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8"/>
  </p:notesMasterIdLst>
  <p:handoutMasterIdLst>
    <p:handoutMasterId r:id="rId39"/>
  </p:handoutMasterIdLst>
  <p:sldIdLst>
    <p:sldId id="507" r:id="rId5"/>
    <p:sldId id="718" r:id="rId6"/>
    <p:sldId id="689" r:id="rId7"/>
    <p:sldId id="684" r:id="rId8"/>
    <p:sldId id="679" r:id="rId9"/>
    <p:sldId id="681" r:id="rId10"/>
    <p:sldId id="685" r:id="rId11"/>
    <p:sldId id="686" r:id="rId12"/>
    <p:sldId id="721" r:id="rId13"/>
    <p:sldId id="693" r:id="rId14"/>
    <p:sldId id="694" r:id="rId15"/>
    <p:sldId id="696" r:id="rId16"/>
    <p:sldId id="695" r:id="rId17"/>
    <p:sldId id="698" r:id="rId18"/>
    <p:sldId id="699" r:id="rId19"/>
    <p:sldId id="701" r:id="rId20"/>
    <p:sldId id="702" r:id="rId21"/>
    <p:sldId id="703" r:id="rId22"/>
    <p:sldId id="682" r:id="rId23"/>
    <p:sldId id="687" r:id="rId24"/>
    <p:sldId id="704" r:id="rId25"/>
    <p:sldId id="716" r:id="rId26"/>
    <p:sldId id="719" r:id="rId27"/>
    <p:sldId id="709" r:id="rId28"/>
    <p:sldId id="708" r:id="rId29"/>
    <p:sldId id="710" r:id="rId30"/>
    <p:sldId id="712" r:id="rId31"/>
    <p:sldId id="711" r:id="rId32"/>
    <p:sldId id="713" r:id="rId33"/>
    <p:sldId id="714" r:id="rId34"/>
    <p:sldId id="715" r:id="rId35"/>
    <p:sldId id="680" r:id="rId36"/>
    <p:sldId id="722" r:id="rId37"/>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chsel, Julia GIZ" initials="DJG" lastIdx="1" clrIdx="0"/>
  <p:cmAuthor id="2" name="Strobel, Chiara GIZ" initials="SCG" lastIdx="15" clrIdx="1"/>
  <p:cmAuthor id="3" name="Bauer, Vanessa GIZ" initials="BVG" lastIdx="1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859"/>
    <a:srgbClr val="F8E946"/>
    <a:srgbClr val="E6E6E6"/>
    <a:srgbClr val="C80F0F"/>
    <a:srgbClr val="C00000"/>
    <a:srgbClr val="CC00CC"/>
    <a:srgbClr val="232120"/>
    <a:srgbClr val="FFFFFF"/>
    <a:srgbClr val="E7E6E6"/>
    <a:srgbClr val="D6B9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561935-22E3-4FA3-B82E-DDBE0387392C}" v="2" dt="2021-11-02T08:13:25.12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Без стилю та сі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Без стилю та сітки таблиці">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9" autoAdjust="0"/>
    <p:restoredTop sz="92075" autoAdjust="0"/>
  </p:normalViewPr>
  <p:slideViewPr>
    <p:cSldViewPr snapToGrid="0">
      <p:cViewPr>
        <p:scale>
          <a:sx n="147" d="100"/>
          <a:sy n="147" d="100"/>
        </p:scale>
        <p:origin x="-606" y="-66"/>
      </p:cViewPr>
      <p:guideLst>
        <p:guide orient="horz" pos="1620"/>
        <p:guide pos="2880"/>
      </p:guideLst>
    </p:cSldViewPr>
  </p:slideViewPr>
  <p:outlineViewPr>
    <p:cViewPr>
      <p:scale>
        <a:sx n="33" d="100"/>
        <a:sy n="33" d="100"/>
      </p:scale>
      <p:origin x="0" y="-9870"/>
    </p:cViewPr>
  </p:outlineViewPr>
  <p:notesTextViewPr>
    <p:cViewPr>
      <p:scale>
        <a:sx n="176" d="100"/>
        <a:sy n="176" d="100"/>
      </p:scale>
      <p:origin x="0" y="0"/>
    </p:cViewPr>
  </p:notesTextViewPr>
  <p:sorterViewPr>
    <p:cViewPr varScale="1">
      <p:scale>
        <a:sx n="1" d="1"/>
        <a:sy n="1" d="1"/>
      </p:scale>
      <p:origin x="0" y="-1746"/>
    </p:cViewPr>
  </p:sorterViewPr>
  <p:notesViewPr>
    <p:cSldViewPr snapToGrid="0">
      <p:cViewPr varScale="1">
        <p:scale>
          <a:sx n="81" d="100"/>
          <a:sy n="81" d="100"/>
        </p:scale>
        <p:origin x="205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lodymyr Lesyuk" userId="9787797074c489c4" providerId="LiveId" clId="{E48D36F8-6673-4801-81BD-6865C60D6A99}"/>
    <pc:docChg chg="undo custSel addSld delSld modSld addMainMaster delMainMaster modMainMaster">
      <pc:chgData name="Volodymyr Lesyuk" userId="9787797074c489c4" providerId="LiveId" clId="{E48D36F8-6673-4801-81BD-6865C60D6A99}" dt="2021-10-25T16:22:53.629" v="193" actId="207"/>
      <pc:docMkLst>
        <pc:docMk/>
      </pc:docMkLst>
      <pc:sldChg chg="addSp delSp modSp add del mod modClrScheme chgLayout">
        <pc:chgData name="Volodymyr Lesyuk" userId="9787797074c489c4" providerId="LiveId" clId="{E48D36F8-6673-4801-81BD-6865C60D6A99}" dt="2021-10-25T16:22:53.629" v="193" actId="207"/>
        <pc:sldMkLst>
          <pc:docMk/>
          <pc:sldMk cId="2000446920" sldId="680"/>
        </pc:sldMkLst>
        <pc:spChg chg="add del mod">
          <ac:chgData name="Volodymyr Lesyuk" userId="9787797074c489c4" providerId="LiveId" clId="{E48D36F8-6673-4801-81BD-6865C60D6A99}" dt="2021-10-25T16:18:20.569" v="168" actId="700"/>
          <ac:spMkLst>
            <pc:docMk/>
            <pc:sldMk cId="2000446920" sldId="680"/>
            <ac:spMk id="2" creationId="{6E1E7432-CBB8-48C7-B6A4-18BAC661FC3F}"/>
          </ac:spMkLst>
        </pc:spChg>
        <pc:spChg chg="mod ord">
          <ac:chgData name="Volodymyr Lesyuk" userId="9787797074c489c4" providerId="LiveId" clId="{E48D36F8-6673-4801-81BD-6865C60D6A99}" dt="2021-10-25T16:22:53.629" v="193" actId="207"/>
          <ac:spMkLst>
            <pc:docMk/>
            <pc:sldMk cId="2000446920" sldId="680"/>
            <ac:spMk id="3" creationId="{72720226-EB48-4631-83EB-BA3A7F289F22}"/>
          </ac:spMkLst>
        </pc:spChg>
        <pc:spChg chg="mod ord">
          <ac:chgData name="Volodymyr Lesyuk" userId="9787797074c489c4" providerId="LiveId" clId="{E48D36F8-6673-4801-81BD-6865C60D6A99}" dt="2021-10-25T16:18:20.569" v="168" actId="700"/>
          <ac:spMkLst>
            <pc:docMk/>
            <pc:sldMk cId="2000446920" sldId="680"/>
            <ac:spMk id="4" creationId="{FFB8FA53-4004-4515-A9E2-87663036A4C3}"/>
          </ac:spMkLst>
        </pc:spChg>
        <pc:spChg chg="mod ord">
          <ac:chgData name="Volodymyr Lesyuk" userId="9787797074c489c4" providerId="LiveId" clId="{E48D36F8-6673-4801-81BD-6865C60D6A99}" dt="2021-10-25T16:18:20.569" v="168" actId="700"/>
          <ac:spMkLst>
            <pc:docMk/>
            <pc:sldMk cId="2000446920" sldId="680"/>
            <ac:spMk id="5" creationId="{FB6BA981-24F9-4511-814B-FF635F17EA47}"/>
          </ac:spMkLst>
        </pc:spChg>
        <pc:spChg chg="mod ord">
          <ac:chgData name="Volodymyr Lesyuk" userId="9787797074c489c4" providerId="LiveId" clId="{E48D36F8-6673-4801-81BD-6865C60D6A99}" dt="2021-10-25T16:18:20.569" v="168" actId="700"/>
          <ac:spMkLst>
            <pc:docMk/>
            <pc:sldMk cId="2000446920" sldId="680"/>
            <ac:spMk id="6" creationId="{4B2CEB80-1E3D-421A-B1E7-0CF672F75AEF}"/>
          </ac:spMkLst>
        </pc:spChg>
      </pc:sldChg>
      <pc:sldChg chg="addSp delSp modSp mod">
        <pc:chgData name="Volodymyr Lesyuk" userId="9787797074c489c4" providerId="LiveId" clId="{E48D36F8-6673-4801-81BD-6865C60D6A99}" dt="2021-10-25T15:22:56.309" v="83" actId="478"/>
        <pc:sldMkLst>
          <pc:docMk/>
          <pc:sldMk cId="4125461214" sldId="689"/>
        </pc:sldMkLst>
        <pc:spChg chg="mod">
          <ac:chgData name="Volodymyr Lesyuk" userId="9787797074c489c4" providerId="LiveId" clId="{E48D36F8-6673-4801-81BD-6865C60D6A99}" dt="2021-10-25T15:20:08.928" v="80" actId="20577"/>
          <ac:spMkLst>
            <pc:docMk/>
            <pc:sldMk cId="4125461214" sldId="689"/>
            <ac:spMk id="2" creationId="{1D3546AD-C2A8-4FCC-A0CB-CF140A350DCC}"/>
          </ac:spMkLst>
        </pc:spChg>
        <pc:spChg chg="del mod">
          <ac:chgData name="Volodymyr Lesyuk" userId="9787797074c489c4" providerId="LiveId" clId="{E48D36F8-6673-4801-81BD-6865C60D6A99}" dt="2021-10-25T15:22:49.979" v="81" actId="478"/>
          <ac:spMkLst>
            <pc:docMk/>
            <pc:sldMk cId="4125461214" sldId="689"/>
            <ac:spMk id="3" creationId="{E9648D4C-BE2F-4CC7-A6AE-7B1B6527BD97}"/>
          </ac:spMkLst>
        </pc:spChg>
        <pc:spChg chg="add del mod">
          <ac:chgData name="Volodymyr Lesyuk" userId="9787797074c489c4" providerId="LiveId" clId="{E48D36F8-6673-4801-81BD-6865C60D6A99}" dt="2021-10-25T15:22:56.309" v="83" actId="478"/>
          <ac:spMkLst>
            <pc:docMk/>
            <pc:sldMk cId="4125461214" sldId="689"/>
            <ac:spMk id="7" creationId="{B4439440-4ADC-42D7-89CB-651A2FEA70B4}"/>
          </ac:spMkLst>
        </pc:spChg>
        <pc:spChg chg="add mod">
          <ac:chgData name="Volodymyr Lesyuk" userId="9787797074c489c4" providerId="LiveId" clId="{E48D36F8-6673-4801-81BD-6865C60D6A99}" dt="2021-10-25T15:22:54.308" v="82"/>
          <ac:spMkLst>
            <pc:docMk/>
            <pc:sldMk cId="4125461214" sldId="689"/>
            <ac:spMk id="9" creationId="{AE95820C-1AF6-4029-AD9B-5C70352D97B4}"/>
          </ac:spMkLst>
        </pc:spChg>
      </pc:sldChg>
      <pc:sldChg chg="modSp del mod">
        <pc:chgData name="Volodymyr Lesyuk" userId="9787797074c489c4" providerId="LiveId" clId="{E48D36F8-6673-4801-81BD-6865C60D6A99}" dt="2021-10-25T15:57:42.317" v="104" actId="47"/>
        <pc:sldMkLst>
          <pc:docMk/>
          <pc:sldMk cId="3827815682" sldId="691"/>
        </pc:sldMkLst>
        <pc:spChg chg="mod">
          <ac:chgData name="Volodymyr Lesyuk" userId="9787797074c489c4" providerId="LiveId" clId="{E48D36F8-6673-4801-81BD-6865C60D6A99}" dt="2021-10-25T15:56:21.924" v="89" actId="27636"/>
          <ac:spMkLst>
            <pc:docMk/>
            <pc:sldMk cId="3827815682" sldId="691"/>
            <ac:spMk id="6" creationId="{AD22C953-22F7-495B-9C8F-4951D1AE8A53}"/>
          </ac:spMkLst>
        </pc:spChg>
      </pc:sldChg>
      <pc:sldChg chg="addSp delSp modSp mod">
        <pc:chgData name="Volodymyr Lesyuk" userId="9787797074c489c4" providerId="LiveId" clId="{E48D36F8-6673-4801-81BD-6865C60D6A99}" dt="2021-10-25T15:58:15.569" v="112" actId="404"/>
        <pc:sldMkLst>
          <pc:docMk/>
          <pc:sldMk cId="4197962332" sldId="693"/>
        </pc:sldMkLst>
        <pc:spChg chg="mod">
          <ac:chgData name="Volodymyr Lesyuk" userId="9787797074c489c4" providerId="LiveId" clId="{E48D36F8-6673-4801-81BD-6865C60D6A99}" dt="2021-10-25T15:58:07.242" v="106" actId="26606"/>
          <ac:spMkLst>
            <pc:docMk/>
            <pc:sldMk cId="4197962332" sldId="693"/>
            <ac:spMk id="3" creationId="{E9648D4C-BE2F-4CC7-A6AE-7B1B6527BD97}"/>
          </ac:spMkLst>
        </pc:spChg>
        <pc:spChg chg="mod">
          <ac:chgData name="Volodymyr Lesyuk" userId="9787797074c489c4" providerId="LiveId" clId="{E48D36F8-6673-4801-81BD-6865C60D6A99}" dt="2021-10-25T15:58:07.242" v="106" actId="26606"/>
          <ac:spMkLst>
            <pc:docMk/>
            <pc:sldMk cId="4197962332" sldId="693"/>
            <ac:spMk id="5" creationId="{090AF78E-3CA6-4B8B-9A28-5CE084BE1CF0}"/>
          </ac:spMkLst>
        </pc:spChg>
        <pc:spChg chg="mod">
          <ac:chgData name="Volodymyr Lesyuk" userId="9787797074c489c4" providerId="LiveId" clId="{E48D36F8-6673-4801-81BD-6865C60D6A99}" dt="2021-10-25T15:58:07.242" v="106" actId="26606"/>
          <ac:spMkLst>
            <pc:docMk/>
            <pc:sldMk cId="4197962332" sldId="693"/>
            <ac:spMk id="6" creationId="{AD22C953-22F7-495B-9C8F-4951D1AE8A53}"/>
          </ac:spMkLst>
        </pc:spChg>
        <pc:spChg chg="add del">
          <ac:chgData name="Volodymyr Lesyuk" userId="9787797074c489c4" providerId="LiveId" clId="{E48D36F8-6673-4801-81BD-6865C60D6A99}" dt="2021-10-25T15:58:07.266" v="107" actId="26606"/>
          <ac:spMkLst>
            <pc:docMk/>
            <pc:sldMk cId="4197962332" sldId="693"/>
            <ac:spMk id="28" creationId="{81AEB8A9-B768-4E30-BA55-D919E6687343}"/>
          </ac:spMkLst>
        </pc:spChg>
        <pc:spChg chg="add del">
          <ac:chgData name="Volodymyr Lesyuk" userId="9787797074c489c4" providerId="LiveId" clId="{E48D36F8-6673-4801-81BD-6865C60D6A99}" dt="2021-10-25T15:58:07.242" v="106" actId="26606"/>
          <ac:spMkLst>
            <pc:docMk/>
            <pc:sldMk cId="4197962332" sldId="693"/>
            <ac:spMk id="33" creationId="{6C4028FD-8BAA-4A19-BFDE-594D991B7552}"/>
          </ac:spMkLst>
        </pc:spChg>
        <pc:spChg chg="add">
          <ac:chgData name="Volodymyr Lesyuk" userId="9787797074c489c4" providerId="LiveId" clId="{E48D36F8-6673-4801-81BD-6865C60D6A99}" dt="2021-10-25T15:58:07.266" v="107" actId="26606"/>
          <ac:spMkLst>
            <pc:docMk/>
            <pc:sldMk cId="4197962332" sldId="693"/>
            <ac:spMk id="35" creationId="{81AEB8A9-B768-4E30-BA55-D919E6687343}"/>
          </ac:spMkLst>
        </pc:spChg>
        <pc:graphicFrameChg chg="mod modGraphic">
          <ac:chgData name="Volodymyr Lesyuk" userId="9787797074c489c4" providerId="LiveId" clId="{E48D36F8-6673-4801-81BD-6865C60D6A99}" dt="2021-10-25T15:58:15.569" v="112" actId="404"/>
          <ac:graphicFrameMkLst>
            <pc:docMk/>
            <pc:sldMk cId="4197962332" sldId="693"/>
            <ac:graphicFrameMk id="19" creationId="{740D5749-0B78-4956-9DB2-16E4B3B403DB}"/>
          </ac:graphicFrameMkLst>
        </pc:graphicFrameChg>
      </pc:sldChg>
      <pc:sldChg chg="modSp mod">
        <pc:chgData name="Volodymyr Lesyuk" userId="9787797074c489c4" providerId="LiveId" clId="{E48D36F8-6673-4801-81BD-6865C60D6A99}" dt="2021-10-25T15:45:22.202" v="87" actId="26606"/>
        <pc:sldMkLst>
          <pc:docMk/>
          <pc:sldMk cId="2631372134" sldId="694"/>
        </pc:sldMkLst>
        <pc:graphicFrameChg chg="modGraphic">
          <ac:chgData name="Volodymyr Lesyuk" userId="9787797074c489c4" providerId="LiveId" clId="{E48D36F8-6673-4801-81BD-6865C60D6A99}" dt="2021-10-25T15:45:22.202" v="87" actId="26606"/>
          <ac:graphicFrameMkLst>
            <pc:docMk/>
            <pc:sldMk cId="2631372134" sldId="694"/>
            <ac:graphicFrameMk id="9" creationId="{33FC95A0-B6C1-4056-AE4F-FFA4E0EB643F}"/>
          </ac:graphicFrameMkLst>
        </pc:graphicFrameChg>
      </pc:sldChg>
      <pc:sldChg chg="modSp mod">
        <pc:chgData name="Volodymyr Lesyuk" userId="9787797074c489c4" providerId="LiveId" clId="{E48D36F8-6673-4801-81BD-6865C60D6A99}" dt="2021-10-25T15:59:29.624" v="120" actId="404"/>
        <pc:sldMkLst>
          <pc:docMk/>
          <pc:sldMk cId="2092992457" sldId="695"/>
        </pc:sldMkLst>
        <pc:graphicFrameChg chg="mod modGraphic">
          <ac:chgData name="Volodymyr Lesyuk" userId="9787797074c489c4" providerId="LiveId" clId="{E48D36F8-6673-4801-81BD-6865C60D6A99}" dt="2021-10-25T15:59:29.624" v="120" actId="404"/>
          <ac:graphicFrameMkLst>
            <pc:docMk/>
            <pc:sldMk cId="2092992457" sldId="695"/>
            <ac:graphicFrameMk id="9" creationId="{6883A940-BDED-4560-9A8C-85AC4D37131F}"/>
          </ac:graphicFrameMkLst>
        </pc:graphicFrameChg>
      </pc:sldChg>
      <pc:sldChg chg="delSp modSp mod">
        <pc:chgData name="Volodymyr Lesyuk" userId="9787797074c489c4" providerId="LiveId" clId="{E48D36F8-6673-4801-81BD-6865C60D6A99}" dt="2021-10-25T16:03:23.417" v="135" actId="12100"/>
        <pc:sldMkLst>
          <pc:docMk/>
          <pc:sldMk cId="2211678554" sldId="696"/>
        </pc:sldMkLst>
        <pc:spChg chg="del">
          <ac:chgData name="Volodymyr Lesyuk" userId="9787797074c489c4" providerId="LiveId" clId="{E48D36F8-6673-4801-81BD-6865C60D6A99}" dt="2021-10-25T15:36:07.850" v="84" actId="478"/>
          <ac:spMkLst>
            <pc:docMk/>
            <pc:sldMk cId="2211678554" sldId="696"/>
            <ac:spMk id="4" creationId="{CCD6F7A5-1E59-48CE-AD59-293887E80CF3}"/>
          </ac:spMkLst>
        </pc:spChg>
        <pc:graphicFrameChg chg="mod modGraphic">
          <ac:chgData name="Volodymyr Lesyuk" userId="9787797074c489c4" providerId="LiveId" clId="{E48D36F8-6673-4801-81BD-6865C60D6A99}" dt="2021-10-25T16:03:23.417" v="135" actId="12100"/>
          <ac:graphicFrameMkLst>
            <pc:docMk/>
            <pc:sldMk cId="2211678554" sldId="696"/>
            <ac:graphicFrameMk id="10" creationId="{AE0F2F06-D5B8-4055-919A-7CB44530A377}"/>
          </ac:graphicFrameMkLst>
        </pc:graphicFrameChg>
      </pc:sldChg>
      <pc:sldChg chg="modSp mod">
        <pc:chgData name="Volodymyr Lesyuk" userId="9787797074c489c4" providerId="LiveId" clId="{E48D36F8-6673-4801-81BD-6865C60D6A99}" dt="2021-10-25T16:01:44.337" v="130" actId="255"/>
        <pc:sldMkLst>
          <pc:docMk/>
          <pc:sldMk cId="2013914139" sldId="708"/>
        </pc:sldMkLst>
        <pc:graphicFrameChg chg="mod modGraphic">
          <ac:chgData name="Volodymyr Lesyuk" userId="9787797074c489c4" providerId="LiveId" clId="{E48D36F8-6673-4801-81BD-6865C60D6A99}" dt="2021-10-25T16:01:44.337" v="130" actId="255"/>
          <ac:graphicFrameMkLst>
            <pc:docMk/>
            <pc:sldMk cId="2013914139" sldId="708"/>
            <ac:graphicFrameMk id="18" creationId="{6B02321D-0700-450F-A39E-2B4FB1A6A156}"/>
          </ac:graphicFrameMkLst>
        </pc:graphicFrameChg>
      </pc:sldChg>
      <pc:sldChg chg="modSp mod">
        <pc:chgData name="Volodymyr Lesyuk" userId="9787797074c489c4" providerId="LiveId" clId="{E48D36F8-6673-4801-81BD-6865C60D6A99}" dt="2021-10-25T16:22:04.644" v="191" actId="404"/>
        <pc:sldMkLst>
          <pc:docMk/>
          <pc:sldMk cId="2805040928" sldId="709"/>
        </pc:sldMkLst>
        <pc:graphicFrameChg chg="mod modGraphic">
          <ac:chgData name="Volodymyr Lesyuk" userId="9787797074c489c4" providerId="LiveId" clId="{E48D36F8-6673-4801-81BD-6865C60D6A99}" dt="2021-10-25T16:22:04.644" v="191" actId="404"/>
          <ac:graphicFrameMkLst>
            <pc:docMk/>
            <pc:sldMk cId="2805040928" sldId="709"/>
            <ac:graphicFrameMk id="12" creationId="{B5A2C724-1160-4860-8DFA-0BDE76FF37BB}"/>
          </ac:graphicFrameMkLst>
        </pc:graphicFrameChg>
      </pc:sldChg>
      <pc:sldChg chg="modSp mod">
        <pc:chgData name="Volodymyr Lesyuk" userId="9787797074c489c4" providerId="LiveId" clId="{E48D36F8-6673-4801-81BD-6865C60D6A99}" dt="2021-10-25T16:02:10.316" v="134" actId="2711"/>
        <pc:sldMkLst>
          <pc:docMk/>
          <pc:sldMk cId="2797622195" sldId="710"/>
        </pc:sldMkLst>
        <pc:graphicFrameChg chg="modGraphic">
          <ac:chgData name="Volodymyr Lesyuk" userId="9787797074c489c4" providerId="LiveId" clId="{E48D36F8-6673-4801-81BD-6865C60D6A99}" dt="2021-10-25T16:02:10.316" v="134" actId="2711"/>
          <ac:graphicFrameMkLst>
            <pc:docMk/>
            <pc:sldMk cId="2797622195" sldId="710"/>
            <ac:graphicFrameMk id="8" creationId="{C0148352-66E5-4A44-87CA-F90A1445C6FE}"/>
          </ac:graphicFrameMkLst>
        </pc:graphicFrameChg>
      </pc:sldChg>
      <pc:sldChg chg="modSp mod">
        <pc:chgData name="Volodymyr Lesyuk" userId="9787797074c489c4" providerId="LiveId" clId="{E48D36F8-6673-4801-81BD-6865C60D6A99}" dt="2021-10-25T16:13:00.474" v="146" actId="2711"/>
        <pc:sldMkLst>
          <pc:docMk/>
          <pc:sldMk cId="482031926" sldId="711"/>
        </pc:sldMkLst>
        <pc:graphicFrameChg chg="modGraphic">
          <ac:chgData name="Volodymyr Lesyuk" userId="9787797074c489c4" providerId="LiveId" clId="{E48D36F8-6673-4801-81BD-6865C60D6A99}" dt="2021-10-25T16:13:00.474" v="146" actId="2711"/>
          <ac:graphicFrameMkLst>
            <pc:docMk/>
            <pc:sldMk cId="482031926" sldId="711"/>
            <ac:graphicFrameMk id="8" creationId="{952540B6-9763-4394-9EF2-E5FA56FB0A89}"/>
          </ac:graphicFrameMkLst>
        </pc:graphicFrameChg>
      </pc:sldChg>
      <pc:sldChg chg="modSp mod">
        <pc:chgData name="Volodymyr Lesyuk" userId="9787797074c489c4" providerId="LiveId" clId="{E48D36F8-6673-4801-81BD-6865C60D6A99}" dt="2021-10-25T16:12:25.898" v="140" actId="26606"/>
        <pc:sldMkLst>
          <pc:docMk/>
          <pc:sldMk cId="1407006247" sldId="712"/>
        </pc:sldMkLst>
        <pc:graphicFrameChg chg="modGraphic">
          <ac:chgData name="Volodymyr Lesyuk" userId="9787797074c489c4" providerId="LiveId" clId="{E48D36F8-6673-4801-81BD-6865C60D6A99}" dt="2021-10-25T16:12:25.898" v="140" actId="26606"/>
          <ac:graphicFrameMkLst>
            <pc:docMk/>
            <pc:sldMk cId="1407006247" sldId="712"/>
            <ac:graphicFrameMk id="27" creationId="{35BA9798-DC33-417D-9630-92BAD0B3A1F5}"/>
          </ac:graphicFrameMkLst>
        </pc:graphicFrameChg>
      </pc:sldChg>
      <pc:sldChg chg="modSp mod">
        <pc:chgData name="Volodymyr Lesyuk" userId="9787797074c489c4" providerId="LiveId" clId="{E48D36F8-6673-4801-81BD-6865C60D6A99}" dt="2021-10-25T16:13:50.575" v="152" actId="113"/>
        <pc:sldMkLst>
          <pc:docMk/>
          <pc:sldMk cId="1284410081" sldId="714"/>
        </pc:sldMkLst>
        <pc:graphicFrameChg chg="mod modGraphic">
          <ac:chgData name="Volodymyr Lesyuk" userId="9787797074c489c4" providerId="LiveId" clId="{E48D36F8-6673-4801-81BD-6865C60D6A99}" dt="2021-10-25T16:13:50.575" v="152" actId="113"/>
          <ac:graphicFrameMkLst>
            <pc:docMk/>
            <pc:sldMk cId="1284410081" sldId="714"/>
            <ac:graphicFrameMk id="14" creationId="{806A04E5-25B6-465F-AD27-2420E7C3223D}"/>
          </ac:graphicFrameMkLst>
        </pc:graphicFrameChg>
      </pc:sldChg>
      <pc:sldChg chg="modSp mod">
        <pc:chgData name="Volodymyr Lesyuk" userId="9787797074c489c4" providerId="LiveId" clId="{E48D36F8-6673-4801-81BD-6865C60D6A99}" dt="2021-10-25T16:14:22.499" v="153" actId="26606"/>
        <pc:sldMkLst>
          <pc:docMk/>
          <pc:sldMk cId="221169178" sldId="715"/>
        </pc:sldMkLst>
        <pc:graphicFrameChg chg="modGraphic">
          <ac:chgData name="Volodymyr Lesyuk" userId="9787797074c489c4" providerId="LiveId" clId="{E48D36F8-6673-4801-81BD-6865C60D6A99}" dt="2021-10-25T16:14:22.499" v="153" actId="26606"/>
          <ac:graphicFrameMkLst>
            <pc:docMk/>
            <pc:sldMk cId="221169178" sldId="715"/>
            <ac:graphicFrameMk id="27" creationId="{32D0D08D-762C-4F48-AFC9-A66D419F0C05}"/>
          </ac:graphicFrameMkLst>
        </pc:graphicFrameChg>
      </pc:sldChg>
      <pc:sldChg chg="addSp delSp mod">
        <pc:chgData name="Volodymyr Lesyuk" userId="9787797074c489c4" providerId="LiveId" clId="{E48D36F8-6673-4801-81BD-6865C60D6A99}" dt="2021-10-21T13:36:25.817" v="1" actId="22"/>
        <pc:sldMkLst>
          <pc:docMk/>
          <pc:sldMk cId="2307716802" sldId="716"/>
        </pc:sldMkLst>
        <pc:spChg chg="add del">
          <ac:chgData name="Volodymyr Lesyuk" userId="9787797074c489c4" providerId="LiveId" clId="{E48D36F8-6673-4801-81BD-6865C60D6A99}" dt="2021-10-21T13:36:25.817" v="1" actId="22"/>
          <ac:spMkLst>
            <pc:docMk/>
            <pc:sldMk cId="2307716802" sldId="716"/>
            <ac:spMk id="6" creationId="{5C49D96D-5615-4D3C-BA02-4D8757D914C0}"/>
          </ac:spMkLst>
        </pc:spChg>
      </pc:sldChg>
      <pc:sldChg chg="addSp delSp modSp del mod">
        <pc:chgData name="Volodymyr Lesyuk" userId="9787797074c489c4" providerId="LiveId" clId="{E48D36F8-6673-4801-81BD-6865C60D6A99}" dt="2021-10-25T16:18:47.554" v="175" actId="47"/>
        <pc:sldMkLst>
          <pc:docMk/>
          <pc:sldMk cId="1622835196" sldId="717"/>
        </pc:sldMkLst>
        <pc:spChg chg="mod">
          <ac:chgData name="Volodymyr Lesyuk" userId="9787797074c489c4" providerId="LiveId" clId="{E48D36F8-6673-4801-81BD-6865C60D6A99}" dt="2021-10-25T16:15:56.589" v="156" actId="26606"/>
          <ac:spMkLst>
            <pc:docMk/>
            <pc:sldMk cId="1622835196" sldId="717"/>
            <ac:spMk id="3" creationId="{E9648D4C-BE2F-4CC7-A6AE-7B1B6527BD97}"/>
          </ac:spMkLst>
        </pc:spChg>
        <pc:spChg chg="mod">
          <ac:chgData name="Volodymyr Lesyuk" userId="9787797074c489c4" providerId="LiveId" clId="{E48D36F8-6673-4801-81BD-6865C60D6A99}" dt="2021-10-25T16:15:56.589" v="156" actId="26606"/>
          <ac:spMkLst>
            <pc:docMk/>
            <pc:sldMk cId="1622835196" sldId="717"/>
            <ac:spMk id="5" creationId="{090AF78E-3CA6-4B8B-9A28-5CE084BE1CF0}"/>
          </ac:spMkLst>
        </pc:spChg>
        <pc:spChg chg="mod">
          <ac:chgData name="Volodymyr Lesyuk" userId="9787797074c489c4" providerId="LiveId" clId="{E48D36F8-6673-4801-81BD-6865C60D6A99}" dt="2021-10-25T16:15:56.589" v="156" actId="26606"/>
          <ac:spMkLst>
            <pc:docMk/>
            <pc:sldMk cId="1622835196" sldId="717"/>
            <ac:spMk id="6" creationId="{AD22C953-22F7-495B-9C8F-4951D1AE8A53}"/>
          </ac:spMkLst>
        </pc:spChg>
        <pc:spChg chg="add del">
          <ac:chgData name="Volodymyr Lesyuk" userId="9787797074c489c4" providerId="LiveId" clId="{E48D36F8-6673-4801-81BD-6865C60D6A99}" dt="2021-10-25T16:15:56.589" v="156" actId="26606"/>
          <ac:spMkLst>
            <pc:docMk/>
            <pc:sldMk cId="1622835196" sldId="717"/>
            <ac:spMk id="11" creationId="{51D98CAC-3EFF-4342-BD5A-6C0E8CAB4C1A}"/>
          </ac:spMkLst>
        </pc:spChg>
        <pc:spChg chg="add del">
          <ac:chgData name="Volodymyr Lesyuk" userId="9787797074c489c4" providerId="LiveId" clId="{E48D36F8-6673-4801-81BD-6865C60D6A99}" dt="2021-10-25T16:15:56.589" v="156" actId="26606"/>
          <ac:spMkLst>
            <pc:docMk/>
            <pc:sldMk cId="1622835196" sldId="717"/>
            <ac:spMk id="13" creationId="{391F6B52-91F4-4AEB-B6DB-29FEBCF28C8B}"/>
          </ac:spMkLst>
        </pc:spChg>
        <pc:spChg chg="add del">
          <ac:chgData name="Volodymyr Lesyuk" userId="9787797074c489c4" providerId="LiveId" clId="{E48D36F8-6673-4801-81BD-6865C60D6A99}" dt="2021-10-25T16:15:56.589" v="156" actId="26606"/>
          <ac:spMkLst>
            <pc:docMk/>
            <pc:sldMk cId="1622835196" sldId="717"/>
            <ac:spMk id="16" creationId="{BAD76F3E-3A97-486B-B402-44400A8B9173}"/>
          </ac:spMkLst>
        </pc:spChg>
        <pc:spChg chg="add del">
          <ac:chgData name="Volodymyr Lesyuk" userId="9787797074c489c4" providerId="LiveId" clId="{E48D36F8-6673-4801-81BD-6865C60D6A99}" dt="2021-10-25T16:15:56.589" v="156" actId="26606"/>
          <ac:spMkLst>
            <pc:docMk/>
            <pc:sldMk cId="1622835196" sldId="717"/>
            <ac:spMk id="20" creationId="{2CD6F061-7C53-44F4-9794-953DB70A451B}"/>
          </ac:spMkLst>
        </pc:spChg>
      </pc:sldChg>
      <pc:sldChg chg="addSp delSp modSp mod modClrScheme chgLayout">
        <pc:chgData name="Volodymyr Lesyuk" userId="9787797074c489c4" providerId="LiveId" clId="{E48D36F8-6673-4801-81BD-6865C60D6A99}" dt="2021-10-25T16:19:20.470" v="177" actId="700"/>
        <pc:sldMkLst>
          <pc:docMk/>
          <pc:sldMk cId="1486879658" sldId="718"/>
        </pc:sldMkLst>
        <pc:spChg chg="add del mod ord">
          <ac:chgData name="Volodymyr Lesyuk" userId="9787797074c489c4" providerId="LiveId" clId="{E48D36F8-6673-4801-81BD-6865C60D6A99}" dt="2021-10-25T16:19:20.470" v="177" actId="700"/>
          <ac:spMkLst>
            <pc:docMk/>
            <pc:sldMk cId="1486879658" sldId="718"/>
            <ac:spMk id="2" creationId="{08E96601-7EE9-4DA2-98DF-9BADD8BED7B1}"/>
          </ac:spMkLst>
        </pc:spChg>
        <pc:spChg chg="add del mod ord">
          <ac:chgData name="Volodymyr Lesyuk" userId="9787797074c489c4" providerId="LiveId" clId="{E48D36F8-6673-4801-81BD-6865C60D6A99}" dt="2021-10-25T16:19:20.470" v="177" actId="700"/>
          <ac:spMkLst>
            <pc:docMk/>
            <pc:sldMk cId="1486879658" sldId="718"/>
            <ac:spMk id="3" creationId="{FB46517A-4EAF-4079-97C5-2F1BE199236C}"/>
          </ac:spMkLst>
        </pc:spChg>
        <pc:spChg chg="add del mod ord">
          <ac:chgData name="Volodymyr Lesyuk" userId="9787797074c489c4" providerId="LiveId" clId="{E48D36F8-6673-4801-81BD-6865C60D6A99}" dt="2021-10-25T16:19:20.470" v="177" actId="700"/>
          <ac:spMkLst>
            <pc:docMk/>
            <pc:sldMk cId="1486879658" sldId="718"/>
            <ac:spMk id="4" creationId="{3A7FAF4F-2A04-48B2-A404-63EA93ED04EB}"/>
          </ac:spMkLst>
        </pc:spChg>
        <pc:spChg chg="add del mod ord">
          <ac:chgData name="Volodymyr Lesyuk" userId="9787797074c489c4" providerId="LiveId" clId="{E48D36F8-6673-4801-81BD-6865C60D6A99}" dt="2021-10-25T16:19:20.470" v="177" actId="700"/>
          <ac:spMkLst>
            <pc:docMk/>
            <pc:sldMk cId="1486879658" sldId="718"/>
            <ac:spMk id="5" creationId="{75014A51-38C5-4836-9A79-B67063A87F99}"/>
          </ac:spMkLst>
        </pc:spChg>
        <pc:spChg chg="add del mod ord">
          <ac:chgData name="Volodymyr Lesyuk" userId="9787797074c489c4" providerId="LiveId" clId="{E48D36F8-6673-4801-81BD-6865C60D6A99}" dt="2021-10-25T16:19:20.470" v="177" actId="700"/>
          <ac:spMkLst>
            <pc:docMk/>
            <pc:sldMk cId="1486879658" sldId="718"/>
            <ac:spMk id="6" creationId="{CD93DD97-23CC-453E-8C5D-9E756A53A21A}"/>
          </ac:spMkLst>
        </pc:spChg>
        <pc:spChg chg="add del mod ord">
          <ac:chgData name="Volodymyr Lesyuk" userId="9787797074c489c4" providerId="LiveId" clId="{E48D36F8-6673-4801-81BD-6865C60D6A99}" dt="2021-10-25T16:19:20.470" v="177" actId="700"/>
          <ac:spMkLst>
            <pc:docMk/>
            <pc:sldMk cId="1486879658" sldId="718"/>
            <ac:spMk id="7" creationId="{8DDC50CC-4076-40C0-AF0D-44A9CE2F0F21}"/>
          </ac:spMkLst>
        </pc:spChg>
        <pc:spChg chg="add del mod ord">
          <ac:chgData name="Volodymyr Lesyuk" userId="9787797074c489c4" providerId="LiveId" clId="{E48D36F8-6673-4801-81BD-6865C60D6A99}" dt="2021-10-25T16:19:20.470" v="177" actId="700"/>
          <ac:spMkLst>
            <pc:docMk/>
            <pc:sldMk cId="1486879658" sldId="718"/>
            <ac:spMk id="8" creationId="{E7891B96-2F61-426B-ABF9-3732357FDC35}"/>
          </ac:spMkLst>
        </pc:spChg>
        <pc:spChg chg="mod ord">
          <ac:chgData name="Volodymyr Lesyuk" userId="9787797074c489c4" providerId="LiveId" clId="{E48D36F8-6673-4801-81BD-6865C60D6A99}" dt="2021-10-25T16:19:20.470" v="177" actId="700"/>
          <ac:spMkLst>
            <pc:docMk/>
            <pc:sldMk cId="1486879658" sldId="718"/>
            <ac:spMk id="9" creationId="{4AE50153-51CE-4B22-836A-B29D323257D8}"/>
          </ac:spMkLst>
        </pc:spChg>
        <pc:spChg chg="mod ord">
          <ac:chgData name="Volodymyr Lesyuk" userId="9787797074c489c4" providerId="LiveId" clId="{E48D36F8-6673-4801-81BD-6865C60D6A99}" dt="2021-10-25T16:19:20.470" v="177" actId="700"/>
          <ac:spMkLst>
            <pc:docMk/>
            <pc:sldMk cId="1486879658" sldId="718"/>
            <ac:spMk id="10" creationId="{F5FDF858-2FA8-4DA4-A204-E25A5F78FD19}"/>
          </ac:spMkLst>
        </pc:spChg>
      </pc:sldChg>
      <pc:sldChg chg="new del">
        <pc:chgData name="Volodymyr Lesyuk" userId="9787797074c489c4" providerId="LiveId" clId="{E48D36F8-6673-4801-81BD-6865C60D6A99}" dt="2021-10-21T13:36:40.226" v="6" actId="680"/>
        <pc:sldMkLst>
          <pc:docMk/>
          <pc:sldMk cId="1001972303" sldId="719"/>
        </pc:sldMkLst>
      </pc:sldChg>
      <pc:sldChg chg="addSp delSp add del setBg delDesignElem">
        <pc:chgData name="Volodymyr Lesyuk" userId="9787797074c489c4" providerId="LiveId" clId="{E48D36F8-6673-4801-81BD-6865C60D6A99}" dt="2021-10-21T13:36:31.620" v="4"/>
        <pc:sldMkLst>
          <pc:docMk/>
          <pc:sldMk cId="1642724112" sldId="719"/>
        </pc:sldMkLst>
        <pc:spChg chg="add del">
          <ac:chgData name="Volodymyr Lesyuk" userId="9787797074c489c4" providerId="LiveId" clId="{E48D36F8-6673-4801-81BD-6865C60D6A99}" dt="2021-10-21T13:36:31.620" v="4"/>
          <ac:spMkLst>
            <pc:docMk/>
            <pc:sldMk cId="1642724112" sldId="719"/>
            <ac:spMk id="28" creationId="{D4D28E87-62D2-4602-B72F-5F74AA236CC3}"/>
          </ac:spMkLst>
        </pc:spChg>
      </pc:sldChg>
      <pc:sldChg chg="delSp modSp mod">
        <pc:chgData name="Volodymyr Lesyuk" userId="9787797074c489c4" providerId="LiveId" clId="{E48D36F8-6673-4801-81BD-6865C60D6A99}" dt="2021-10-21T13:38:21.352" v="24" actId="20577"/>
        <pc:sldMkLst>
          <pc:docMk/>
          <pc:sldMk cId="2148942279" sldId="719"/>
        </pc:sldMkLst>
        <pc:spChg chg="mod">
          <ac:chgData name="Volodymyr Lesyuk" userId="9787797074c489c4" providerId="LiveId" clId="{E48D36F8-6673-4801-81BD-6865C60D6A99}" dt="2021-10-21T13:38:21.352" v="24" actId="20577"/>
          <ac:spMkLst>
            <pc:docMk/>
            <pc:sldMk cId="2148942279" sldId="719"/>
            <ac:spMk id="11" creationId="{1638C60F-7969-4B07-BE20-E9FE0C7DAE1B}"/>
          </ac:spMkLst>
        </pc:spChg>
        <pc:graphicFrameChg chg="del">
          <ac:chgData name="Volodymyr Lesyuk" userId="9787797074c489c4" providerId="LiveId" clId="{E48D36F8-6673-4801-81BD-6865C60D6A99}" dt="2021-10-21T13:36:51.482" v="7" actId="478"/>
          <ac:graphicFrameMkLst>
            <pc:docMk/>
            <pc:sldMk cId="2148942279" sldId="719"/>
            <ac:graphicFrameMk id="12" creationId="{B5A2C724-1160-4860-8DFA-0BDE76FF37BB}"/>
          </ac:graphicFrameMkLst>
        </pc:graphicFrameChg>
      </pc:sldChg>
      <pc:sldChg chg="modSp del mod">
        <pc:chgData name="Volodymyr Lesyuk" userId="9787797074c489c4" providerId="LiveId" clId="{E48D36F8-6673-4801-81BD-6865C60D6A99}" dt="2021-10-25T16:18:38.213" v="173" actId="47"/>
        <pc:sldMkLst>
          <pc:docMk/>
          <pc:sldMk cId="1753938283" sldId="720"/>
        </pc:sldMkLst>
        <pc:spChg chg="mod">
          <ac:chgData name="Volodymyr Lesyuk" userId="9787797074c489c4" providerId="LiveId" clId="{E48D36F8-6673-4801-81BD-6865C60D6A99}" dt="2021-10-22T08:13:40.834" v="45" actId="20577"/>
          <ac:spMkLst>
            <pc:docMk/>
            <pc:sldMk cId="1753938283" sldId="720"/>
            <ac:spMk id="3" creationId="{E9648D4C-BE2F-4CC7-A6AE-7B1B6527BD97}"/>
          </ac:spMkLst>
        </pc:spChg>
      </pc:sldChg>
      <pc:sldChg chg="addSp delSp modSp add mod">
        <pc:chgData name="Volodymyr Lesyuk" userId="9787797074c489c4" providerId="LiveId" clId="{E48D36F8-6673-4801-81BD-6865C60D6A99}" dt="2021-10-25T16:19:34.483" v="180" actId="27636"/>
        <pc:sldMkLst>
          <pc:docMk/>
          <pc:sldMk cId="3436595516" sldId="721"/>
        </pc:sldMkLst>
        <pc:spChg chg="mod">
          <ac:chgData name="Volodymyr Lesyuk" userId="9787797074c489c4" providerId="LiveId" clId="{E48D36F8-6673-4801-81BD-6865C60D6A99}" dt="2021-10-25T16:19:34.483" v="180" actId="27636"/>
          <ac:spMkLst>
            <pc:docMk/>
            <pc:sldMk cId="3436595516" sldId="721"/>
            <ac:spMk id="6" creationId="{AD22C953-22F7-495B-9C8F-4951D1AE8A53}"/>
          </ac:spMkLst>
        </pc:spChg>
        <pc:graphicFrameChg chg="add mod">
          <ac:chgData name="Volodymyr Lesyuk" userId="9787797074c489c4" providerId="LiveId" clId="{E48D36F8-6673-4801-81BD-6865C60D6A99}" dt="2021-10-25T15:57:39.470" v="103"/>
          <ac:graphicFrameMkLst>
            <pc:docMk/>
            <pc:sldMk cId="3436595516" sldId="721"/>
            <ac:graphicFrameMk id="7" creationId="{566AD62D-7AF8-4BE6-88EE-DC837DACA083}"/>
          </ac:graphicFrameMkLst>
        </pc:graphicFrameChg>
        <pc:graphicFrameChg chg="del">
          <ac:chgData name="Volodymyr Lesyuk" userId="9787797074c489c4" providerId="LiveId" clId="{E48D36F8-6673-4801-81BD-6865C60D6A99}" dt="2021-10-25T15:57:23.343" v="99" actId="478"/>
          <ac:graphicFrameMkLst>
            <pc:docMk/>
            <pc:sldMk cId="3436595516" sldId="721"/>
            <ac:graphicFrameMk id="18" creationId="{249F2A4E-E7B2-4438-8447-6E94C8F1DE55}"/>
          </ac:graphicFrameMkLst>
        </pc:graphicFrameChg>
      </pc:sldChg>
      <pc:sldChg chg="modSp add mod">
        <pc:chgData name="Volodymyr Lesyuk" userId="9787797074c489c4" providerId="LiveId" clId="{E48D36F8-6673-4801-81BD-6865C60D6A99}" dt="2021-10-25T16:22:51.221" v="192" actId="207"/>
        <pc:sldMkLst>
          <pc:docMk/>
          <pc:sldMk cId="1448167653" sldId="722"/>
        </pc:sldMkLst>
        <pc:spChg chg="mod">
          <ac:chgData name="Volodymyr Lesyuk" userId="9787797074c489c4" providerId="LiveId" clId="{E48D36F8-6673-4801-81BD-6865C60D6A99}" dt="2021-10-25T16:22:51.221" v="192" actId="207"/>
          <ac:spMkLst>
            <pc:docMk/>
            <pc:sldMk cId="1448167653" sldId="722"/>
            <ac:spMk id="3" creationId="{72720226-EB48-4631-83EB-BA3A7F289F22}"/>
          </ac:spMkLst>
        </pc:spChg>
      </pc:sldChg>
      <pc:sldChg chg="addSp delSp modSp add del mod modClrScheme chgLayout">
        <pc:chgData name="Volodymyr Lesyuk" userId="9787797074c489c4" providerId="LiveId" clId="{E48D36F8-6673-4801-81BD-6865C60D6A99}" dt="2021-10-25T16:20:25.288" v="182" actId="47"/>
        <pc:sldMkLst>
          <pc:docMk/>
          <pc:sldMk cId="589094654" sldId="723"/>
        </pc:sldMkLst>
        <pc:spChg chg="add del mod ord">
          <ac:chgData name="Volodymyr Lesyuk" userId="9787797074c489c4" providerId="LiveId" clId="{E48D36F8-6673-4801-81BD-6865C60D6A99}" dt="2021-10-25T16:19:46.263" v="181" actId="700"/>
          <ac:spMkLst>
            <pc:docMk/>
            <pc:sldMk cId="589094654" sldId="723"/>
            <ac:spMk id="2" creationId="{843B2284-602F-4BCA-9BBA-926947965F99}"/>
          </ac:spMkLst>
        </pc:spChg>
        <pc:spChg chg="add del mod ord">
          <ac:chgData name="Volodymyr Lesyuk" userId="9787797074c489c4" providerId="LiveId" clId="{E48D36F8-6673-4801-81BD-6865C60D6A99}" dt="2021-10-25T16:19:46.263" v="181" actId="700"/>
          <ac:spMkLst>
            <pc:docMk/>
            <pc:sldMk cId="589094654" sldId="723"/>
            <ac:spMk id="3" creationId="{DE6FE351-7A70-48E7-822E-242A13D842CC}"/>
          </ac:spMkLst>
        </pc:spChg>
        <pc:spChg chg="add mod ord">
          <ac:chgData name="Volodymyr Lesyuk" userId="9787797074c489c4" providerId="LiveId" clId="{E48D36F8-6673-4801-81BD-6865C60D6A99}" dt="2021-10-25T16:19:46.263" v="181" actId="700"/>
          <ac:spMkLst>
            <pc:docMk/>
            <pc:sldMk cId="589094654" sldId="723"/>
            <ac:spMk id="4" creationId="{34A0DEC6-54A2-4C46-8D9C-4F916184C8B5}"/>
          </ac:spMkLst>
        </pc:spChg>
        <pc:spChg chg="add mod ord">
          <ac:chgData name="Volodymyr Lesyuk" userId="9787797074c489c4" providerId="LiveId" clId="{E48D36F8-6673-4801-81BD-6865C60D6A99}" dt="2021-10-25T16:19:46.263" v="181" actId="700"/>
          <ac:spMkLst>
            <pc:docMk/>
            <pc:sldMk cId="589094654" sldId="723"/>
            <ac:spMk id="5" creationId="{A3F51559-4903-4E8D-882F-B85F9C9DC525}"/>
          </ac:spMkLst>
        </pc:spChg>
        <pc:spChg chg="add mod ord">
          <ac:chgData name="Volodymyr Lesyuk" userId="9787797074c489c4" providerId="LiveId" clId="{E48D36F8-6673-4801-81BD-6865C60D6A99}" dt="2021-10-25T16:19:46.263" v="181" actId="700"/>
          <ac:spMkLst>
            <pc:docMk/>
            <pc:sldMk cId="589094654" sldId="723"/>
            <ac:spMk id="6" creationId="{3C48445E-6FDB-4F3E-9216-9C9630C2B8F6}"/>
          </ac:spMkLst>
        </pc:spChg>
        <pc:spChg chg="add mod ord">
          <ac:chgData name="Volodymyr Lesyuk" userId="9787797074c489c4" providerId="LiveId" clId="{E48D36F8-6673-4801-81BD-6865C60D6A99}" dt="2021-10-25T16:19:46.263" v="181" actId="700"/>
          <ac:spMkLst>
            <pc:docMk/>
            <pc:sldMk cId="589094654" sldId="723"/>
            <ac:spMk id="7" creationId="{A97B9E63-B7D2-435C-894A-516F39014A6D}"/>
          </ac:spMkLst>
        </pc:spChg>
        <pc:spChg chg="add mod ord">
          <ac:chgData name="Volodymyr Lesyuk" userId="9787797074c489c4" providerId="LiveId" clId="{E48D36F8-6673-4801-81BD-6865C60D6A99}" dt="2021-10-25T16:19:46.263" v="181" actId="700"/>
          <ac:spMkLst>
            <pc:docMk/>
            <pc:sldMk cId="589094654" sldId="723"/>
            <ac:spMk id="8" creationId="{A96072A3-80FE-4284-BB19-DD879D398D37}"/>
          </ac:spMkLst>
        </pc:spChg>
        <pc:spChg chg="del">
          <ac:chgData name="Volodymyr Lesyuk" userId="9787797074c489c4" providerId="LiveId" clId="{E48D36F8-6673-4801-81BD-6865C60D6A99}" dt="2021-10-25T16:19:34.438" v="179" actId="478"/>
          <ac:spMkLst>
            <pc:docMk/>
            <pc:sldMk cId="589094654" sldId="723"/>
            <ac:spMk id="9" creationId="{4AE50153-51CE-4B22-836A-B29D323257D8}"/>
          </ac:spMkLst>
        </pc:spChg>
        <pc:spChg chg="del">
          <ac:chgData name="Volodymyr Lesyuk" userId="9787797074c489c4" providerId="LiveId" clId="{E48D36F8-6673-4801-81BD-6865C60D6A99}" dt="2021-10-25T16:19:34.438" v="179" actId="478"/>
          <ac:spMkLst>
            <pc:docMk/>
            <pc:sldMk cId="589094654" sldId="723"/>
            <ac:spMk id="10" creationId="{F5FDF858-2FA8-4DA4-A204-E25A5F78FD19}"/>
          </ac:spMkLst>
        </pc:spChg>
        <pc:spChg chg="del">
          <ac:chgData name="Volodymyr Lesyuk" userId="9787797074c489c4" providerId="LiveId" clId="{E48D36F8-6673-4801-81BD-6865C60D6A99}" dt="2021-10-25T16:19:34.438" v="179" actId="478"/>
          <ac:spMkLst>
            <pc:docMk/>
            <pc:sldMk cId="589094654" sldId="723"/>
            <ac:spMk id="11" creationId="{C5881239-AA71-4091-97D1-1752A8476D53}"/>
          </ac:spMkLst>
        </pc:spChg>
        <pc:spChg chg="del">
          <ac:chgData name="Volodymyr Lesyuk" userId="9787797074c489c4" providerId="LiveId" clId="{E48D36F8-6673-4801-81BD-6865C60D6A99}" dt="2021-10-25T16:19:34.438" v="179" actId="478"/>
          <ac:spMkLst>
            <pc:docMk/>
            <pc:sldMk cId="589094654" sldId="723"/>
            <ac:spMk id="12" creationId="{AC3B75CB-8AC5-4EE8-A83E-B642D6FC13DE}"/>
          </ac:spMkLst>
        </pc:spChg>
        <pc:spChg chg="add mod ord">
          <ac:chgData name="Volodymyr Lesyuk" userId="9787797074c489c4" providerId="LiveId" clId="{E48D36F8-6673-4801-81BD-6865C60D6A99}" dt="2021-10-25T16:19:46.263" v="181" actId="700"/>
          <ac:spMkLst>
            <pc:docMk/>
            <pc:sldMk cId="589094654" sldId="723"/>
            <ac:spMk id="13" creationId="{05A56B00-2173-42CB-99C3-732FAB798248}"/>
          </ac:spMkLst>
        </pc:spChg>
        <pc:spChg chg="add mod ord">
          <ac:chgData name="Volodymyr Lesyuk" userId="9787797074c489c4" providerId="LiveId" clId="{E48D36F8-6673-4801-81BD-6865C60D6A99}" dt="2021-10-25T16:19:46.263" v="181" actId="700"/>
          <ac:spMkLst>
            <pc:docMk/>
            <pc:sldMk cId="589094654" sldId="723"/>
            <ac:spMk id="14" creationId="{ACFC01F8-6954-48E1-9A73-077A80186883}"/>
          </ac:spMkLst>
        </pc:spChg>
        <pc:spChg chg="add mod ord">
          <ac:chgData name="Volodymyr Lesyuk" userId="9787797074c489c4" providerId="LiveId" clId="{E48D36F8-6673-4801-81BD-6865C60D6A99}" dt="2021-10-25T16:19:46.263" v="181" actId="700"/>
          <ac:spMkLst>
            <pc:docMk/>
            <pc:sldMk cId="589094654" sldId="723"/>
            <ac:spMk id="15" creationId="{81B2F074-352B-4208-A91E-8EBDDC2A3520}"/>
          </ac:spMkLst>
        </pc:spChg>
        <pc:spChg chg="add mod ord">
          <ac:chgData name="Volodymyr Lesyuk" userId="9787797074c489c4" providerId="LiveId" clId="{E48D36F8-6673-4801-81BD-6865C60D6A99}" dt="2021-10-25T16:19:46.263" v="181" actId="700"/>
          <ac:spMkLst>
            <pc:docMk/>
            <pc:sldMk cId="589094654" sldId="723"/>
            <ac:spMk id="16" creationId="{1D4FB02C-3F99-4A0A-88AF-CCCB1C00D987}"/>
          </ac:spMkLst>
        </pc:spChg>
        <pc:picChg chg="del">
          <ac:chgData name="Volodymyr Lesyuk" userId="9787797074c489c4" providerId="LiveId" clId="{E48D36F8-6673-4801-81BD-6865C60D6A99}" dt="2021-10-25T16:19:34.438" v="179" actId="478"/>
          <ac:picMkLst>
            <pc:docMk/>
            <pc:sldMk cId="589094654" sldId="723"/>
            <ac:picMk id="21" creationId="{996E19C5-54A0-4546-B5DB-C566FBD8C329}"/>
          </ac:picMkLst>
        </pc:picChg>
        <pc:picChg chg="del">
          <ac:chgData name="Volodymyr Lesyuk" userId="9787797074c489c4" providerId="LiveId" clId="{E48D36F8-6673-4801-81BD-6865C60D6A99}" dt="2021-10-25T16:19:34.438" v="179" actId="478"/>
          <ac:picMkLst>
            <pc:docMk/>
            <pc:sldMk cId="589094654" sldId="723"/>
            <ac:picMk id="1026" creationId="{7B9D08D9-3EB2-45B7-B46B-52CCF843F5B7}"/>
          </ac:picMkLst>
        </pc:picChg>
      </pc:sldChg>
      <pc:sldMasterChg chg="addSldLayout delSldLayout modSldLayout">
        <pc:chgData name="Volodymyr Lesyuk" userId="9787797074c489c4" providerId="LiveId" clId="{E48D36F8-6673-4801-81BD-6865C60D6A99}" dt="2021-10-25T16:17:42.587" v="166" actId="2890"/>
        <pc:sldMasterMkLst>
          <pc:docMk/>
          <pc:sldMasterMk cId="4039776046" sldId="2147483648"/>
        </pc:sldMasterMkLst>
        <pc:sldLayoutChg chg="add del mod modTransition">
          <pc:chgData name="Volodymyr Lesyuk" userId="9787797074c489c4" providerId="LiveId" clId="{E48D36F8-6673-4801-81BD-6865C60D6A99}" dt="2021-10-25T16:17:42.587" v="166" actId="2890"/>
          <pc:sldLayoutMkLst>
            <pc:docMk/>
            <pc:sldMasterMk cId="4039776046" sldId="2147483648"/>
            <pc:sldLayoutMk cId="312799396" sldId="2147483860"/>
          </pc:sldLayoutMkLst>
        </pc:sldLayoutChg>
      </pc:sldMasterChg>
      <pc:sldMasterChg chg="new del mod addSldLayout delSldLayout">
        <pc:chgData name="Volodymyr Lesyuk" userId="9787797074c489c4" providerId="LiveId" clId="{E48D36F8-6673-4801-81BD-6865C60D6A99}" dt="2021-10-25T16:17:21.070" v="164" actId="6938"/>
        <pc:sldMasterMkLst>
          <pc:docMk/>
          <pc:sldMasterMk cId="1499671760" sldId="2147483860"/>
        </pc:sldMasterMkLst>
        <pc:sldLayoutChg chg="new del replId">
          <pc:chgData name="Volodymyr Lesyuk" userId="9787797074c489c4" providerId="LiveId" clId="{E48D36F8-6673-4801-81BD-6865C60D6A99}" dt="2021-10-25T16:17:21.070" v="164" actId="6938"/>
          <pc:sldLayoutMkLst>
            <pc:docMk/>
            <pc:sldMasterMk cId="1499671760" sldId="2147483860"/>
            <pc:sldLayoutMk cId="783432455" sldId="2147483861"/>
          </pc:sldLayoutMkLst>
        </pc:sldLayoutChg>
        <pc:sldLayoutChg chg="new del replId">
          <pc:chgData name="Volodymyr Lesyuk" userId="9787797074c489c4" providerId="LiveId" clId="{E48D36F8-6673-4801-81BD-6865C60D6A99}" dt="2021-10-25T16:17:21.070" v="164" actId="6938"/>
          <pc:sldLayoutMkLst>
            <pc:docMk/>
            <pc:sldMasterMk cId="1499671760" sldId="2147483860"/>
            <pc:sldLayoutMk cId="2761577049" sldId="2147483862"/>
          </pc:sldLayoutMkLst>
        </pc:sldLayoutChg>
        <pc:sldLayoutChg chg="new del replId">
          <pc:chgData name="Volodymyr Lesyuk" userId="9787797074c489c4" providerId="LiveId" clId="{E48D36F8-6673-4801-81BD-6865C60D6A99}" dt="2021-10-25T16:17:21.070" v="164" actId="6938"/>
          <pc:sldLayoutMkLst>
            <pc:docMk/>
            <pc:sldMasterMk cId="1499671760" sldId="2147483860"/>
            <pc:sldLayoutMk cId="3577600148" sldId="2147483863"/>
          </pc:sldLayoutMkLst>
        </pc:sldLayoutChg>
        <pc:sldLayoutChg chg="new del replId">
          <pc:chgData name="Volodymyr Lesyuk" userId="9787797074c489c4" providerId="LiveId" clId="{E48D36F8-6673-4801-81BD-6865C60D6A99}" dt="2021-10-25T16:17:21.070" v="164" actId="6938"/>
          <pc:sldLayoutMkLst>
            <pc:docMk/>
            <pc:sldMasterMk cId="1499671760" sldId="2147483860"/>
            <pc:sldLayoutMk cId="3095674379" sldId="2147483864"/>
          </pc:sldLayoutMkLst>
        </pc:sldLayoutChg>
        <pc:sldLayoutChg chg="new del replId">
          <pc:chgData name="Volodymyr Lesyuk" userId="9787797074c489c4" providerId="LiveId" clId="{E48D36F8-6673-4801-81BD-6865C60D6A99}" dt="2021-10-25T16:17:21.070" v="164" actId="6938"/>
          <pc:sldLayoutMkLst>
            <pc:docMk/>
            <pc:sldMasterMk cId="1499671760" sldId="2147483860"/>
            <pc:sldLayoutMk cId="1060329552" sldId="2147483865"/>
          </pc:sldLayoutMkLst>
        </pc:sldLayoutChg>
        <pc:sldLayoutChg chg="new del replId">
          <pc:chgData name="Volodymyr Lesyuk" userId="9787797074c489c4" providerId="LiveId" clId="{E48D36F8-6673-4801-81BD-6865C60D6A99}" dt="2021-10-25T16:17:21.070" v="164" actId="6938"/>
          <pc:sldLayoutMkLst>
            <pc:docMk/>
            <pc:sldMasterMk cId="1499671760" sldId="2147483860"/>
            <pc:sldLayoutMk cId="3482246665" sldId="2147483866"/>
          </pc:sldLayoutMkLst>
        </pc:sldLayoutChg>
        <pc:sldLayoutChg chg="new del replId">
          <pc:chgData name="Volodymyr Lesyuk" userId="9787797074c489c4" providerId="LiveId" clId="{E48D36F8-6673-4801-81BD-6865C60D6A99}" dt="2021-10-25T16:17:21.070" v="164" actId="6938"/>
          <pc:sldLayoutMkLst>
            <pc:docMk/>
            <pc:sldMasterMk cId="1499671760" sldId="2147483860"/>
            <pc:sldLayoutMk cId="276111878" sldId="2147483867"/>
          </pc:sldLayoutMkLst>
        </pc:sldLayoutChg>
        <pc:sldLayoutChg chg="new del replId">
          <pc:chgData name="Volodymyr Lesyuk" userId="9787797074c489c4" providerId="LiveId" clId="{E48D36F8-6673-4801-81BD-6865C60D6A99}" dt="2021-10-25T16:17:21.070" v="164" actId="6938"/>
          <pc:sldLayoutMkLst>
            <pc:docMk/>
            <pc:sldMasterMk cId="1499671760" sldId="2147483860"/>
            <pc:sldLayoutMk cId="3710445828" sldId="2147483868"/>
          </pc:sldLayoutMkLst>
        </pc:sldLayoutChg>
        <pc:sldLayoutChg chg="new del replId">
          <pc:chgData name="Volodymyr Lesyuk" userId="9787797074c489c4" providerId="LiveId" clId="{E48D36F8-6673-4801-81BD-6865C60D6A99}" dt="2021-10-25T16:17:21.070" v="164" actId="6938"/>
          <pc:sldLayoutMkLst>
            <pc:docMk/>
            <pc:sldMasterMk cId="1499671760" sldId="2147483860"/>
            <pc:sldLayoutMk cId="2936022235" sldId="2147483869"/>
          </pc:sldLayoutMkLst>
        </pc:sldLayoutChg>
        <pc:sldLayoutChg chg="new del replId">
          <pc:chgData name="Volodymyr Lesyuk" userId="9787797074c489c4" providerId="LiveId" clId="{E48D36F8-6673-4801-81BD-6865C60D6A99}" dt="2021-10-25T16:17:21.070" v="164" actId="6938"/>
          <pc:sldLayoutMkLst>
            <pc:docMk/>
            <pc:sldMasterMk cId="1499671760" sldId="2147483860"/>
            <pc:sldLayoutMk cId="4044611190" sldId="2147483870"/>
          </pc:sldLayoutMkLst>
        </pc:sldLayoutChg>
        <pc:sldLayoutChg chg="new del replId">
          <pc:chgData name="Volodymyr Lesyuk" userId="9787797074c489c4" providerId="LiveId" clId="{E48D36F8-6673-4801-81BD-6865C60D6A99}" dt="2021-10-25T16:17:21.070" v="164" actId="6938"/>
          <pc:sldLayoutMkLst>
            <pc:docMk/>
            <pc:sldMasterMk cId="1499671760" sldId="2147483860"/>
            <pc:sldLayoutMk cId="1458118129" sldId="2147483871"/>
          </pc:sldLayoutMkLst>
        </pc:sldLayoutChg>
      </pc:sldMasterChg>
    </pc:docChg>
  </pc:docChgLst>
  <pc:docChgLst>
    <pc:chgData name="Volodymyr Lesyuk" userId="9787797074c489c4" providerId="LiveId" clId="{2D56DA1D-2200-4124-91C8-759F7D54D0FF}"/>
    <pc:docChg chg="undo redo custSel addSld delSld modSld sldOrd">
      <pc:chgData name="Volodymyr Lesyuk" userId="9787797074c489c4" providerId="LiveId" clId="{2D56DA1D-2200-4124-91C8-759F7D54D0FF}" dt="2021-10-20T14:53:58.970" v="3078" actId="20577"/>
      <pc:docMkLst>
        <pc:docMk/>
      </pc:docMkLst>
      <pc:sldChg chg="modSp mod">
        <pc:chgData name="Volodymyr Lesyuk" userId="9787797074c489c4" providerId="LiveId" clId="{2D56DA1D-2200-4124-91C8-759F7D54D0FF}" dt="2021-10-20T14:11:52.500" v="2673" actId="113"/>
        <pc:sldMkLst>
          <pc:docMk/>
          <pc:sldMk cId="3673035564" sldId="507"/>
        </pc:sldMkLst>
        <pc:spChg chg="mod">
          <ac:chgData name="Volodymyr Lesyuk" userId="9787797074c489c4" providerId="LiveId" clId="{2D56DA1D-2200-4124-91C8-759F7D54D0FF}" dt="2021-10-20T14:11:52.500" v="2673" actId="113"/>
          <ac:spMkLst>
            <pc:docMk/>
            <pc:sldMk cId="3673035564" sldId="507"/>
            <ac:spMk id="3" creationId="{76FE7759-2D9C-4F55-90D1-353B2E688506}"/>
          </ac:spMkLst>
        </pc:spChg>
        <pc:spChg chg="mod">
          <ac:chgData name="Volodymyr Lesyuk" userId="9787797074c489c4" providerId="LiveId" clId="{2D56DA1D-2200-4124-91C8-759F7D54D0FF}" dt="2021-10-20T14:11:42.305" v="2672" actId="2711"/>
          <ac:spMkLst>
            <pc:docMk/>
            <pc:sldMk cId="3673035564" sldId="507"/>
            <ac:spMk id="7" creationId="{2E8844CF-EE31-4AFB-91E4-4B2E90E5DB91}"/>
          </ac:spMkLst>
        </pc:spChg>
      </pc:sldChg>
      <pc:sldChg chg="del">
        <pc:chgData name="Volodymyr Lesyuk" userId="9787797074c489c4" providerId="LiveId" clId="{2D56DA1D-2200-4124-91C8-759F7D54D0FF}" dt="2021-10-19T10:27:34.040" v="958" actId="47"/>
        <pc:sldMkLst>
          <pc:docMk/>
          <pc:sldMk cId="3084541891" sldId="656"/>
        </pc:sldMkLst>
      </pc:sldChg>
      <pc:sldChg chg="del">
        <pc:chgData name="Volodymyr Lesyuk" userId="9787797074c489c4" providerId="LiveId" clId="{2D56DA1D-2200-4124-91C8-759F7D54D0FF}" dt="2021-10-19T10:27:34.682" v="959" actId="47"/>
        <pc:sldMkLst>
          <pc:docMk/>
          <pc:sldMk cId="1799586566" sldId="678"/>
        </pc:sldMkLst>
      </pc:sldChg>
      <pc:sldChg chg="addSp delSp modSp mod">
        <pc:chgData name="Volodymyr Lesyuk" userId="9787797074c489c4" providerId="LiveId" clId="{2D56DA1D-2200-4124-91C8-759F7D54D0FF}" dt="2021-10-20T13:59:27.366" v="2618" actId="2711"/>
        <pc:sldMkLst>
          <pc:docMk/>
          <pc:sldMk cId="3869132227" sldId="679"/>
        </pc:sldMkLst>
        <pc:spChg chg="mod">
          <ac:chgData name="Volodymyr Lesyuk" userId="9787797074c489c4" providerId="LiveId" clId="{2D56DA1D-2200-4124-91C8-759F7D54D0FF}" dt="2021-10-19T10:05:38.140" v="928" actId="123"/>
          <ac:spMkLst>
            <pc:docMk/>
            <pc:sldMk cId="3869132227" sldId="679"/>
            <ac:spMk id="2" creationId="{1D3546AD-C2A8-4FCC-A0CB-CF140A350DCC}"/>
          </ac:spMkLst>
        </pc:spChg>
        <pc:spChg chg="mod">
          <ac:chgData name="Volodymyr Lesyuk" userId="9787797074c489c4" providerId="LiveId" clId="{2D56DA1D-2200-4124-91C8-759F7D54D0FF}" dt="2021-10-20T13:59:27.366" v="2618" actId="2711"/>
          <ac:spMkLst>
            <pc:docMk/>
            <pc:sldMk cId="3869132227" sldId="679"/>
            <ac:spMk id="3" creationId="{E9648D4C-BE2F-4CC7-A6AE-7B1B6527BD97}"/>
          </ac:spMkLst>
        </pc:spChg>
        <pc:spChg chg="del">
          <ac:chgData name="Volodymyr Lesyuk" userId="9787797074c489c4" providerId="LiveId" clId="{2D56DA1D-2200-4124-91C8-759F7D54D0FF}" dt="2021-10-20T11:15:00.453" v="2577" actId="478"/>
          <ac:spMkLst>
            <pc:docMk/>
            <pc:sldMk cId="3869132227" sldId="679"/>
            <ac:spMk id="4" creationId="{CCD6F7A5-1E59-48CE-AD59-293887E80CF3}"/>
          </ac:spMkLst>
        </pc:spChg>
        <pc:spChg chg="add mod">
          <ac:chgData name="Volodymyr Lesyuk" userId="9787797074c489c4" providerId="LiveId" clId="{2D56DA1D-2200-4124-91C8-759F7D54D0FF}" dt="2021-10-19T10:07:23.284" v="938" actId="14100"/>
          <ac:spMkLst>
            <pc:docMk/>
            <pc:sldMk cId="3869132227" sldId="679"/>
            <ac:spMk id="10" creationId="{3738E099-F759-450C-8AC2-5DFF0C9D4EC2}"/>
          </ac:spMkLst>
        </pc:spChg>
        <pc:spChg chg="add del">
          <ac:chgData name="Volodymyr Lesyuk" userId="9787797074c489c4" providerId="LiveId" clId="{2D56DA1D-2200-4124-91C8-759F7D54D0FF}" dt="2021-10-18T12:48:11.290" v="2" actId="22"/>
          <ac:spMkLst>
            <pc:docMk/>
            <pc:sldMk cId="3869132227" sldId="679"/>
            <ac:spMk id="11" creationId="{5A406826-0B1E-4112-AA58-2929FEDF416F}"/>
          </ac:spMkLst>
        </pc:spChg>
        <pc:picChg chg="add del">
          <ac:chgData name="Volodymyr Lesyuk" userId="9787797074c489c4" providerId="LiveId" clId="{2D56DA1D-2200-4124-91C8-759F7D54D0FF}" dt="2021-10-18T12:48:35.248" v="8" actId="478"/>
          <ac:picMkLst>
            <pc:docMk/>
            <pc:sldMk cId="3869132227" sldId="679"/>
            <ac:picMk id="8" creationId="{59231570-3A44-4A13-B928-BC919A2E5E0E}"/>
          </ac:picMkLst>
        </pc:picChg>
      </pc:sldChg>
      <pc:sldChg chg="delSp mod ord">
        <pc:chgData name="Volodymyr Lesyuk" userId="9787797074c489c4" providerId="LiveId" clId="{2D56DA1D-2200-4124-91C8-759F7D54D0FF}" dt="2021-10-20T11:15:08.298" v="2579" actId="478"/>
        <pc:sldMkLst>
          <pc:docMk/>
          <pc:sldMk cId="3172997721" sldId="681"/>
        </pc:sldMkLst>
        <pc:spChg chg="del">
          <ac:chgData name="Volodymyr Lesyuk" userId="9787797074c489c4" providerId="LiveId" clId="{2D56DA1D-2200-4124-91C8-759F7D54D0FF}" dt="2021-10-20T11:15:08.298" v="2579" actId="478"/>
          <ac:spMkLst>
            <pc:docMk/>
            <pc:sldMk cId="3172997721" sldId="681"/>
            <ac:spMk id="5" creationId="{08DF9A90-E4BE-4D9C-B896-32952068B6CD}"/>
          </ac:spMkLst>
        </pc:spChg>
      </pc:sldChg>
      <pc:sldChg chg="delSp modSp mod">
        <pc:chgData name="Volodymyr Lesyuk" userId="9787797074c489c4" providerId="LiveId" clId="{2D56DA1D-2200-4124-91C8-759F7D54D0FF}" dt="2021-10-20T14:43:29.330" v="2977" actId="1076"/>
        <pc:sldMkLst>
          <pc:docMk/>
          <pc:sldMk cId="1637664488" sldId="682"/>
        </pc:sldMkLst>
        <pc:spChg chg="del">
          <ac:chgData name="Volodymyr Lesyuk" userId="9787797074c489c4" providerId="LiveId" clId="{2D56DA1D-2200-4124-91C8-759F7D54D0FF}" dt="2021-10-20T11:16:26.231" v="2597" actId="478"/>
          <ac:spMkLst>
            <pc:docMk/>
            <pc:sldMk cId="1637664488" sldId="682"/>
            <ac:spMk id="6" creationId="{301F7FF9-3AEB-41CF-93A3-1E72BAB6018E}"/>
          </ac:spMkLst>
        </pc:spChg>
        <pc:spChg chg="del">
          <ac:chgData name="Volodymyr Lesyuk" userId="9787797074c489c4" providerId="LiveId" clId="{2D56DA1D-2200-4124-91C8-759F7D54D0FF}" dt="2021-10-20T14:43:22.331" v="2976" actId="478"/>
          <ac:spMkLst>
            <pc:docMk/>
            <pc:sldMk cId="1637664488" sldId="682"/>
            <ac:spMk id="20" creationId="{D847AF59-A5AC-4789-B57C-9A14615A3A0E}"/>
          </ac:spMkLst>
        </pc:spChg>
        <pc:picChg chg="mod">
          <ac:chgData name="Volodymyr Lesyuk" userId="9787797074c489c4" providerId="LiveId" clId="{2D56DA1D-2200-4124-91C8-759F7D54D0FF}" dt="2021-10-20T14:43:29.330" v="2977" actId="1076"/>
          <ac:picMkLst>
            <pc:docMk/>
            <pc:sldMk cId="1637664488" sldId="682"/>
            <ac:picMk id="16" creationId="{071A021A-231B-4AB7-93D2-E787C1EC8A11}"/>
          </ac:picMkLst>
        </pc:picChg>
      </pc:sldChg>
      <pc:sldChg chg="del">
        <pc:chgData name="Volodymyr Lesyuk" userId="9787797074c489c4" providerId="LiveId" clId="{2D56DA1D-2200-4124-91C8-759F7D54D0FF}" dt="2021-10-19T10:27:29.996" v="957" actId="47"/>
        <pc:sldMkLst>
          <pc:docMk/>
          <pc:sldMk cId="1396171531" sldId="683"/>
        </pc:sldMkLst>
      </pc:sldChg>
      <pc:sldChg chg="addSp delSp modSp mod">
        <pc:chgData name="Volodymyr Lesyuk" userId="9787797074c489c4" providerId="LiveId" clId="{2D56DA1D-2200-4124-91C8-759F7D54D0FF}" dt="2021-10-20T14:13:03.789" v="2680" actId="20577"/>
        <pc:sldMkLst>
          <pc:docMk/>
          <pc:sldMk cId="2869193297" sldId="684"/>
        </pc:sldMkLst>
        <pc:spChg chg="mod">
          <ac:chgData name="Volodymyr Lesyuk" userId="9787797074c489c4" providerId="LiveId" clId="{2D56DA1D-2200-4124-91C8-759F7D54D0FF}" dt="2021-10-20T14:13:03.789" v="2680" actId="20577"/>
          <ac:spMkLst>
            <pc:docMk/>
            <pc:sldMk cId="2869193297" sldId="684"/>
            <ac:spMk id="2" creationId="{1D3546AD-C2A8-4FCC-A0CB-CF140A350DCC}"/>
          </ac:spMkLst>
        </pc:spChg>
        <pc:spChg chg="mod">
          <ac:chgData name="Volodymyr Lesyuk" userId="9787797074c489c4" providerId="LiveId" clId="{2D56DA1D-2200-4124-91C8-759F7D54D0FF}" dt="2021-10-20T13:59:16.675" v="2617" actId="2711"/>
          <ac:spMkLst>
            <pc:docMk/>
            <pc:sldMk cId="2869193297" sldId="684"/>
            <ac:spMk id="3" creationId="{E9648D4C-BE2F-4CC7-A6AE-7B1B6527BD97}"/>
          </ac:spMkLst>
        </pc:spChg>
        <pc:spChg chg="del mod">
          <ac:chgData name="Volodymyr Lesyuk" userId="9787797074c489c4" providerId="LiveId" clId="{2D56DA1D-2200-4124-91C8-759F7D54D0FF}" dt="2021-10-20T11:14:57.906" v="2576" actId="478"/>
          <ac:spMkLst>
            <pc:docMk/>
            <pc:sldMk cId="2869193297" sldId="684"/>
            <ac:spMk id="4" creationId="{CCD6F7A5-1E59-48CE-AD59-293887E80CF3}"/>
          </ac:spMkLst>
        </pc:spChg>
        <pc:spChg chg="add mod">
          <ac:chgData name="Volodymyr Lesyuk" userId="9787797074c489c4" providerId="LiveId" clId="{2D56DA1D-2200-4124-91C8-759F7D54D0FF}" dt="2021-10-19T10:07:13.867" v="937" actId="255"/>
          <ac:spMkLst>
            <pc:docMk/>
            <pc:sldMk cId="2869193297" sldId="684"/>
            <ac:spMk id="10" creationId="{F64A76C8-277F-40BA-80D2-100F32EADDED}"/>
          </ac:spMkLst>
        </pc:spChg>
      </pc:sldChg>
      <pc:sldChg chg="addSp delSp modSp mod">
        <pc:chgData name="Volodymyr Lesyuk" userId="9787797074c489c4" providerId="LiveId" clId="{2D56DA1D-2200-4124-91C8-759F7D54D0FF}" dt="2021-10-20T11:15:37.578" v="2587" actId="255"/>
        <pc:sldMkLst>
          <pc:docMk/>
          <pc:sldMk cId="886005212" sldId="685"/>
        </pc:sldMkLst>
        <pc:spChg chg="mod">
          <ac:chgData name="Volodymyr Lesyuk" userId="9787797074c489c4" providerId="LiveId" clId="{2D56DA1D-2200-4124-91C8-759F7D54D0FF}" dt="2021-10-20T11:15:37.578" v="2587" actId="255"/>
          <ac:spMkLst>
            <pc:docMk/>
            <pc:sldMk cId="886005212" sldId="685"/>
            <ac:spMk id="5" creationId="{090AF78E-3CA6-4B8B-9A28-5CE084BE1CF0}"/>
          </ac:spMkLst>
        </pc:spChg>
        <pc:spChg chg="mod">
          <ac:chgData name="Volodymyr Lesyuk" userId="9787797074c489c4" providerId="LiveId" clId="{2D56DA1D-2200-4124-91C8-759F7D54D0FF}" dt="2021-10-20T11:15:27.997" v="2585" actId="14100"/>
          <ac:spMkLst>
            <pc:docMk/>
            <pc:sldMk cId="886005212" sldId="685"/>
            <ac:spMk id="6" creationId="{AD22C953-22F7-495B-9C8F-4951D1AE8A53}"/>
          </ac:spMkLst>
        </pc:spChg>
        <pc:graphicFrameChg chg="add del modGraphic">
          <ac:chgData name="Volodymyr Lesyuk" userId="9787797074c489c4" providerId="LiveId" clId="{2D56DA1D-2200-4124-91C8-759F7D54D0FF}" dt="2021-10-18T16:15:06.727" v="672" actId="21"/>
          <ac:graphicFrameMkLst>
            <pc:docMk/>
            <pc:sldMk cId="886005212" sldId="685"/>
            <ac:graphicFrameMk id="17" creationId="{FBB76BFF-3774-435D-8DA3-26C48D0A0ABE}"/>
          </ac:graphicFrameMkLst>
        </pc:graphicFrameChg>
      </pc:sldChg>
      <pc:sldChg chg="delSp modSp mod ord">
        <pc:chgData name="Volodymyr Lesyuk" userId="9787797074c489c4" providerId="LiveId" clId="{2D56DA1D-2200-4124-91C8-759F7D54D0FF}" dt="2021-10-20T11:15:41.820" v="2588" actId="478"/>
        <pc:sldMkLst>
          <pc:docMk/>
          <pc:sldMk cId="4024911494" sldId="686"/>
        </pc:sldMkLst>
        <pc:spChg chg="del">
          <ac:chgData name="Volodymyr Lesyuk" userId="9787797074c489c4" providerId="LiveId" clId="{2D56DA1D-2200-4124-91C8-759F7D54D0FF}" dt="2021-10-20T11:15:41.820" v="2588" actId="478"/>
          <ac:spMkLst>
            <pc:docMk/>
            <pc:sldMk cId="4024911494" sldId="686"/>
            <ac:spMk id="5" creationId="{08DF9A90-E4BE-4D9C-B896-32952068B6CD}"/>
          </ac:spMkLst>
        </pc:spChg>
        <pc:picChg chg="mod">
          <ac:chgData name="Volodymyr Lesyuk" userId="9787797074c489c4" providerId="LiveId" clId="{2D56DA1D-2200-4124-91C8-759F7D54D0FF}" dt="2021-10-18T14:15:45.127" v="387" actId="14100"/>
          <ac:picMkLst>
            <pc:docMk/>
            <pc:sldMk cId="4024911494" sldId="686"/>
            <ac:picMk id="8" creationId="{3D8FC65D-0B26-4647-BA28-0B294F2ED3BE}"/>
          </ac:picMkLst>
        </pc:picChg>
      </pc:sldChg>
      <pc:sldChg chg="delSp modSp mod">
        <pc:chgData name="Volodymyr Lesyuk" userId="9787797074c489c4" providerId="LiveId" clId="{2D56DA1D-2200-4124-91C8-759F7D54D0FF}" dt="2021-10-20T11:16:28.732" v="2598" actId="478"/>
        <pc:sldMkLst>
          <pc:docMk/>
          <pc:sldMk cId="1440028307" sldId="687"/>
        </pc:sldMkLst>
        <pc:spChg chg="del">
          <ac:chgData name="Volodymyr Lesyuk" userId="9787797074c489c4" providerId="LiveId" clId="{2D56DA1D-2200-4124-91C8-759F7D54D0FF}" dt="2021-10-20T11:16:28.732" v="2598" actId="478"/>
          <ac:spMkLst>
            <pc:docMk/>
            <pc:sldMk cId="1440028307" sldId="687"/>
            <ac:spMk id="6" creationId="{301F7FF9-3AEB-41CF-93A3-1E72BAB6018E}"/>
          </ac:spMkLst>
        </pc:spChg>
        <pc:spChg chg="mod">
          <ac:chgData name="Volodymyr Lesyuk" userId="9787797074c489c4" providerId="LiveId" clId="{2D56DA1D-2200-4124-91C8-759F7D54D0FF}" dt="2021-10-18T14:46:23.291" v="395" actId="20577"/>
          <ac:spMkLst>
            <pc:docMk/>
            <pc:sldMk cId="1440028307" sldId="687"/>
            <ac:spMk id="20" creationId="{D847AF59-A5AC-4789-B57C-9A14615A3A0E}"/>
          </ac:spMkLst>
        </pc:spChg>
      </pc:sldChg>
      <pc:sldChg chg="new del">
        <pc:chgData name="Volodymyr Lesyuk" userId="9787797074c489c4" providerId="LiveId" clId="{2D56DA1D-2200-4124-91C8-759F7D54D0FF}" dt="2021-10-18T12:48:15.590" v="5" actId="47"/>
        <pc:sldMkLst>
          <pc:docMk/>
          <pc:sldMk cId="3465133326" sldId="688"/>
        </pc:sldMkLst>
      </pc:sldChg>
      <pc:sldChg chg="addSp delSp modSp add mod ord setBg delDesignElem">
        <pc:chgData name="Volodymyr Lesyuk" userId="9787797074c489c4" providerId="LiveId" clId="{2D56DA1D-2200-4124-91C8-759F7D54D0FF}" dt="2021-10-20T14:32:00.914" v="2937" actId="20577"/>
        <pc:sldMkLst>
          <pc:docMk/>
          <pc:sldMk cId="4125461214" sldId="689"/>
        </pc:sldMkLst>
        <pc:spChg chg="mod">
          <ac:chgData name="Volodymyr Lesyuk" userId="9787797074c489c4" providerId="LiveId" clId="{2D56DA1D-2200-4124-91C8-759F7D54D0FF}" dt="2021-10-20T14:32:00.914" v="2937" actId="20577"/>
          <ac:spMkLst>
            <pc:docMk/>
            <pc:sldMk cId="4125461214" sldId="689"/>
            <ac:spMk id="2" creationId="{1D3546AD-C2A8-4FCC-A0CB-CF140A350DCC}"/>
          </ac:spMkLst>
        </pc:spChg>
        <pc:spChg chg="mod">
          <ac:chgData name="Volodymyr Lesyuk" userId="9787797074c489c4" providerId="LiveId" clId="{2D56DA1D-2200-4124-91C8-759F7D54D0FF}" dt="2021-10-20T13:59:30.832" v="2619" actId="2711"/>
          <ac:spMkLst>
            <pc:docMk/>
            <pc:sldMk cId="4125461214" sldId="689"/>
            <ac:spMk id="3" creationId="{E9648D4C-BE2F-4CC7-A6AE-7B1B6527BD97}"/>
          </ac:spMkLst>
        </pc:spChg>
        <pc:spChg chg="del">
          <ac:chgData name="Volodymyr Lesyuk" userId="9787797074c489c4" providerId="LiveId" clId="{2D56DA1D-2200-4124-91C8-759F7D54D0FF}" dt="2021-10-20T11:15:03.537" v="2578" actId="478"/>
          <ac:spMkLst>
            <pc:docMk/>
            <pc:sldMk cId="4125461214" sldId="689"/>
            <ac:spMk id="4" creationId="{CCD6F7A5-1E59-48CE-AD59-293887E80CF3}"/>
          </ac:spMkLst>
        </pc:spChg>
        <pc:spChg chg="add">
          <ac:chgData name="Volodymyr Lesyuk" userId="9787797074c489c4" providerId="LiveId" clId="{2D56DA1D-2200-4124-91C8-759F7D54D0FF}" dt="2021-10-18T12:48:19.292" v="6" actId="26606"/>
          <ac:spMkLst>
            <pc:docMk/>
            <pc:sldMk cId="4125461214" sldId="689"/>
            <ac:spMk id="10" creationId="{81AEB8A9-B768-4E30-BA55-D919E6687343}"/>
          </ac:spMkLst>
        </pc:spChg>
        <pc:spChg chg="del">
          <ac:chgData name="Volodymyr Lesyuk" userId="9787797074c489c4" providerId="LiveId" clId="{2D56DA1D-2200-4124-91C8-759F7D54D0FF}" dt="2021-10-18T12:48:14.306" v="4"/>
          <ac:spMkLst>
            <pc:docMk/>
            <pc:sldMk cId="4125461214" sldId="689"/>
            <ac:spMk id="13" creationId="{81AEB8A9-B768-4E30-BA55-D919E6687343}"/>
          </ac:spMkLst>
        </pc:spChg>
        <pc:picChg chg="del">
          <ac:chgData name="Volodymyr Lesyuk" userId="9787797074c489c4" providerId="LiveId" clId="{2D56DA1D-2200-4124-91C8-759F7D54D0FF}" dt="2021-10-18T12:48:41.350" v="9" actId="478"/>
          <ac:picMkLst>
            <pc:docMk/>
            <pc:sldMk cId="4125461214" sldId="689"/>
            <ac:picMk id="8" creationId="{59231570-3A44-4A13-B928-BC919A2E5E0E}"/>
          </ac:picMkLst>
        </pc:picChg>
      </pc:sldChg>
      <pc:sldChg chg="addSp delSp modSp add del mod setBg delDesignElem">
        <pc:chgData name="Volodymyr Lesyuk" userId="9787797074c489c4" providerId="LiveId" clId="{2D56DA1D-2200-4124-91C8-759F7D54D0FF}" dt="2021-10-18T13:01:42.534" v="59" actId="47"/>
        <pc:sldMkLst>
          <pc:docMk/>
          <pc:sldMk cId="1112527562" sldId="690"/>
        </pc:sldMkLst>
        <pc:spChg chg="del">
          <ac:chgData name="Volodymyr Lesyuk" userId="9787797074c489c4" providerId="LiveId" clId="{2D56DA1D-2200-4124-91C8-759F7D54D0FF}" dt="2021-10-18T12:49:45.825" v="26" actId="26606"/>
          <ac:spMkLst>
            <pc:docMk/>
            <pc:sldMk cId="1112527562" sldId="690"/>
            <ac:spMk id="2" creationId="{1D3546AD-C2A8-4FCC-A0CB-CF140A350DCC}"/>
          </ac:spMkLst>
        </pc:spChg>
        <pc:spChg chg="mod">
          <ac:chgData name="Volodymyr Lesyuk" userId="9787797074c489c4" providerId="LiveId" clId="{2D56DA1D-2200-4124-91C8-759F7D54D0FF}" dt="2021-10-18T12:50:24.313" v="32" actId="14100"/>
          <ac:spMkLst>
            <pc:docMk/>
            <pc:sldMk cId="1112527562" sldId="690"/>
            <ac:spMk id="3" creationId="{E9648D4C-BE2F-4CC7-A6AE-7B1B6527BD97}"/>
          </ac:spMkLst>
        </pc:spChg>
        <pc:spChg chg="mod">
          <ac:chgData name="Volodymyr Lesyuk" userId="9787797074c489c4" providerId="LiveId" clId="{2D56DA1D-2200-4124-91C8-759F7D54D0FF}" dt="2021-10-18T12:49:45.825" v="26" actId="26606"/>
          <ac:spMkLst>
            <pc:docMk/>
            <pc:sldMk cId="1112527562" sldId="690"/>
            <ac:spMk id="4" creationId="{CCD6F7A5-1E59-48CE-AD59-293887E80CF3}"/>
          </ac:spMkLst>
        </pc:spChg>
        <pc:spChg chg="mod">
          <ac:chgData name="Volodymyr Lesyuk" userId="9787797074c489c4" providerId="LiveId" clId="{2D56DA1D-2200-4124-91C8-759F7D54D0FF}" dt="2021-10-18T12:49:45.825" v="26" actId="26606"/>
          <ac:spMkLst>
            <pc:docMk/>
            <pc:sldMk cId="1112527562" sldId="690"/>
            <ac:spMk id="5" creationId="{090AF78E-3CA6-4B8B-9A28-5CE084BE1CF0}"/>
          </ac:spMkLst>
        </pc:spChg>
        <pc:spChg chg="mod">
          <ac:chgData name="Volodymyr Lesyuk" userId="9787797074c489c4" providerId="LiveId" clId="{2D56DA1D-2200-4124-91C8-759F7D54D0FF}" dt="2021-10-18T12:49:45.825" v="26" actId="26606"/>
          <ac:spMkLst>
            <pc:docMk/>
            <pc:sldMk cId="1112527562" sldId="690"/>
            <ac:spMk id="6" creationId="{AD22C953-22F7-495B-9C8F-4951D1AE8A53}"/>
          </ac:spMkLst>
        </pc:spChg>
        <pc:spChg chg="del">
          <ac:chgData name="Volodymyr Lesyuk" userId="9787797074c489c4" providerId="LiveId" clId="{2D56DA1D-2200-4124-91C8-759F7D54D0FF}" dt="2021-10-18T12:49:39.160" v="25"/>
          <ac:spMkLst>
            <pc:docMk/>
            <pc:sldMk cId="1112527562" sldId="690"/>
            <ac:spMk id="10" creationId="{81AEB8A9-B768-4E30-BA55-D919E6687343}"/>
          </ac:spMkLst>
        </pc:spChg>
        <pc:spChg chg="add del mod">
          <ac:chgData name="Volodymyr Lesyuk" userId="9787797074c489c4" providerId="LiveId" clId="{2D56DA1D-2200-4124-91C8-759F7D54D0FF}" dt="2021-10-18T12:50:55.342" v="41" actId="478"/>
          <ac:spMkLst>
            <pc:docMk/>
            <pc:sldMk cId="1112527562" sldId="690"/>
            <ac:spMk id="11" creationId="{77C162F1-FB2E-4567-8749-20EA66B3CD18}"/>
          </ac:spMkLst>
        </pc:spChg>
        <pc:spChg chg="add">
          <ac:chgData name="Volodymyr Lesyuk" userId="9787797074c489c4" providerId="LiveId" clId="{2D56DA1D-2200-4124-91C8-759F7D54D0FF}" dt="2021-10-18T12:49:45.825" v="26" actId="26606"/>
          <ac:spMkLst>
            <pc:docMk/>
            <pc:sldMk cId="1112527562" sldId="690"/>
            <ac:spMk id="12" creationId="{B819A166-7571-4003-A6B8-B62034C3ED30}"/>
          </ac:spMkLst>
        </pc:spChg>
        <pc:spChg chg="add mod">
          <ac:chgData name="Volodymyr Lesyuk" userId="9787797074c489c4" providerId="LiveId" clId="{2D56DA1D-2200-4124-91C8-759F7D54D0FF}" dt="2021-10-18T12:51:18.919" v="48" actId="255"/>
          <ac:spMkLst>
            <pc:docMk/>
            <pc:sldMk cId="1112527562" sldId="690"/>
            <ac:spMk id="13" creationId="{B946B849-42E3-48CA-B06B-0B8CF78A8A9F}"/>
          </ac:spMkLst>
        </pc:spChg>
        <pc:graphicFrameChg chg="add del mod">
          <ac:chgData name="Volodymyr Lesyuk" userId="9787797074c489c4" providerId="LiveId" clId="{2D56DA1D-2200-4124-91C8-759F7D54D0FF}" dt="2021-10-18T12:50:27.508" v="33" actId="478"/>
          <ac:graphicFrameMkLst>
            <pc:docMk/>
            <pc:sldMk cId="1112527562" sldId="690"/>
            <ac:graphicFrameMk id="8" creationId="{58785D37-DDB0-4E62-B33A-D2FC7912E3D9}"/>
          </ac:graphicFrameMkLst>
        </pc:graphicFrameChg>
      </pc:sldChg>
      <pc:sldChg chg="addSp delSp modSp add mod setBg delDesignElem">
        <pc:chgData name="Volodymyr Lesyuk" userId="9787797074c489c4" providerId="LiveId" clId="{2D56DA1D-2200-4124-91C8-759F7D54D0FF}" dt="2021-10-20T13:59:36.013" v="2620" actId="2711"/>
        <pc:sldMkLst>
          <pc:docMk/>
          <pc:sldMk cId="3827815682" sldId="691"/>
        </pc:sldMkLst>
        <pc:spChg chg="del mod">
          <ac:chgData name="Volodymyr Lesyuk" userId="9787797074c489c4" providerId="LiveId" clId="{2D56DA1D-2200-4124-91C8-759F7D54D0FF}" dt="2021-10-18T13:25:04.071" v="153" actId="478"/>
          <ac:spMkLst>
            <pc:docMk/>
            <pc:sldMk cId="3827815682" sldId="691"/>
            <ac:spMk id="3" creationId="{E9648D4C-BE2F-4CC7-A6AE-7B1B6527BD97}"/>
          </ac:spMkLst>
        </pc:spChg>
        <pc:spChg chg="del mod">
          <ac:chgData name="Volodymyr Lesyuk" userId="9787797074c489c4" providerId="LiveId" clId="{2D56DA1D-2200-4124-91C8-759F7D54D0FF}" dt="2021-10-20T11:15:49.154" v="2589" actId="478"/>
          <ac:spMkLst>
            <pc:docMk/>
            <pc:sldMk cId="3827815682" sldId="691"/>
            <ac:spMk id="4" creationId="{CCD6F7A5-1E59-48CE-AD59-293887E80CF3}"/>
          </ac:spMkLst>
        </pc:spChg>
        <pc:spChg chg="mod">
          <ac:chgData name="Volodymyr Lesyuk" userId="9787797074c489c4" providerId="LiveId" clId="{2D56DA1D-2200-4124-91C8-759F7D54D0FF}" dt="2021-10-18T13:24:22.936" v="144" actId="26606"/>
          <ac:spMkLst>
            <pc:docMk/>
            <pc:sldMk cId="3827815682" sldId="691"/>
            <ac:spMk id="5" creationId="{090AF78E-3CA6-4B8B-9A28-5CE084BE1CF0}"/>
          </ac:spMkLst>
        </pc:spChg>
        <pc:spChg chg="mod">
          <ac:chgData name="Volodymyr Lesyuk" userId="9787797074c489c4" providerId="LiveId" clId="{2D56DA1D-2200-4124-91C8-759F7D54D0FF}" dt="2021-10-18T13:24:22.936" v="144" actId="26606"/>
          <ac:spMkLst>
            <pc:docMk/>
            <pc:sldMk cId="3827815682" sldId="691"/>
            <ac:spMk id="6" creationId="{AD22C953-22F7-495B-9C8F-4951D1AE8A53}"/>
          </ac:spMkLst>
        </pc:spChg>
        <pc:spChg chg="add del mod">
          <ac:chgData name="Volodymyr Lesyuk" userId="9787797074c489c4" providerId="LiveId" clId="{2D56DA1D-2200-4124-91C8-759F7D54D0FF}" dt="2021-10-18T13:25:12.497" v="155" actId="478"/>
          <ac:spMkLst>
            <pc:docMk/>
            <pc:sldMk cId="3827815682" sldId="691"/>
            <ac:spMk id="7" creationId="{9687540E-073F-4E23-9722-22088FE7F19B}"/>
          </ac:spMkLst>
        </pc:spChg>
        <pc:spChg chg="add mod">
          <ac:chgData name="Volodymyr Lesyuk" userId="9787797074c489c4" providerId="LiveId" clId="{2D56DA1D-2200-4124-91C8-759F7D54D0FF}" dt="2021-10-18T13:05:26.627" v="101"/>
          <ac:spMkLst>
            <pc:docMk/>
            <pc:sldMk cId="3827815682" sldId="691"/>
            <ac:spMk id="11" creationId="{467A2495-EC45-4B64-A79A-FF25B598C3C2}"/>
          </ac:spMkLst>
        </pc:spChg>
        <pc:spChg chg="del">
          <ac:chgData name="Volodymyr Lesyuk" userId="9787797074c489c4" providerId="LiveId" clId="{2D56DA1D-2200-4124-91C8-759F7D54D0FF}" dt="2021-10-18T12:51:39.140" v="50"/>
          <ac:spMkLst>
            <pc:docMk/>
            <pc:sldMk cId="3827815682" sldId="691"/>
            <ac:spMk id="12" creationId="{B819A166-7571-4003-A6B8-B62034C3ED30}"/>
          </ac:spMkLst>
        </pc:spChg>
        <pc:spChg chg="del">
          <ac:chgData name="Volodymyr Lesyuk" userId="9787797074c489c4" providerId="LiveId" clId="{2D56DA1D-2200-4124-91C8-759F7D54D0FF}" dt="2021-10-18T12:51:44.674" v="51" actId="26606"/>
          <ac:spMkLst>
            <pc:docMk/>
            <pc:sldMk cId="3827815682" sldId="691"/>
            <ac:spMk id="13" creationId="{B946B849-42E3-48CA-B06B-0B8CF78A8A9F}"/>
          </ac:spMkLst>
        </pc:spChg>
        <pc:spChg chg="add mod">
          <ac:chgData name="Volodymyr Lesyuk" userId="9787797074c489c4" providerId="LiveId" clId="{2D56DA1D-2200-4124-91C8-759F7D54D0FF}" dt="2021-10-18T13:05:26.627" v="101"/>
          <ac:spMkLst>
            <pc:docMk/>
            <pc:sldMk cId="3827815682" sldId="691"/>
            <ac:spMk id="14" creationId="{FC67758F-A19D-4F16-AFF6-2118F6385331}"/>
          </ac:spMkLst>
        </pc:spChg>
        <pc:spChg chg="add mod">
          <ac:chgData name="Volodymyr Lesyuk" userId="9787797074c489c4" providerId="LiveId" clId="{2D56DA1D-2200-4124-91C8-759F7D54D0FF}" dt="2021-10-20T13:59:36.013" v="2620" actId="2711"/>
          <ac:spMkLst>
            <pc:docMk/>
            <pc:sldMk cId="3827815682" sldId="691"/>
            <ac:spMk id="17" creationId="{ADE4089F-DBE6-4A77-8D7B-B5A20D434321}"/>
          </ac:spMkLst>
        </pc:spChg>
        <pc:spChg chg="add del">
          <ac:chgData name="Volodymyr Lesyuk" userId="9787797074c489c4" providerId="LiveId" clId="{2D56DA1D-2200-4124-91C8-759F7D54D0FF}" dt="2021-10-18T13:24:22.936" v="144" actId="26606"/>
          <ac:spMkLst>
            <pc:docMk/>
            <pc:sldMk cId="3827815682" sldId="691"/>
            <ac:spMk id="19" creationId="{B819A166-7571-4003-A6B8-B62034C3ED30}"/>
          </ac:spMkLst>
        </pc:spChg>
        <pc:spChg chg="add">
          <ac:chgData name="Volodymyr Lesyuk" userId="9787797074c489c4" providerId="LiveId" clId="{2D56DA1D-2200-4124-91C8-759F7D54D0FF}" dt="2021-10-18T13:24:22.936" v="144" actId="26606"/>
          <ac:spMkLst>
            <pc:docMk/>
            <pc:sldMk cId="3827815682" sldId="691"/>
            <ac:spMk id="24" creationId="{81AEB8A9-B768-4E30-BA55-D919E6687343}"/>
          </ac:spMkLst>
        </pc:spChg>
        <pc:grpChg chg="add mod">
          <ac:chgData name="Volodymyr Lesyuk" userId="9787797074c489c4" providerId="LiveId" clId="{2D56DA1D-2200-4124-91C8-759F7D54D0FF}" dt="2021-10-18T13:05:26.627" v="101"/>
          <ac:grpSpMkLst>
            <pc:docMk/>
            <pc:sldMk cId="3827815682" sldId="691"/>
            <ac:grpSpMk id="10" creationId="{F41E4A73-3EC9-48FA-8190-9E98456D7B22}"/>
          </ac:grpSpMkLst>
        </pc:grpChg>
        <pc:graphicFrameChg chg="add del mod">
          <ac:chgData name="Volodymyr Lesyuk" userId="9787797074c489c4" providerId="LiveId" clId="{2D56DA1D-2200-4124-91C8-759F7D54D0FF}" dt="2021-10-18T13:05:25.412" v="99" actId="478"/>
          <ac:graphicFrameMkLst>
            <pc:docMk/>
            <pc:sldMk cId="3827815682" sldId="691"/>
            <ac:graphicFrameMk id="15" creationId="{F9A581E4-3D80-43AB-95F6-00F9AD5EEBB9}"/>
          </ac:graphicFrameMkLst>
        </pc:graphicFrameChg>
        <pc:graphicFrameChg chg="add del mod modGraphic">
          <ac:chgData name="Volodymyr Lesyuk" userId="9787797074c489c4" providerId="LiveId" clId="{2D56DA1D-2200-4124-91C8-759F7D54D0FF}" dt="2021-10-18T13:25:32.771" v="171" actId="478"/>
          <ac:graphicFrameMkLst>
            <pc:docMk/>
            <pc:sldMk cId="3827815682" sldId="691"/>
            <ac:graphicFrameMk id="16" creationId="{6FE27474-5A4D-4A8A-90F4-FD6C50FB1145}"/>
          </ac:graphicFrameMkLst>
        </pc:graphicFrameChg>
        <pc:graphicFrameChg chg="add mod">
          <ac:chgData name="Volodymyr Lesyuk" userId="9787797074c489c4" providerId="LiveId" clId="{2D56DA1D-2200-4124-91C8-759F7D54D0FF}" dt="2021-10-18T13:25:57.564" v="178" actId="20577"/>
          <ac:graphicFrameMkLst>
            <pc:docMk/>
            <pc:sldMk cId="3827815682" sldId="691"/>
            <ac:graphicFrameMk id="18" creationId="{249F2A4E-E7B2-4438-8447-6E94C8F1DE55}"/>
          </ac:graphicFrameMkLst>
        </pc:graphicFrameChg>
      </pc:sldChg>
      <pc:sldChg chg="delSp add del setBg delDesignElem">
        <pc:chgData name="Volodymyr Lesyuk" userId="9787797074c489c4" providerId="LiveId" clId="{2D56DA1D-2200-4124-91C8-759F7D54D0FF}" dt="2021-10-18T13:02:08.371" v="65" actId="47"/>
        <pc:sldMkLst>
          <pc:docMk/>
          <pc:sldMk cId="4009149457" sldId="692"/>
        </pc:sldMkLst>
        <pc:spChg chg="del">
          <ac:chgData name="Volodymyr Lesyuk" userId="9787797074c489c4" providerId="LiveId" clId="{2D56DA1D-2200-4124-91C8-759F7D54D0FF}" dt="2021-10-18T13:01:45.878" v="61"/>
          <ac:spMkLst>
            <pc:docMk/>
            <pc:sldMk cId="4009149457" sldId="692"/>
            <ac:spMk id="19" creationId="{B819A166-7571-4003-A6B8-B62034C3ED30}"/>
          </ac:spMkLst>
        </pc:spChg>
      </pc:sldChg>
      <pc:sldChg chg="addSp delSp modSp add mod setBg delDesignElem">
        <pc:chgData name="Volodymyr Lesyuk" userId="9787797074c489c4" providerId="LiveId" clId="{2D56DA1D-2200-4124-91C8-759F7D54D0FF}" dt="2021-10-20T14:26:08.071" v="2729" actId="27636"/>
        <pc:sldMkLst>
          <pc:docMk/>
          <pc:sldMk cId="4197962332" sldId="693"/>
        </pc:sldMkLst>
        <pc:spChg chg="del">
          <ac:chgData name="Volodymyr Lesyuk" userId="9787797074c489c4" providerId="LiveId" clId="{2D56DA1D-2200-4124-91C8-759F7D54D0FF}" dt="2021-10-18T13:02:05.132" v="64" actId="26606"/>
          <ac:spMkLst>
            <pc:docMk/>
            <pc:sldMk cId="4197962332" sldId="693"/>
            <ac:spMk id="2" creationId="{1D3546AD-C2A8-4FCC-A0CB-CF140A350DCC}"/>
          </ac:spMkLst>
        </pc:spChg>
        <pc:spChg chg="mod">
          <ac:chgData name="Volodymyr Lesyuk" userId="9787797074c489c4" providerId="LiveId" clId="{2D56DA1D-2200-4124-91C8-759F7D54D0FF}" dt="2021-10-20T13:59:40.146" v="2621" actId="2711"/>
          <ac:spMkLst>
            <pc:docMk/>
            <pc:sldMk cId="4197962332" sldId="693"/>
            <ac:spMk id="3" creationId="{E9648D4C-BE2F-4CC7-A6AE-7B1B6527BD97}"/>
          </ac:spMkLst>
        </pc:spChg>
        <pc:spChg chg="del mod">
          <ac:chgData name="Volodymyr Lesyuk" userId="9787797074c489c4" providerId="LiveId" clId="{2D56DA1D-2200-4124-91C8-759F7D54D0FF}" dt="2021-10-20T11:15:53.046" v="2590" actId="478"/>
          <ac:spMkLst>
            <pc:docMk/>
            <pc:sldMk cId="4197962332" sldId="693"/>
            <ac:spMk id="4" creationId="{CCD6F7A5-1E59-48CE-AD59-293887E80CF3}"/>
          </ac:spMkLst>
        </pc:spChg>
        <pc:spChg chg="mod">
          <ac:chgData name="Volodymyr Lesyuk" userId="9787797074c489c4" providerId="LiveId" clId="{2D56DA1D-2200-4124-91C8-759F7D54D0FF}" dt="2021-10-18T13:31:44.282" v="220" actId="26606"/>
          <ac:spMkLst>
            <pc:docMk/>
            <pc:sldMk cId="4197962332" sldId="693"/>
            <ac:spMk id="5" creationId="{090AF78E-3CA6-4B8B-9A28-5CE084BE1CF0}"/>
          </ac:spMkLst>
        </pc:spChg>
        <pc:spChg chg="mod">
          <ac:chgData name="Volodymyr Lesyuk" userId="9787797074c489c4" providerId="LiveId" clId="{2D56DA1D-2200-4124-91C8-759F7D54D0FF}" dt="2021-10-20T14:26:08.071" v="2729" actId="27636"/>
          <ac:spMkLst>
            <pc:docMk/>
            <pc:sldMk cId="4197962332" sldId="693"/>
            <ac:spMk id="6" creationId="{AD22C953-22F7-495B-9C8F-4951D1AE8A53}"/>
          </ac:spMkLst>
        </pc:spChg>
        <pc:spChg chg="del">
          <ac:chgData name="Volodymyr Lesyuk" userId="9787797074c489c4" providerId="LiveId" clId="{2D56DA1D-2200-4124-91C8-759F7D54D0FF}" dt="2021-10-18T13:01:59.588" v="63"/>
          <ac:spMkLst>
            <pc:docMk/>
            <pc:sldMk cId="4197962332" sldId="693"/>
            <ac:spMk id="10" creationId="{81AEB8A9-B768-4E30-BA55-D919E6687343}"/>
          </ac:spMkLst>
        </pc:spChg>
        <pc:spChg chg="add del mod">
          <ac:chgData name="Volodymyr Lesyuk" userId="9787797074c489c4" providerId="LiveId" clId="{2D56DA1D-2200-4124-91C8-759F7D54D0FF}" dt="2021-10-18T13:04:26.161" v="91" actId="26606"/>
          <ac:spMkLst>
            <pc:docMk/>
            <pc:sldMk cId="4197962332" sldId="693"/>
            <ac:spMk id="11" creationId="{DE96E1F7-0036-4E39-97E3-B59751A20C07}"/>
          </ac:spMkLst>
        </pc:spChg>
        <pc:spChg chg="add del">
          <ac:chgData name="Volodymyr Lesyuk" userId="9787797074c489c4" providerId="LiveId" clId="{2D56DA1D-2200-4124-91C8-759F7D54D0FF}" dt="2021-10-18T13:04:26.161" v="91" actId="26606"/>
          <ac:spMkLst>
            <pc:docMk/>
            <pc:sldMk cId="4197962332" sldId="693"/>
            <ac:spMk id="12" creationId="{B819A166-7571-4003-A6B8-B62034C3ED30}"/>
          </ac:spMkLst>
        </pc:spChg>
        <pc:spChg chg="add del">
          <ac:chgData name="Volodymyr Lesyuk" userId="9787797074c489c4" providerId="LiveId" clId="{2D56DA1D-2200-4124-91C8-759F7D54D0FF}" dt="2021-10-18T13:04:26.128" v="90" actId="26606"/>
          <ac:spMkLst>
            <pc:docMk/>
            <pc:sldMk cId="4197962332" sldId="693"/>
            <ac:spMk id="18" creationId="{08E89D5E-1885-4160-AC77-CC471DD1D0DB}"/>
          </ac:spMkLst>
        </pc:spChg>
        <pc:spChg chg="add del">
          <ac:chgData name="Volodymyr Lesyuk" userId="9787797074c489c4" providerId="LiveId" clId="{2D56DA1D-2200-4124-91C8-759F7D54D0FF}" dt="2021-10-18T13:31:44.282" v="220" actId="26606"/>
          <ac:spMkLst>
            <pc:docMk/>
            <pc:sldMk cId="4197962332" sldId="693"/>
            <ac:spMk id="22" creationId="{B819A166-7571-4003-A6B8-B62034C3ED30}"/>
          </ac:spMkLst>
        </pc:spChg>
        <pc:spChg chg="add">
          <ac:chgData name="Volodymyr Lesyuk" userId="9787797074c489c4" providerId="LiveId" clId="{2D56DA1D-2200-4124-91C8-759F7D54D0FF}" dt="2021-10-18T13:31:44.282" v="220" actId="26606"/>
          <ac:spMkLst>
            <pc:docMk/>
            <pc:sldMk cId="4197962332" sldId="693"/>
            <ac:spMk id="28" creationId="{81AEB8A9-B768-4E30-BA55-D919E6687343}"/>
          </ac:spMkLst>
        </pc:spChg>
        <pc:graphicFrameChg chg="add del mod">
          <ac:chgData name="Volodymyr Lesyuk" userId="9787797074c489c4" providerId="LiveId" clId="{2D56DA1D-2200-4124-91C8-759F7D54D0FF}" dt="2021-10-18T13:02:58.394" v="80" actId="478"/>
          <ac:graphicFrameMkLst>
            <pc:docMk/>
            <pc:sldMk cId="4197962332" sldId="693"/>
            <ac:graphicFrameMk id="8" creationId="{E638FA01-318D-4FA7-9AC6-27467BD3F027}"/>
          </ac:graphicFrameMkLst>
        </pc:graphicFrameChg>
        <pc:graphicFrameChg chg="add del">
          <ac:chgData name="Volodymyr Lesyuk" userId="9787797074c489c4" providerId="LiveId" clId="{2D56DA1D-2200-4124-91C8-759F7D54D0FF}" dt="2021-10-18T13:04:26.128" v="90" actId="26606"/>
          <ac:graphicFrameMkLst>
            <pc:docMk/>
            <pc:sldMk cId="4197962332" sldId="693"/>
            <ac:graphicFrameMk id="14" creationId="{7749256C-24BE-455B-8610-B0535D8B74E4}"/>
          </ac:graphicFrameMkLst>
        </pc:graphicFrameChg>
        <pc:graphicFrameChg chg="add mod">
          <ac:chgData name="Volodymyr Lesyuk" userId="9787797074c489c4" providerId="LiveId" clId="{2D56DA1D-2200-4124-91C8-759F7D54D0FF}" dt="2021-10-18T15:57:39.031" v="587" actId="108"/>
          <ac:graphicFrameMkLst>
            <pc:docMk/>
            <pc:sldMk cId="4197962332" sldId="693"/>
            <ac:graphicFrameMk id="19" creationId="{740D5749-0B78-4956-9DB2-16E4B3B403DB}"/>
          </ac:graphicFrameMkLst>
        </pc:graphicFrameChg>
        <pc:graphicFrameChg chg="add del mod modGraphic">
          <ac:chgData name="Volodymyr Lesyuk" userId="9787797074c489c4" providerId="LiveId" clId="{2D56DA1D-2200-4124-91C8-759F7D54D0FF}" dt="2021-10-18T13:32:10.308" v="221" actId="478"/>
          <ac:graphicFrameMkLst>
            <pc:docMk/>
            <pc:sldMk cId="4197962332" sldId="693"/>
            <ac:graphicFrameMk id="23" creationId="{AC2C7053-7CF3-4CB5-BCF0-386F69EB9E80}"/>
          </ac:graphicFrameMkLst>
        </pc:graphicFrameChg>
        <pc:cxnChg chg="add del">
          <ac:chgData name="Volodymyr Lesyuk" userId="9787797074c489c4" providerId="LiveId" clId="{2D56DA1D-2200-4124-91C8-759F7D54D0FF}" dt="2021-10-18T13:04:26.128" v="90" actId="26606"/>
          <ac:cxnSpMkLst>
            <pc:docMk/>
            <pc:sldMk cId="4197962332" sldId="693"/>
            <ac:cxnSpMk id="20" creationId="{550D2BD1-98F9-412D-905B-3A843EF4078B}"/>
          </ac:cxnSpMkLst>
        </pc:cxnChg>
      </pc:sldChg>
      <pc:sldChg chg="addSp delSp add del setBg delDesignElem">
        <pc:chgData name="Volodymyr Lesyuk" userId="9787797074c489c4" providerId="LiveId" clId="{2D56DA1D-2200-4124-91C8-759F7D54D0FF}" dt="2021-10-18T13:05:02.395" v="95"/>
        <pc:sldMkLst>
          <pc:docMk/>
          <pc:sldMk cId="1797928662" sldId="694"/>
        </pc:sldMkLst>
        <pc:spChg chg="add del">
          <ac:chgData name="Volodymyr Lesyuk" userId="9787797074c489c4" providerId="LiveId" clId="{2D56DA1D-2200-4124-91C8-759F7D54D0FF}" dt="2021-10-18T13:05:02.395" v="95"/>
          <ac:spMkLst>
            <pc:docMk/>
            <pc:sldMk cId="1797928662" sldId="694"/>
            <ac:spMk id="10" creationId="{81AEB8A9-B768-4E30-BA55-D919E6687343}"/>
          </ac:spMkLst>
        </pc:spChg>
      </pc:sldChg>
      <pc:sldChg chg="addSp delSp add del mod setBg delDesignElem">
        <pc:chgData name="Volodymyr Lesyuk" userId="9787797074c489c4" providerId="LiveId" clId="{2D56DA1D-2200-4124-91C8-759F7D54D0FF}" dt="2021-10-18T13:06:11.891" v="112" actId="47"/>
        <pc:sldMkLst>
          <pc:docMk/>
          <pc:sldMk cId="2300930298" sldId="694"/>
        </pc:sldMkLst>
        <pc:spChg chg="del">
          <ac:chgData name="Volodymyr Lesyuk" userId="9787797074c489c4" providerId="LiveId" clId="{2D56DA1D-2200-4124-91C8-759F7D54D0FF}" dt="2021-10-18T13:05:19.442" v="98" actId="26606"/>
          <ac:spMkLst>
            <pc:docMk/>
            <pc:sldMk cId="2300930298" sldId="694"/>
            <ac:spMk id="2" creationId="{1D3546AD-C2A8-4FCC-A0CB-CF140A350DCC}"/>
          </ac:spMkLst>
        </pc:spChg>
        <pc:spChg chg="del">
          <ac:chgData name="Volodymyr Lesyuk" userId="9787797074c489c4" providerId="LiveId" clId="{2D56DA1D-2200-4124-91C8-759F7D54D0FF}" dt="2021-10-18T13:05:11.175" v="97"/>
          <ac:spMkLst>
            <pc:docMk/>
            <pc:sldMk cId="2300930298" sldId="694"/>
            <ac:spMk id="10" creationId="{81AEB8A9-B768-4E30-BA55-D919E6687343}"/>
          </ac:spMkLst>
        </pc:spChg>
        <pc:graphicFrameChg chg="add">
          <ac:chgData name="Volodymyr Lesyuk" userId="9787797074c489c4" providerId="LiveId" clId="{2D56DA1D-2200-4124-91C8-759F7D54D0FF}" dt="2021-10-18T13:05:19.442" v="98" actId="26606"/>
          <ac:graphicFrameMkLst>
            <pc:docMk/>
            <pc:sldMk cId="2300930298" sldId="694"/>
            <ac:graphicFrameMk id="8" creationId="{C57C5ED4-6C52-4BEE-BE46-8FDF8615F427}"/>
          </ac:graphicFrameMkLst>
        </pc:graphicFrameChg>
      </pc:sldChg>
      <pc:sldChg chg="addSp delSp modSp add mod setBg delDesignElem">
        <pc:chgData name="Volodymyr Lesyuk" userId="9787797074c489c4" providerId="LiveId" clId="{2D56DA1D-2200-4124-91C8-759F7D54D0FF}" dt="2021-10-20T13:59:45.544" v="2622" actId="2711"/>
        <pc:sldMkLst>
          <pc:docMk/>
          <pc:sldMk cId="2631372134" sldId="694"/>
        </pc:sldMkLst>
        <pc:spChg chg="mod">
          <ac:chgData name="Volodymyr Lesyuk" userId="9787797074c489c4" providerId="LiveId" clId="{2D56DA1D-2200-4124-91C8-759F7D54D0FF}" dt="2021-10-20T13:59:45.544" v="2622" actId="2711"/>
          <ac:spMkLst>
            <pc:docMk/>
            <pc:sldMk cId="2631372134" sldId="694"/>
            <ac:spMk id="3" creationId="{E9648D4C-BE2F-4CC7-A6AE-7B1B6527BD97}"/>
          </ac:spMkLst>
        </pc:spChg>
        <pc:spChg chg="mod">
          <ac:chgData name="Volodymyr Lesyuk" userId="9787797074c489c4" providerId="LiveId" clId="{2D56DA1D-2200-4124-91C8-759F7D54D0FF}" dt="2021-10-18T13:16:05.782" v="117" actId="26606"/>
          <ac:spMkLst>
            <pc:docMk/>
            <pc:sldMk cId="2631372134" sldId="694"/>
            <ac:spMk id="4" creationId="{CCD6F7A5-1E59-48CE-AD59-293887E80CF3}"/>
          </ac:spMkLst>
        </pc:spChg>
        <pc:spChg chg="mod">
          <ac:chgData name="Volodymyr Lesyuk" userId="9787797074c489c4" providerId="LiveId" clId="{2D56DA1D-2200-4124-91C8-759F7D54D0FF}" dt="2021-10-18T13:16:05.782" v="117" actId="26606"/>
          <ac:spMkLst>
            <pc:docMk/>
            <pc:sldMk cId="2631372134" sldId="694"/>
            <ac:spMk id="5" creationId="{090AF78E-3CA6-4B8B-9A28-5CE084BE1CF0}"/>
          </ac:spMkLst>
        </pc:spChg>
        <pc:spChg chg="mod">
          <ac:chgData name="Volodymyr Lesyuk" userId="9787797074c489c4" providerId="LiveId" clId="{2D56DA1D-2200-4124-91C8-759F7D54D0FF}" dt="2021-10-18T15:40:47.326" v="402" actId="27636"/>
          <ac:spMkLst>
            <pc:docMk/>
            <pc:sldMk cId="2631372134" sldId="694"/>
            <ac:spMk id="6" creationId="{AD22C953-22F7-495B-9C8F-4951D1AE8A53}"/>
          </ac:spMkLst>
        </pc:spChg>
        <pc:spChg chg="del">
          <ac:chgData name="Volodymyr Lesyuk" userId="9787797074c489c4" providerId="LiveId" clId="{2D56DA1D-2200-4124-91C8-759F7D54D0FF}" dt="2021-10-18T13:15:51.446" v="116"/>
          <ac:spMkLst>
            <pc:docMk/>
            <pc:sldMk cId="2631372134" sldId="694"/>
            <ac:spMk id="19" creationId="{B819A166-7571-4003-A6B8-B62034C3ED30}"/>
          </ac:spMkLst>
        </pc:spChg>
        <pc:spChg chg="add">
          <ac:chgData name="Volodymyr Lesyuk" userId="9787797074c489c4" providerId="LiveId" clId="{2D56DA1D-2200-4124-91C8-759F7D54D0FF}" dt="2021-10-18T13:16:05.782" v="117" actId="26606"/>
          <ac:spMkLst>
            <pc:docMk/>
            <pc:sldMk cId="2631372134" sldId="694"/>
            <ac:spMk id="21" creationId="{81AEB8A9-B768-4E30-BA55-D919E6687343}"/>
          </ac:spMkLst>
        </pc:spChg>
        <pc:graphicFrameChg chg="add mod">
          <ac:chgData name="Volodymyr Lesyuk" userId="9787797074c489c4" providerId="LiveId" clId="{2D56DA1D-2200-4124-91C8-759F7D54D0FF}" dt="2021-10-18T13:26:46.525" v="188" actId="20577"/>
          <ac:graphicFrameMkLst>
            <pc:docMk/>
            <pc:sldMk cId="2631372134" sldId="694"/>
            <ac:graphicFrameMk id="9" creationId="{33FC95A0-B6C1-4056-AE4F-FFA4E0EB643F}"/>
          </ac:graphicFrameMkLst>
        </pc:graphicFrameChg>
        <pc:graphicFrameChg chg="del mod modGraphic">
          <ac:chgData name="Volodymyr Lesyuk" userId="9787797074c489c4" providerId="LiveId" clId="{2D56DA1D-2200-4124-91C8-759F7D54D0FF}" dt="2021-10-18T13:16:26.454" v="119" actId="478"/>
          <ac:graphicFrameMkLst>
            <pc:docMk/>
            <pc:sldMk cId="2631372134" sldId="694"/>
            <ac:graphicFrameMk id="16" creationId="{6FE27474-5A4D-4A8A-90F4-FD6C50FB1145}"/>
          </ac:graphicFrameMkLst>
        </pc:graphicFrameChg>
      </pc:sldChg>
      <pc:sldChg chg="addSp delSp modSp add mod setBg delDesignElem">
        <pc:chgData name="Volodymyr Lesyuk" userId="9787797074c489c4" providerId="LiveId" clId="{2D56DA1D-2200-4124-91C8-759F7D54D0FF}" dt="2021-10-20T14:14:48.355" v="2690" actId="20577"/>
        <pc:sldMkLst>
          <pc:docMk/>
          <pc:sldMk cId="2092992457" sldId="695"/>
        </pc:sldMkLst>
        <pc:spChg chg="mod">
          <ac:chgData name="Volodymyr Lesyuk" userId="9787797074c489c4" providerId="LiveId" clId="{2D56DA1D-2200-4124-91C8-759F7D54D0FF}" dt="2021-10-20T13:59:55.551" v="2624" actId="2711"/>
          <ac:spMkLst>
            <pc:docMk/>
            <pc:sldMk cId="2092992457" sldId="695"/>
            <ac:spMk id="3" creationId="{E9648D4C-BE2F-4CC7-A6AE-7B1B6527BD97}"/>
          </ac:spMkLst>
        </pc:spChg>
        <pc:spChg chg="del mod">
          <ac:chgData name="Volodymyr Lesyuk" userId="9787797074c489c4" providerId="LiveId" clId="{2D56DA1D-2200-4124-91C8-759F7D54D0FF}" dt="2021-10-20T11:15:57.930" v="2591" actId="478"/>
          <ac:spMkLst>
            <pc:docMk/>
            <pc:sldMk cId="2092992457" sldId="695"/>
            <ac:spMk id="4" creationId="{CCD6F7A5-1E59-48CE-AD59-293887E80CF3}"/>
          </ac:spMkLst>
        </pc:spChg>
        <pc:spChg chg="mod">
          <ac:chgData name="Volodymyr Lesyuk" userId="9787797074c489c4" providerId="LiveId" clId="{2D56DA1D-2200-4124-91C8-759F7D54D0FF}" dt="2021-10-18T13:17:31.096" v="130" actId="26606"/>
          <ac:spMkLst>
            <pc:docMk/>
            <pc:sldMk cId="2092992457" sldId="695"/>
            <ac:spMk id="5" creationId="{090AF78E-3CA6-4B8B-9A28-5CE084BE1CF0}"/>
          </ac:spMkLst>
        </pc:spChg>
        <pc:spChg chg="mod">
          <ac:chgData name="Volodymyr Lesyuk" userId="9787797074c489c4" providerId="LiveId" clId="{2D56DA1D-2200-4124-91C8-759F7D54D0FF}" dt="2021-10-18T13:17:31.138" v="131" actId="27636"/>
          <ac:spMkLst>
            <pc:docMk/>
            <pc:sldMk cId="2092992457" sldId="695"/>
            <ac:spMk id="6" creationId="{AD22C953-22F7-495B-9C8F-4951D1AE8A53}"/>
          </ac:spMkLst>
        </pc:spChg>
        <pc:spChg chg="del">
          <ac:chgData name="Volodymyr Lesyuk" userId="9787797074c489c4" providerId="LiveId" clId="{2D56DA1D-2200-4124-91C8-759F7D54D0FF}" dt="2021-10-18T13:17:13.399" v="129"/>
          <ac:spMkLst>
            <pc:docMk/>
            <pc:sldMk cId="2092992457" sldId="695"/>
            <ac:spMk id="22" creationId="{B819A166-7571-4003-A6B8-B62034C3ED30}"/>
          </ac:spMkLst>
        </pc:spChg>
        <pc:spChg chg="add">
          <ac:chgData name="Volodymyr Lesyuk" userId="9787797074c489c4" providerId="LiveId" clId="{2D56DA1D-2200-4124-91C8-759F7D54D0FF}" dt="2021-10-18T13:17:31.096" v="130" actId="26606"/>
          <ac:spMkLst>
            <pc:docMk/>
            <pc:sldMk cId="2092992457" sldId="695"/>
            <ac:spMk id="28" creationId="{81AEB8A9-B768-4E30-BA55-D919E6687343}"/>
          </ac:spMkLst>
        </pc:spChg>
        <pc:graphicFrameChg chg="add mod modGraphic">
          <ac:chgData name="Volodymyr Lesyuk" userId="9787797074c489c4" providerId="LiveId" clId="{2D56DA1D-2200-4124-91C8-759F7D54D0FF}" dt="2021-10-20T14:14:48.355" v="2690" actId="20577"/>
          <ac:graphicFrameMkLst>
            <pc:docMk/>
            <pc:sldMk cId="2092992457" sldId="695"/>
            <ac:graphicFrameMk id="9" creationId="{6883A940-BDED-4560-9A8C-85AC4D37131F}"/>
          </ac:graphicFrameMkLst>
        </pc:graphicFrameChg>
        <pc:graphicFrameChg chg="del mod modGraphic">
          <ac:chgData name="Volodymyr Lesyuk" userId="9787797074c489c4" providerId="LiveId" clId="{2D56DA1D-2200-4124-91C8-759F7D54D0FF}" dt="2021-10-18T13:29:30.899" v="192" actId="478"/>
          <ac:graphicFrameMkLst>
            <pc:docMk/>
            <pc:sldMk cId="2092992457" sldId="695"/>
            <ac:graphicFrameMk id="23" creationId="{AC2C7053-7CF3-4CB5-BCF0-386F69EB9E80}"/>
          </ac:graphicFrameMkLst>
        </pc:graphicFrameChg>
      </pc:sldChg>
      <pc:sldChg chg="addSp delSp modSp add del mod setBg delDesignElem">
        <pc:chgData name="Volodymyr Lesyuk" userId="9787797074c489c4" providerId="LiveId" clId="{2D56DA1D-2200-4124-91C8-759F7D54D0FF}" dt="2021-10-18T13:30:43.042" v="213" actId="47"/>
        <pc:sldMkLst>
          <pc:docMk/>
          <pc:sldMk cId="1295309707" sldId="696"/>
        </pc:sldMkLst>
        <pc:spChg chg="add del">
          <ac:chgData name="Volodymyr Lesyuk" userId="9787797074c489c4" providerId="LiveId" clId="{2D56DA1D-2200-4124-91C8-759F7D54D0FF}" dt="2021-10-18T13:30:35.354" v="212" actId="26606"/>
          <ac:spMkLst>
            <pc:docMk/>
            <pc:sldMk cId="1295309707" sldId="696"/>
            <ac:spMk id="2" creationId="{1D3546AD-C2A8-4FCC-A0CB-CF140A350DCC}"/>
          </ac:spMkLst>
        </pc:spChg>
        <pc:spChg chg="mod">
          <ac:chgData name="Volodymyr Lesyuk" userId="9787797074c489c4" providerId="LiveId" clId="{2D56DA1D-2200-4124-91C8-759F7D54D0FF}" dt="2021-10-18T13:30:35.354" v="212" actId="26606"/>
          <ac:spMkLst>
            <pc:docMk/>
            <pc:sldMk cId="1295309707" sldId="696"/>
            <ac:spMk id="3" creationId="{E9648D4C-BE2F-4CC7-A6AE-7B1B6527BD97}"/>
          </ac:spMkLst>
        </pc:spChg>
        <pc:spChg chg="mod">
          <ac:chgData name="Volodymyr Lesyuk" userId="9787797074c489c4" providerId="LiveId" clId="{2D56DA1D-2200-4124-91C8-759F7D54D0FF}" dt="2021-10-18T13:30:35.354" v="212" actId="26606"/>
          <ac:spMkLst>
            <pc:docMk/>
            <pc:sldMk cId="1295309707" sldId="696"/>
            <ac:spMk id="4" creationId="{CCD6F7A5-1E59-48CE-AD59-293887E80CF3}"/>
          </ac:spMkLst>
        </pc:spChg>
        <pc:spChg chg="mod">
          <ac:chgData name="Volodymyr Lesyuk" userId="9787797074c489c4" providerId="LiveId" clId="{2D56DA1D-2200-4124-91C8-759F7D54D0FF}" dt="2021-10-18T13:30:35.354" v="212" actId="26606"/>
          <ac:spMkLst>
            <pc:docMk/>
            <pc:sldMk cId="1295309707" sldId="696"/>
            <ac:spMk id="5" creationId="{090AF78E-3CA6-4B8B-9A28-5CE084BE1CF0}"/>
          </ac:spMkLst>
        </pc:spChg>
        <pc:spChg chg="mod">
          <ac:chgData name="Volodymyr Lesyuk" userId="9787797074c489c4" providerId="LiveId" clId="{2D56DA1D-2200-4124-91C8-759F7D54D0FF}" dt="2021-10-18T13:30:35.354" v="212" actId="26606"/>
          <ac:spMkLst>
            <pc:docMk/>
            <pc:sldMk cId="1295309707" sldId="696"/>
            <ac:spMk id="6" creationId="{AD22C953-22F7-495B-9C8F-4951D1AE8A53}"/>
          </ac:spMkLst>
        </pc:spChg>
        <pc:spChg chg="del">
          <ac:chgData name="Volodymyr Lesyuk" userId="9787797074c489c4" providerId="LiveId" clId="{2D56DA1D-2200-4124-91C8-759F7D54D0FF}" dt="2021-10-18T13:30:02.399" v="201"/>
          <ac:spMkLst>
            <pc:docMk/>
            <pc:sldMk cId="1295309707" sldId="696"/>
            <ac:spMk id="10" creationId="{81AEB8A9-B768-4E30-BA55-D919E6687343}"/>
          </ac:spMkLst>
        </pc:spChg>
        <pc:spChg chg="add del">
          <ac:chgData name="Volodymyr Lesyuk" userId="9787797074c489c4" providerId="LiveId" clId="{2D56DA1D-2200-4124-91C8-759F7D54D0FF}" dt="2021-10-18T13:30:35.354" v="212" actId="26606"/>
          <ac:spMkLst>
            <pc:docMk/>
            <pc:sldMk cId="1295309707" sldId="696"/>
            <ac:spMk id="12" creationId="{B819A166-7571-4003-A6B8-B62034C3ED30}"/>
          </ac:spMkLst>
        </pc:spChg>
        <pc:graphicFrameChg chg="add del mod">
          <ac:chgData name="Volodymyr Lesyuk" userId="9787797074c489c4" providerId="LiveId" clId="{2D56DA1D-2200-4124-91C8-759F7D54D0FF}" dt="2021-10-18T13:30:35.354" v="212" actId="26606"/>
          <ac:graphicFrameMkLst>
            <pc:docMk/>
            <pc:sldMk cId="1295309707" sldId="696"/>
            <ac:graphicFrameMk id="8" creationId="{4B486CBE-F1C9-49FC-BA49-E86047813981}"/>
          </ac:graphicFrameMkLst>
        </pc:graphicFrameChg>
        <pc:graphicFrameChg chg="add del mod">
          <ac:chgData name="Volodymyr Lesyuk" userId="9787797074c489c4" providerId="LiveId" clId="{2D56DA1D-2200-4124-91C8-759F7D54D0FF}" dt="2021-10-18T13:30:33.291" v="210"/>
          <ac:graphicFrameMkLst>
            <pc:docMk/>
            <pc:sldMk cId="1295309707" sldId="696"/>
            <ac:graphicFrameMk id="11" creationId="{2ABC72E6-3C87-48C8-8713-BE06A85875CA}"/>
          </ac:graphicFrameMkLst>
        </pc:graphicFrameChg>
      </pc:sldChg>
      <pc:sldChg chg="new del">
        <pc:chgData name="Volodymyr Lesyuk" userId="9787797074c489c4" providerId="LiveId" clId="{2D56DA1D-2200-4124-91C8-759F7D54D0FF}" dt="2021-10-18T13:45:51.054" v="325" actId="47"/>
        <pc:sldMkLst>
          <pc:docMk/>
          <pc:sldMk cId="1301308204" sldId="696"/>
        </pc:sldMkLst>
      </pc:sldChg>
      <pc:sldChg chg="addSp delSp modSp add mod setBg delDesignElem">
        <pc:chgData name="Volodymyr Lesyuk" userId="9787797074c489c4" providerId="LiveId" clId="{2D56DA1D-2200-4124-91C8-759F7D54D0FF}" dt="2021-10-20T13:59:50.915" v="2623" actId="2711"/>
        <pc:sldMkLst>
          <pc:docMk/>
          <pc:sldMk cId="2211678554" sldId="696"/>
        </pc:sldMkLst>
        <pc:spChg chg="mod">
          <ac:chgData name="Volodymyr Lesyuk" userId="9787797074c489c4" providerId="LiveId" clId="{2D56DA1D-2200-4124-91C8-759F7D54D0FF}" dt="2021-10-20T13:59:50.915" v="2623" actId="2711"/>
          <ac:spMkLst>
            <pc:docMk/>
            <pc:sldMk cId="2211678554" sldId="696"/>
            <ac:spMk id="3" creationId="{E9648D4C-BE2F-4CC7-A6AE-7B1B6527BD97}"/>
          </ac:spMkLst>
        </pc:spChg>
        <pc:spChg chg="mod">
          <ac:chgData name="Volodymyr Lesyuk" userId="9787797074c489c4" providerId="LiveId" clId="{2D56DA1D-2200-4124-91C8-759F7D54D0FF}" dt="2021-10-18T13:46:21.695" v="330" actId="27636"/>
          <ac:spMkLst>
            <pc:docMk/>
            <pc:sldMk cId="2211678554" sldId="696"/>
            <ac:spMk id="6" creationId="{AD22C953-22F7-495B-9C8F-4951D1AE8A53}"/>
          </ac:spMkLst>
        </pc:spChg>
        <pc:spChg chg="add">
          <ac:chgData name="Volodymyr Lesyuk" userId="9787797074c489c4" providerId="LiveId" clId="{2D56DA1D-2200-4124-91C8-759F7D54D0FF}" dt="2021-10-18T13:46:21.671" v="329" actId="26606"/>
          <ac:spMkLst>
            <pc:docMk/>
            <pc:sldMk cId="2211678554" sldId="696"/>
            <ac:spMk id="14" creationId="{81AEB8A9-B768-4E30-BA55-D919E6687343}"/>
          </ac:spMkLst>
        </pc:spChg>
        <pc:spChg chg="del">
          <ac:chgData name="Volodymyr Lesyuk" userId="9787797074c489c4" providerId="LiveId" clId="{2D56DA1D-2200-4124-91C8-759F7D54D0FF}" dt="2021-10-18T13:46:05.656" v="327"/>
          <ac:spMkLst>
            <pc:docMk/>
            <pc:sldMk cId="2211678554" sldId="696"/>
            <ac:spMk id="28" creationId="{81AEB8A9-B768-4E30-BA55-D919E6687343}"/>
          </ac:spMkLst>
        </pc:spChg>
        <pc:graphicFrameChg chg="del mod modGraphic">
          <ac:chgData name="Volodymyr Lesyuk" userId="9787797074c489c4" providerId="LiveId" clId="{2D56DA1D-2200-4124-91C8-759F7D54D0FF}" dt="2021-10-18T13:46:29.803" v="332" actId="478"/>
          <ac:graphicFrameMkLst>
            <pc:docMk/>
            <pc:sldMk cId="2211678554" sldId="696"/>
            <ac:graphicFrameMk id="9" creationId="{6883A940-BDED-4560-9A8C-85AC4D37131F}"/>
          </ac:graphicFrameMkLst>
        </pc:graphicFrameChg>
        <pc:graphicFrameChg chg="add mod">
          <ac:chgData name="Volodymyr Lesyuk" userId="9787797074c489c4" providerId="LiveId" clId="{2D56DA1D-2200-4124-91C8-759F7D54D0FF}" dt="2021-10-18T15:57:17.647" v="580" actId="108"/>
          <ac:graphicFrameMkLst>
            <pc:docMk/>
            <pc:sldMk cId="2211678554" sldId="696"/>
            <ac:graphicFrameMk id="10" creationId="{AE0F2F06-D5B8-4055-919A-7CB44530A377}"/>
          </ac:graphicFrameMkLst>
        </pc:graphicFrameChg>
      </pc:sldChg>
      <pc:sldChg chg="addSp delSp modSp add del mod ord setBg delDesignElem">
        <pc:chgData name="Volodymyr Lesyuk" userId="9787797074c489c4" providerId="LiveId" clId="{2D56DA1D-2200-4124-91C8-759F7D54D0FF}" dt="2021-10-18T13:27:04.660" v="189" actId="47"/>
        <pc:sldMkLst>
          <pc:docMk/>
          <pc:sldMk cId="2327286257" sldId="696"/>
        </pc:sldMkLst>
        <pc:spChg chg="del">
          <ac:chgData name="Volodymyr Lesyuk" userId="9787797074c489c4" providerId="LiveId" clId="{2D56DA1D-2200-4124-91C8-759F7D54D0FF}" dt="2021-10-18T13:23:11.755" v="140" actId="26606"/>
          <ac:spMkLst>
            <pc:docMk/>
            <pc:sldMk cId="2327286257" sldId="696"/>
            <ac:spMk id="2" creationId="{1D3546AD-C2A8-4FCC-A0CB-CF140A350DCC}"/>
          </ac:spMkLst>
        </pc:spChg>
        <pc:spChg chg="mod">
          <ac:chgData name="Volodymyr Lesyuk" userId="9787797074c489c4" providerId="LiveId" clId="{2D56DA1D-2200-4124-91C8-759F7D54D0FF}" dt="2021-10-18T13:23:11.755" v="140" actId="26606"/>
          <ac:spMkLst>
            <pc:docMk/>
            <pc:sldMk cId="2327286257" sldId="696"/>
            <ac:spMk id="3" creationId="{E9648D4C-BE2F-4CC7-A6AE-7B1B6527BD97}"/>
          </ac:spMkLst>
        </pc:spChg>
        <pc:spChg chg="mod">
          <ac:chgData name="Volodymyr Lesyuk" userId="9787797074c489c4" providerId="LiveId" clId="{2D56DA1D-2200-4124-91C8-759F7D54D0FF}" dt="2021-10-18T13:23:11.755" v="140" actId="26606"/>
          <ac:spMkLst>
            <pc:docMk/>
            <pc:sldMk cId="2327286257" sldId="696"/>
            <ac:spMk id="4" creationId="{CCD6F7A5-1E59-48CE-AD59-293887E80CF3}"/>
          </ac:spMkLst>
        </pc:spChg>
        <pc:spChg chg="mod">
          <ac:chgData name="Volodymyr Lesyuk" userId="9787797074c489c4" providerId="LiveId" clId="{2D56DA1D-2200-4124-91C8-759F7D54D0FF}" dt="2021-10-18T13:23:11.755" v="140" actId="26606"/>
          <ac:spMkLst>
            <pc:docMk/>
            <pc:sldMk cId="2327286257" sldId="696"/>
            <ac:spMk id="5" creationId="{090AF78E-3CA6-4B8B-9A28-5CE084BE1CF0}"/>
          </ac:spMkLst>
        </pc:spChg>
        <pc:spChg chg="mod">
          <ac:chgData name="Volodymyr Lesyuk" userId="9787797074c489c4" providerId="LiveId" clId="{2D56DA1D-2200-4124-91C8-759F7D54D0FF}" dt="2021-10-18T13:23:11.755" v="140" actId="26606"/>
          <ac:spMkLst>
            <pc:docMk/>
            <pc:sldMk cId="2327286257" sldId="696"/>
            <ac:spMk id="6" creationId="{AD22C953-22F7-495B-9C8F-4951D1AE8A53}"/>
          </ac:spMkLst>
        </pc:spChg>
        <pc:spChg chg="del">
          <ac:chgData name="Volodymyr Lesyuk" userId="9787797074c489c4" providerId="LiveId" clId="{2D56DA1D-2200-4124-91C8-759F7D54D0FF}" dt="2021-10-18T13:18:09.149" v="136"/>
          <ac:spMkLst>
            <pc:docMk/>
            <pc:sldMk cId="2327286257" sldId="696"/>
            <ac:spMk id="10" creationId="{81AEB8A9-B768-4E30-BA55-D919E6687343}"/>
          </ac:spMkLst>
        </pc:spChg>
        <pc:spChg chg="add">
          <ac:chgData name="Volodymyr Lesyuk" userId="9787797074c489c4" providerId="LiveId" clId="{2D56DA1D-2200-4124-91C8-759F7D54D0FF}" dt="2021-10-18T13:23:11.755" v="140" actId="26606"/>
          <ac:spMkLst>
            <pc:docMk/>
            <pc:sldMk cId="2327286257" sldId="696"/>
            <ac:spMk id="12" creationId="{B819A166-7571-4003-A6B8-B62034C3ED30}"/>
          </ac:spMkLst>
        </pc:spChg>
        <pc:graphicFrameChg chg="add del mod">
          <ac:chgData name="Volodymyr Lesyuk" userId="9787797074c489c4" providerId="LiveId" clId="{2D56DA1D-2200-4124-91C8-759F7D54D0FF}" dt="2021-10-18T13:23:44.483" v="143" actId="478"/>
          <ac:graphicFrameMkLst>
            <pc:docMk/>
            <pc:sldMk cId="2327286257" sldId="696"/>
            <ac:graphicFrameMk id="8" creationId="{EA002978-1823-4A10-BD7E-14F64CF8CF91}"/>
          </ac:graphicFrameMkLst>
        </pc:graphicFrameChg>
      </pc:sldChg>
      <pc:sldChg chg="addSp delSp add del setBg delDesignElem">
        <pc:chgData name="Volodymyr Lesyuk" userId="9787797074c489c4" providerId="LiveId" clId="{2D56DA1D-2200-4124-91C8-759F7D54D0FF}" dt="2021-10-18T13:29:58.285" v="199"/>
        <pc:sldMkLst>
          <pc:docMk/>
          <pc:sldMk cId="2490771483" sldId="696"/>
        </pc:sldMkLst>
        <pc:spChg chg="add del">
          <ac:chgData name="Volodymyr Lesyuk" userId="9787797074c489c4" providerId="LiveId" clId="{2D56DA1D-2200-4124-91C8-759F7D54D0FF}" dt="2021-10-18T13:29:58.285" v="199"/>
          <ac:spMkLst>
            <pc:docMk/>
            <pc:sldMk cId="2490771483" sldId="696"/>
            <ac:spMk id="24" creationId="{81AEB8A9-B768-4E30-BA55-D919E6687343}"/>
          </ac:spMkLst>
        </pc:spChg>
      </pc:sldChg>
      <pc:sldChg chg="addSp delSp modSp add del mod setBg delDesignElem">
        <pc:chgData name="Volodymyr Lesyuk" userId="9787797074c489c4" providerId="LiveId" clId="{2D56DA1D-2200-4124-91C8-759F7D54D0FF}" dt="2021-10-18T13:31:32.546" v="219" actId="47"/>
        <pc:sldMkLst>
          <pc:docMk/>
          <pc:sldMk cId="2616766533" sldId="696"/>
        </pc:sldMkLst>
        <pc:spChg chg="add del">
          <ac:chgData name="Volodymyr Lesyuk" userId="9787797074c489c4" providerId="LiveId" clId="{2D56DA1D-2200-4124-91C8-759F7D54D0FF}" dt="2021-10-18T13:31:18.301" v="218" actId="26606"/>
          <ac:spMkLst>
            <pc:docMk/>
            <pc:sldMk cId="2616766533" sldId="696"/>
            <ac:spMk id="2" creationId="{1D3546AD-C2A8-4FCC-A0CB-CF140A350DCC}"/>
          </ac:spMkLst>
        </pc:spChg>
        <pc:spChg chg="mod">
          <ac:chgData name="Volodymyr Lesyuk" userId="9787797074c489c4" providerId="LiveId" clId="{2D56DA1D-2200-4124-91C8-759F7D54D0FF}" dt="2021-10-18T13:31:18.301" v="218" actId="26606"/>
          <ac:spMkLst>
            <pc:docMk/>
            <pc:sldMk cId="2616766533" sldId="696"/>
            <ac:spMk id="3" creationId="{E9648D4C-BE2F-4CC7-A6AE-7B1B6527BD97}"/>
          </ac:spMkLst>
        </pc:spChg>
        <pc:spChg chg="mod">
          <ac:chgData name="Volodymyr Lesyuk" userId="9787797074c489c4" providerId="LiveId" clId="{2D56DA1D-2200-4124-91C8-759F7D54D0FF}" dt="2021-10-18T13:31:18.301" v="218" actId="26606"/>
          <ac:spMkLst>
            <pc:docMk/>
            <pc:sldMk cId="2616766533" sldId="696"/>
            <ac:spMk id="4" creationId="{CCD6F7A5-1E59-48CE-AD59-293887E80CF3}"/>
          </ac:spMkLst>
        </pc:spChg>
        <pc:spChg chg="mod">
          <ac:chgData name="Volodymyr Lesyuk" userId="9787797074c489c4" providerId="LiveId" clId="{2D56DA1D-2200-4124-91C8-759F7D54D0FF}" dt="2021-10-18T13:31:18.301" v="218" actId="26606"/>
          <ac:spMkLst>
            <pc:docMk/>
            <pc:sldMk cId="2616766533" sldId="696"/>
            <ac:spMk id="5" creationId="{090AF78E-3CA6-4B8B-9A28-5CE084BE1CF0}"/>
          </ac:spMkLst>
        </pc:spChg>
        <pc:spChg chg="mod">
          <ac:chgData name="Volodymyr Lesyuk" userId="9787797074c489c4" providerId="LiveId" clId="{2D56DA1D-2200-4124-91C8-759F7D54D0FF}" dt="2021-10-18T13:31:18.301" v="218" actId="26606"/>
          <ac:spMkLst>
            <pc:docMk/>
            <pc:sldMk cId="2616766533" sldId="696"/>
            <ac:spMk id="6" creationId="{AD22C953-22F7-495B-9C8F-4951D1AE8A53}"/>
          </ac:spMkLst>
        </pc:spChg>
        <pc:spChg chg="del">
          <ac:chgData name="Volodymyr Lesyuk" userId="9787797074c489c4" providerId="LiveId" clId="{2D56DA1D-2200-4124-91C8-759F7D54D0FF}" dt="2021-10-18T13:30:48.638" v="215"/>
          <ac:spMkLst>
            <pc:docMk/>
            <pc:sldMk cId="2616766533" sldId="696"/>
            <ac:spMk id="10" creationId="{81AEB8A9-B768-4E30-BA55-D919E6687343}"/>
          </ac:spMkLst>
        </pc:spChg>
        <pc:spChg chg="add del">
          <ac:chgData name="Volodymyr Lesyuk" userId="9787797074c489c4" providerId="LiveId" clId="{2D56DA1D-2200-4124-91C8-759F7D54D0FF}" dt="2021-10-18T13:31:18.254" v="217" actId="26606"/>
          <ac:spMkLst>
            <pc:docMk/>
            <pc:sldMk cId="2616766533" sldId="696"/>
            <ac:spMk id="12" creationId="{08E89D5E-1885-4160-AC77-CC471DD1D0DB}"/>
          </ac:spMkLst>
        </pc:spChg>
        <pc:spChg chg="add">
          <ac:chgData name="Volodymyr Lesyuk" userId="9787797074c489c4" providerId="LiveId" clId="{2D56DA1D-2200-4124-91C8-759F7D54D0FF}" dt="2021-10-18T13:31:18.301" v="218" actId="26606"/>
          <ac:spMkLst>
            <pc:docMk/>
            <pc:sldMk cId="2616766533" sldId="696"/>
            <ac:spMk id="16" creationId="{DC8C3900-B8A1-4965-88E6-CBCBFE067207}"/>
          </ac:spMkLst>
        </pc:spChg>
        <pc:graphicFrameChg chg="add del">
          <ac:chgData name="Volodymyr Lesyuk" userId="9787797074c489c4" providerId="LiveId" clId="{2D56DA1D-2200-4124-91C8-759F7D54D0FF}" dt="2021-10-18T13:31:18.254" v="217" actId="26606"/>
          <ac:graphicFrameMkLst>
            <pc:docMk/>
            <pc:sldMk cId="2616766533" sldId="696"/>
            <ac:graphicFrameMk id="8" creationId="{1CD147DF-A9BC-4308-B57A-B33E2E79CE9D}"/>
          </ac:graphicFrameMkLst>
        </pc:graphicFrameChg>
        <pc:graphicFrameChg chg="add">
          <ac:chgData name="Volodymyr Lesyuk" userId="9787797074c489c4" providerId="LiveId" clId="{2D56DA1D-2200-4124-91C8-759F7D54D0FF}" dt="2021-10-18T13:31:18.301" v="218" actId="26606"/>
          <ac:graphicFrameMkLst>
            <pc:docMk/>
            <pc:sldMk cId="2616766533" sldId="696"/>
            <ac:graphicFrameMk id="17" creationId="{6C63639F-D2DA-4271-AD2A-00BD27C3ADC8}"/>
          </ac:graphicFrameMkLst>
        </pc:graphicFrameChg>
        <pc:cxnChg chg="add del">
          <ac:chgData name="Volodymyr Lesyuk" userId="9787797074c489c4" providerId="LiveId" clId="{2D56DA1D-2200-4124-91C8-759F7D54D0FF}" dt="2021-10-18T13:31:18.254" v="217" actId="26606"/>
          <ac:cxnSpMkLst>
            <pc:docMk/>
            <pc:sldMk cId="2616766533" sldId="696"/>
            <ac:cxnSpMk id="14" creationId="{550D2BD1-98F9-412D-905B-3A843EF4078B}"/>
          </ac:cxnSpMkLst>
        </pc:cxnChg>
      </pc:sldChg>
      <pc:sldChg chg="addSp delSp add del setBg delDesignElem">
        <pc:chgData name="Volodymyr Lesyuk" userId="9787797074c489c4" providerId="LiveId" clId="{2D56DA1D-2200-4124-91C8-759F7D54D0FF}" dt="2021-10-18T13:18:01.755" v="134"/>
        <pc:sldMkLst>
          <pc:docMk/>
          <pc:sldMk cId="3293893526" sldId="696"/>
        </pc:sldMkLst>
        <pc:spChg chg="add del">
          <ac:chgData name="Volodymyr Lesyuk" userId="9787797074c489c4" providerId="LiveId" clId="{2D56DA1D-2200-4124-91C8-759F7D54D0FF}" dt="2021-10-18T13:18:01.755" v="134"/>
          <ac:spMkLst>
            <pc:docMk/>
            <pc:sldMk cId="3293893526" sldId="696"/>
            <ac:spMk id="19" creationId="{B819A166-7571-4003-A6B8-B62034C3ED30}"/>
          </ac:spMkLst>
        </pc:spChg>
      </pc:sldChg>
      <pc:sldChg chg="delSp modSp add del mod setBg delDesignElem">
        <pc:chgData name="Volodymyr Lesyuk" userId="9787797074c489c4" providerId="LiveId" clId="{2D56DA1D-2200-4124-91C8-759F7D54D0FF}" dt="2021-10-18T15:46:38.429" v="478" actId="47"/>
        <pc:sldMkLst>
          <pc:docMk/>
          <pc:sldMk cId="884985594" sldId="697"/>
        </pc:sldMkLst>
        <pc:spChg chg="mod">
          <ac:chgData name="Volodymyr Lesyuk" userId="9787797074c489c4" providerId="LiveId" clId="{2D56DA1D-2200-4124-91C8-759F7D54D0FF}" dt="2021-10-18T15:41:05.910" v="410" actId="27636"/>
          <ac:spMkLst>
            <pc:docMk/>
            <pc:sldMk cId="884985594" sldId="697"/>
            <ac:spMk id="6" creationId="{AD22C953-22F7-495B-9C8F-4951D1AE8A53}"/>
          </ac:spMkLst>
        </pc:spChg>
        <pc:spChg chg="del">
          <ac:chgData name="Volodymyr Lesyuk" userId="9787797074c489c4" providerId="LiveId" clId="{2D56DA1D-2200-4124-91C8-759F7D54D0FF}" dt="2021-10-18T15:41:05.882" v="409"/>
          <ac:spMkLst>
            <pc:docMk/>
            <pc:sldMk cId="884985594" sldId="697"/>
            <ac:spMk id="10" creationId="{81AEB8A9-B768-4E30-BA55-D919E6687343}"/>
          </ac:spMkLst>
        </pc:spChg>
      </pc:sldChg>
      <pc:sldChg chg="addSp delSp modSp add del mod setBg delDesignElem">
        <pc:chgData name="Volodymyr Lesyuk" userId="9787797074c489c4" providerId="LiveId" clId="{2D56DA1D-2200-4124-91C8-759F7D54D0FF}" dt="2021-10-18T15:40:47.167" v="401"/>
        <pc:sldMkLst>
          <pc:docMk/>
          <pc:sldMk cId="3018529672" sldId="697"/>
        </pc:sldMkLst>
        <pc:spChg chg="mod">
          <ac:chgData name="Volodymyr Lesyuk" userId="9787797074c489c4" providerId="LiveId" clId="{2D56DA1D-2200-4124-91C8-759F7D54D0FF}" dt="2021-10-18T15:40:47.167" v="401"/>
          <ac:spMkLst>
            <pc:docMk/>
            <pc:sldMk cId="3018529672" sldId="697"/>
            <ac:spMk id="6" creationId="{AD22C953-22F7-495B-9C8F-4951D1AE8A53}"/>
          </ac:spMkLst>
        </pc:spChg>
        <pc:spChg chg="add del">
          <ac:chgData name="Volodymyr Lesyuk" userId="9787797074c489c4" providerId="LiveId" clId="{2D56DA1D-2200-4124-91C8-759F7D54D0FF}" dt="2021-10-18T15:40:47.167" v="401"/>
          <ac:spMkLst>
            <pc:docMk/>
            <pc:sldMk cId="3018529672" sldId="697"/>
            <ac:spMk id="24" creationId="{81AEB8A9-B768-4E30-BA55-D919E6687343}"/>
          </ac:spMkLst>
        </pc:spChg>
      </pc:sldChg>
      <pc:sldChg chg="addSp delSp modSp add del mod setBg delDesignElem">
        <pc:chgData name="Volodymyr Lesyuk" userId="9787797074c489c4" providerId="LiveId" clId="{2D56DA1D-2200-4124-91C8-759F7D54D0FF}" dt="2021-10-18T15:40:56.900" v="407"/>
        <pc:sldMkLst>
          <pc:docMk/>
          <pc:sldMk cId="4250962347" sldId="697"/>
        </pc:sldMkLst>
        <pc:spChg chg="mod">
          <ac:chgData name="Volodymyr Lesyuk" userId="9787797074c489c4" providerId="LiveId" clId="{2D56DA1D-2200-4124-91C8-759F7D54D0FF}" dt="2021-10-18T15:40:56.900" v="407"/>
          <ac:spMkLst>
            <pc:docMk/>
            <pc:sldMk cId="4250962347" sldId="697"/>
            <ac:spMk id="6" creationId="{AD22C953-22F7-495B-9C8F-4951D1AE8A53}"/>
          </ac:spMkLst>
        </pc:spChg>
        <pc:spChg chg="add del">
          <ac:chgData name="Volodymyr Lesyuk" userId="9787797074c489c4" providerId="LiveId" clId="{2D56DA1D-2200-4124-91C8-759F7D54D0FF}" dt="2021-10-18T15:40:56.900" v="407"/>
          <ac:spMkLst>
            <pc:docMk/>
            <pc:sldMk cId="4250962347" sldId="697"/>
            <ac:spMk id="24" creationId="{81AEB8A9-B768-4E30-BA55-D919E6687343}"/>
          </ac:spMkLst>
        </pc:spChg>
      </pc:sldChg>
      <pc:sldChg chg="addSp delSp modSp add mod setBg delDesignElem">
        <pc:chgData name="Volodymyr Lesyuk" userId="9787797074c489c4" providerId="LiveId" clId="{2D56DA1D-2200-4124-91C8-759F7D54D0FF}" dt="2021-10-20T14:00:45.479" v="2626" actId="14100"/>
        <pc:sldMkLst>
          <pc:docMk/>
          <pc:sldMk cId="2202831593" sldId="698"/>
        </pc:sldMkLst>
        <pc:spChg chg="del mod">
          <ac:chgData name="Volodymyr Lesyuk" userId="9787797074c489c4" providerId="LiveId" clId="{2D56DA1D-2200-4124-91C8-759F7D54D0FF}" dt="2021-10-18T15:42:58.357" v="426" actId="478"/>
          <ac:spMkLst>
            <pc:docMk/>
            <pc:sldMk cId="2202831593" sldId="698"/>
            <ac:spMk id="2" creationId="{1D3546AD-C2A8-4FCC-A0CB-CF140A350DCC}"/>
          </ac:spMkLst>
        </pc:spChg>
        <pc:spChg chg="add del mod">
          <ac:chgData name="Volodymyr Lesyuk" userId="9787797074c489c4" providerId="LiveId" clId="{2D56DA1D-2200-4124-91C8-759F7D54D0FF}" dt="2021-10-20T14:00:45.479" v="2626" actId="14100"/>
          <ac:spMkLst>
            <pc:docMk/>
            <pc:sldMk cId="2202831593" sldId="698"/>
            <ac:spMk id="3" creationId="{E9648D4C-BE2F-4CC7-A6AE-7B1B6527BD97}"/>
          </ac:spMkLst>
        </pc:spChg>
        <pc:spChg chg="del">
          <ac:chgData name="Volodymyr Lesyuk" userId="9787797074c489c4" providerId="LiveId" clId="{2D56DA1D-2200-4124-91C8-759F7D54D0FF}" dt="2021-10-20T11:16:00.038" v="2592" actId="478"/>
          <ac:spMkLst>
            <pc:docMk/>
            <pc:sldMk cId="2202831593" sldId="698"/>
            <ac:spMk id="4" creationId="{CCD6F7A5-1E59-48CE-AD59-293887E80CF3}"/>
          </ac:spMkLst>
        </pc:spChg>
        <pc:spChg chg="mod">
          <ac:chgData name="Volodymyr Lesyuk" userId="9787797074c489c4" providerId="LiveId" clId="{2D56DA1D-2200-4124-91C8-759F7D54D0FF}" dt="2021-10-18T15:42:52.992" v="425" actId="27636"/>
          <ac:spMkLst>
            <pc:docMk/>
            <pc:sldMk cId="2202831593" sldId="698"/>
            <ac:spMk id="6" creationId="{AD22C953-22F7-495B-9C8F-4951D1AE8A53}"/>
          </ac:spMkLst>
        </pc:spChg>
        <pc:spChg chg="add del mod">
          <ac:chgData name="Volodymyr Lesyuk" userId="9787797074c489c4" providerId="LiveId" clId="{2D56DA1D-2200-4124-91C8-759F7D54D0FF}" dt="2021-10-18T15:43:00.103" v="427" actId="478"/>
          <ac:spMkLst>
            <pc:docMk/>
            <pc:sldMk cId="2202831593" sldId="698"/>
            <ac:spMk id="8" creationId="{980198C1-D8B3-4B8D-8100-000D1F199FE9}"/>
          </ac:spMkLst>
        </pc:spChg>
        <pc:spChg chg="add">
          <ac:chgData name="Volodymyr Lesyuk" userId="9787797074c489c4" providerId="LiveId" clId="{2D56DA1D-2200-4124-91C8-759F7D54D0FF}" dt="2021-10-18T15:42:52.962" v="424" actId="26606"/>
          <ac:spMkLst>
            <pc:docMk/>
            <pc:sldMk cId="2202831593" sldId="698"/>
            <ac:spMk id="11" creationId="{81AEB8A9-B768-4E30-BA55-D919E6687343}"/>
          </ac:spMkLst>
        </pc:spChg>
        <pc:spChg chg="add del mod">
          <ac:chgData name="Volodymyr Lesyuk" userId="9787797074c489c4" providerId="LiveId" clId="{2D56DA1D-2200-4124-91C8-759F7D54D0FF}" dt="2021-10-18T15:43:55.350" v="432" actId="478"/>
          <ac:spMkLst>
            <pc:docMk/>
            <pc:sldMk cId="2202831593" sldId="698"/>
            <ac:spMk id="12" creationId="{B52189AF-AEE3-47C2-8E39-64C8E1C91089}"/>
          </ac:spMkLst>
        </pc:spChg>
        <pc:spChg chg="del">
          <ac:chgData name="Volodymyr Lesyuk" userId="9787797074c489c4" providerId="LiveId" clId="{2D56DA1D-2200-4124-91C8-759F7D54D0FF}" dt="2021-10-18T15:42:48.005" v="422"/>
          <ac:spMkLst>
            <pc:docMk/>
            <pc:sldMk cId="2202831593" sldId="698"/>
            <ac:spMk id="14" creationId="{81AEB8A9-B768-4E30-BA55-D919E6687343}"/>
          </ac:spMkLst>
        </pc:spChg>
        <pc:spChg chg="add mod">
          <ac:chgData name="Volodymyr Lesyuk" userId="9787797074c489c4" providerId="LiveId" clId="{2D56DA1D-2200-4124-91C8-759F7D54D0FF}" dt="2021-10-18T15:49:38.365" v="511" actId="20577"/>
          <ac:spMkLst>
            <pc:docMk/>
            <pc:sldMk cId="2202831593" sldId="698"/>
            <ac:spMk id="15" creationId="{DAFC9C64-E573-42B5-BEEA-2F4AD6C8C0D3}"/>
          </ac:spMkLst>
        </pc:spChg>
        <pc:spChg chg="mod">
          <ac:chgData name="Volodymyr Lesyuk" userId="9787797074c489c4" providerId="LiveId" clId="{2D56DA1D-2200-4124-91C8-759F7D54D0FF}" dt="2021-10-18T15:46:56.769" v="482"/>
          <ac:spMkLst>
            <pc:docMk/>
            <pc:sldMk cId="2202831593" sldId="698"/>
            <ac:spMk id="17" creationId="{9C28077D-A16E-4913-9FCB-91B45A5527ED}"/>
          </ac:spMkLst>
        </pc:spChg>
        <pc:spChg chg="mod">
          <ac:chgData name="Volodymyr Lesyuk" userId="9787797074c489c4" providerId="LiveId" clId="{2D56DA1D-2200-4124-91C8-759F7D54D0FF}" dt="2021-10-18T15:46:56.769" v="482"/>
          <ac:spMkLst>
            <pc:docMk/>
            <pc:sldMk cId="2202831593" sldId="698"/>
            <ac:spMk id="18" creationId="{59B1726C-C600-444E-9648-BEADB819F9D7}"/>
          </ac:spMkLst>
        </pc:spChg>
        <pc:spChg chg="mod">
          <ac:chgData name="Volodymyr Lesyuk" userId="9787797074c489c4" providerId="LiveId" clId="{2D56DA1D-2200-4124-91C8-759F7D54D0FF}" dt="2021-10-18T15:46:56.769" v="482"/>
          <ac:spMkLst>
            <pc:docMk/>
            <pc:sldMk cId="2202831593" sldId="698"/>
            <ac:spMk id="19" creationId="{9FB796EF-E916-4CDC-8EF7-3276D1D5455D}"/>
          </ac:spMkLst>
        </pc:spChg>
        <pc:spChg chg="mod">
          <ac:chgData name="Volodymyr Lesyuk" userId="9787797074c489c4" providerId="LiveId" clId="{2D56DA1D-2200-4124-91C8-759F7D54D0FF}" dt="2021-10-18T15:46:56.769" v="482"/>
          <ac:spMkLst>
            <pc:docMk/>
            <pc:sldMk cId="2202831593" sldId="698"/>
            <ac:spMk id="20" creationId="{A62A9E18-5D7C-4BEE-B823-AA1D0BBB1147}"/>
          </ac:spMkLst>
        </pc:spChg>
        <pc:spChg chg="mod">
          <ac:chgData name="Volodymyr Lesyuk" userId="9787797074c489c4" providerId="LiveId" clId="{2D56DA1D-2200-4124-91C8-759F7D54D0FF}" dt="2021-10-18T15:49:57.320" v="512"/>
          <ac:spMkLst>
            <pc:docMk/>
            <pc:sldMk cId="2202831593" sldId="698"/>
            <ac:spMk id="22" creationId="{AA63D13F-0EDE-42C3-9739-4ED3107BB7D6}"/>
          </ac:spMkLst>
        </pc:spChg>
        <pc:spChg chg="mod">
          <ac:chgData name="Volodymyr Lesyuk" userId="9787797074c489c4" providerId="LiveId" clId="{2D56DA1D-2200-4124-91C8-759F7D54D0FF}" dt="2021-10-18T15:49:57.320" v="512"/>
          <ac:spMkLst>
            <pc:docMk/>
            <pc:sldMk cId="2202831593" sldId="698"/>
            <ac:spMk id="23" creationId="{04FF468D-FBD4-4725-BB40-60D7CBC7FEB9}"/>
          </ac:spMkLst>
        </pc:spChg>
        <pc:spChg chg="mod">
          <ac:chgData name="Volodymyr Lesyuk" userId="9787797074c489c4" providerId="LiveId" clId="{2D56DA1D-2200-4124-91C8-759F7D54D0FF}" dt="2021-10-18T15:49:57.320" v="512"/>
          <ac:spMkLst>
            <pc:docMk/>
            <pc:sldMk cId="2202831593" sldId="698"/>
            <ac:spMk id="24" creationId="{2500F18C-7146-4E66-AC6F-92B52AA0DAEA}"/>
          </ac:spMkLst>
        </pc:spChg>
        <pc:spChg chg="mod">
          <ac:chgData name="Volodymyr Lesyuk" userId="9787797074c489c4" providerId="LiveId" clId="{2D56DA1D-2200-4124-91C8-759F7D54D0FF}" dt="2021-10-18T15:49:57.320" v="512"/>
          <ac:spMkLst>
            <pc:docMk/>
            <pc:sldMk cId="2202831593" sldId="698"/>
            <ac:spMk id="25" creationId="{F56E9D20-BAE0-443E-86BD-D09F40975334}"/>
          </ac:spMkLst>
        </pc:spChg>
        <pc:grpChg chg="add mod">
          <ac:chgData name="Volodymyr Lesyuk" userId="9787797074c489c4" providerId="LiveId" clId="{2D56DA1D-2200-4124-91C8-759F7D54D0FF}" dt="2021-10-18T15:49:17.910" v="509" actId="1076"/>
          <ac:grpSpMkLst>
            <pc:docMk/>
            <pc:sldMk cId="2202831593" sldId="698"/>
            <ac:grpSpMk id="16" creationId="{53583D43-5643-40EC-BD9B-BC6F205611D6}"/>
          </ac:grpSpMkLst>
        </pc:grpChg>
        <pc:grpChg chg="add del mod">
          <ac:chgData name="Volodymyr Lesyuk" userId="9787797074c489c4" providerId="LiveId" clId="{2D56DA1D-2200-4124-91C8-759F7D54D0FF}" dt="2021-10-18T15:49:58.604" v="513"/>
          <ac:grpSpMkLst>
            <pc:docMk/>
            <pc:sldMk cId="2202831593" sldId="698"/>
            <ac:grpSpMk id="21" creationId="{8A7D6CC8-774E-488A-91D8-6567568403F1}"/>
          </ac:grpSpMkLst>
        </pc:grpChg>
        <pc:picChg chg="del mod">
          <ac:chgData name="Volodymyr Lesyuk" userId="9787797074c489c4" providerId="LiveId" clId="{2D56DA1D-2200-4124-91C8-759F7D54D0FF}" dt="2021-10-18T15:43:01.278" v="428" actId="478"/>
          <ac:picMkLst>
            <pc:docMk/>
            <pc:sldMk cId="2202831593" sldId="698"/>
            <ac:picMk id="9" creationId="{0F6170AA-8FE2-4D5B-A2C2-E51A810E0650}"/>
          </ac:picMkLst>
        </pc:picChg>
      </pc:sldChg>
      <pc:sldChg chg="addSp delSp modSp add mod setBg delDesignElem">
        <pc:chgData name="Volodymyr Lesyuk" userId="9787797074c489c4" providerId="LiveId" clId="{2D56DA1D-2200-4124-91C8-759F7D54D0FF}" dt="2021-10-20T14:00:53.320" v="2628" actId="14100"/>
        <pc:sldMkLst>
          <pc:docMk/>
          <pc:sldMk cId="2645492830" sldId="699"/>
        </pc:sldMkLst>
        <pc:spChg chg="mod">
          <ac:chgData name="Volodymyr Lesyuk" userId="9787797074c489c4" providerId="LiveId" clId="{2D56DA1D-2200-4124-91C8-759F7D54D0FF}" dt="2021-10-18T16:00:19.715" v="608" actId="113"/>
          <ac:spMkLst>
            <pc:docMk/>
            <pc:sldMk cId="2645492830" sldId="699"/>
            <ac:spMk id="2" creationId="{1D3546AD-C2A8-4FCC-A0CB-CF140A350DCC}"/>
          </ac:spMkLst>
        </pc:spChg>
        <pc:spChg chg="mod">
          <ac:chgData name="Volodymyr Lesyuk" userId="9787797074c489c4" providerId="LiveId" clId="{2D56DA1D-2200-4124-91C8-759F7D54D0FF}" dt="2021-10-20T14:00:53.320" v="2628" actId="14100"/>
          <ac:spMkLst>
            <pc:docMk/>
            <pc:sldMk cId="2645492830" sldId="699"/>
            <ac:spMk id="3" creationId="{E9648D4C-BE2F-4CC7-A6AE-7B1B6527BD97}"/>
          </ac:spMkLst>
        </pc:spChg>
        <pc:spChg chg="del">
          <ac:chgData name="Volodymyr Lesyuk" userId="9787797074c489c4" providerId="LiveId" clId="{2D56DA1D-2200-4124-91C8-759F7D54D0FF}" dt="2021-10-20T11:16:14.119" v="2593" actId="478"/>
          <ac:spMkLst>
            <pc:docMk/>
            <pc:sldMk cId="2645492830" sldId="699"/>
            <ac:spMk id="4" creationId="{CCD6F7A5-1E59-48CE-AD59-293887E80CF3}"/>
          </ac:spMkLst>
        </pc:spChg>
        <pc:spChg chg="mod">
          <ac:chgData name="Volodymyr Lesyuk" userId="9787797074c489c4" providerId="LiveId" clId="{2D56DA1D-2200-4124-91C8-759F7D54D0FF}" dt="2021-10-18T15:50:17.324" v="521" actId="27636"/>
          <ac:spMkLst>
            <pc:docMk/>
            <pc:sldMk cId="2645492830" sldId="699"/>
            <ac:spMk id="6" creationId="{AD22C953-22F7-495B-9C8F-4951D1AE8A53}"/>
          </ac:spMkLst>
        </pc:spChg>
        <pc:spChg chg="add">
          <ac:chgData name="Volodymyr Lesyuk" userId="9787797074c489c4" providerId="LiveId" clId="{2D56DA1D-2200-4124-91C8-759F7D54D0FF}" dt="2021-10-18T15:50:17.306" v="520" actId="26606"/>
          <ac:spMkLst>
            <pc:docMk/>
            <pc:sldMk cId="2645492830" sldId="699"/>
            <ac:spMk id="11" creationId="{81AEB8A9-B768-4E30-BA55-D919E6687343}"/>
          </ac:spMkLst>
        </pc:spChg>
        <pc:spChg chg="add del">
          <ac:chgData name="Volodymyr Lesyuk" userId="9787797074c489c4" providerId="LiveId" clId="{2D56DA1D-2200-4124-91C8-759F7D54D0FF}" dt="2021-10-18T15:58:39.196" v="591" actId="22"/>
          <ac:spMkLst>
            <pc:docMk/>
            <pc:sldMk cId="2645492830" sldId="699"/>
            <ac:spMk id="12" creationId="{237C3B72-20FE-443A-83AA-F4A5439CCA9C}"/>
          </ac:spMkLst>
        </pc:spChg>
        <pc:spChg chg="add mod">
          <ac:chgData name="Volodymyr Lesyuk" userId="9787797074c489c4" providerId="LiveId" clId="{2D56DA1D-2200-4124-91C8-759F7D54D0FF}" dt="2021-10-18T16:00:29.465" v="611" actId="113"/>
          <ac:spMkLst>
            <pc:docMk/>
            <pc:sldMk cId="2645492830" sldId="699"/>
            <ac:spMk id="13" creationId="{B57406C1-7DAE-4EC2-9CB2-EEC609EC7D09}"/>
          </ac:spMkLst>
        </pc:spChg>
        <pc:spChg chg="del">
          <ac:chgData name="Volodymyr Lesyuk" userId="9787797074c489c4" providerId="LiveId" clId="{2D56DA1D-2200-4124-91C8-759F7D54D0FF}" dt="2021-10-18T15:50:12.825" v="518"/>
          <ac:spMkLst>
            <pc:docMk/>
            <pc:sldMk cId="2645492830" sldId="699"/>
            <ac:spMk id="14" creationId="{81AEB8A9-B768-4E30-BA55-D919E6687343}"/>
          </ac:spMkLst>
        </pc:spChg>
        <pc:spChg chg="add del">
          <ac:chgData name="Volodymyr Lesyuk" userId="9787797074c489c4" providerId="LiveId" clId="{2D56DA1D-2200-4124-91C8-759F7D54D0FF}" dt="2021-10-18T16:05:11.655" v="613" actId="22"/>
          <ac:spMkLst>
            <pc:docMk/>
            <pc:sldMk cId="2645492830" sldId="699"/>
            <ac:spMk id="15" creationId="{8C2D0733-5402-44FE-8285-BC13FC80E98B}"/>
          </ac:spMkLst>
        </pc:spChg>
        <pc:picChg chg="del mod">
          <ac:chgData name="Volodymyr Lesyuk" userId="9787797074c489c4" providerId="LiveId" clId="{2D56DA1D-2200-4124-91C8-759F7D54D0FF}" dt="2021-10-18T15:50:23.626" v="522" actId="478"/>
          <ac:picMkLst>
            <pc:docMk/>
            <pc:sldMk cId="2645492830" sldId="699"/>
            <ac:picMk id="9" creationId="{0F6170AA-8FE2-4D5B-A2C2-E51A810E0650}"/>
          </ac:picMkLst>
        </pc:picChg>
      </pc:sldChg>
      <pc:sldChg chg="delSp add del setBg delDesignElem">
        <pc:chgData name="Volodymyr Lesyuk" userId="9787797074c489c4" providerId="LiveId" clId="{2D56DA1D-2200-4124-91C8-759F7D54D0FF}" dt="2021-10-18T15:50:08.977" v="516" actId="47"/>
        <pc:sldMkLst>
          <pc:docMk/>
          <pc:sldMk cId="3816841546" sldId="699"/>
        </pc:sldMkLst>
        <pc:spChg chg="del">
          <ac:chgData name="Volodymyr Lesyuk" userId="9787797074c489c4" providerId="LiveId" clId="{2D56DA1D-2200-4124-91C8-759F7D54D0FF}" dt="2021-10-18T15:50:00.768" v="515"/>
          <ac:spMkLst>
            <pc:docMk/>
            <pc:sldMk cId="3816841546" sldId="699"/>
            <ac:spMk id="11" creationId="{81AEB8A9-B768-4E30-BA55-D919E6687343}"/>
          </ac:spMkLst>
        </pc:spChg>
      </pc:sldChg>
      <pc:sldChg chg="delSp add del setBg delDesignElem">
        <pc:chgData name="Volodymyr Lesyuk" userId="9787797074c489c4" providerId="LiveId" clId="{2D56DA1D-2200-4124-91C8-759F7D54D0FF}" dt="2021-10-18T16:06:42.235" v="619" actId="47"/>
        <pc:sldMkLst>
          <pc:docMk/>
          <pc:sldMk cId="3110877061" sldId="700"/>
        </pc:sldMkLst>
        <pc:spChg chg="del">
          <ac:chgData name="Volodymyr Lesyuk" userId="9787797074c489c4" providerId="LiveId" clId="{2D56DA1D-2200-4124-91C8-759F7D54D0FF}" dt="2021-10-18T16:05:14.057" v="615"/>
          <ac:spMkLst>
            <pc:docMk/>
            <pc:sldMk cId="3110877061" sldId="700"/>
            <ac:spMk id="11" creationId="{81AEB8A9-B768-4E30-BA55-D919E6687343}"/>
          </ac:spMkLst>
        </pc:spChg>
      </pc:sldChg>
      <pc:sldChg chg="addSp delSp modSp add mod setBg delDesignElem">
        <pc:chgData name="Volodymyr Lesyuk" userId="9787797074c489c4" providerId="LiveId" clId="{2D56DA1D-2200-4124-91C8-759F7D54D0FF}" dt="2021-10-20T14:01:01.756" v="2630" actId="14100"/>
        <pc:sldMkLst>
          <pc:docMk/>
          <pc:sldMk cId="321833525" sldId="701"/>
        </pc:sldMkLst>
        <pc:spChg chg="del mod">
          <ac:chgData name="Volodymyr Lesyuk" userId="9787797074c489c4" providerId="LiveId" clId="{2D56DA1D-2200-4124-91C8-759F7D54D0FF}" dt="2021-10-18T16:07:17.230" v="651" actId="478"/>
          <ac:spMkLst>
            <pc:docMk/>
            <pc:sldMk cId="321833525" sldId="701"/>
            <ac:spMk id="2" creationId="{1D3546AD-C2A8-4FCC-A0CB-CF140A350DCC}"/>
          </ac:spMkLst>
        </pc:spChg>
        <pc:spChg chg="mod">
          <ac:chgData name="Volodymyr Lesyuk" userId="9787797074c489c4" providerId="LiveId" clId="{2D56DA1D-2200-4124-91C8-759F7D54D0FF}" dt="2021-10-20T14:01:01.756" v="2630" actId="14100"/>
          <ac:spMkLst>
            <pc:docMk/>
            <pc:sldMk cId="321833525" sldId="701"/>
            <ac:spMk id="3" creationId="{E9648D4C-BE2F-4CC7-A6AE-7B1B6527BD97}"/>
          </ac:spMkLst>
        </pc:spChg>
        <pc:spChg chg="del">
          <ac:chgData name="Volodymyr Lesyuk" userId="9787797074c489c4" providerId="LiveId" clId="{2D56DA1D-2200-4124-91C8-759F7D54D0FF}" dt="2021-10-20T11:16:18.663" v="2595" actId="478"/>
          <ac:spMkLst>
            <pc:docMk/>
            <pc:sldMk cId="321833525" sldId="701"/>
            <ac:spMk id="4" creationId="{CCD6F7A5-1E59-48CE-AD59-293887E80CF3}"/>
          </ac:spMkLst>
        </pc:spChg>
        <pc:spChg chg="mod">
          <ac:chgData name="Volodymyr Lesyuk" userId="9787797074c489c4" providerId="LiveId" clId="{2D56DA1D-2200-4124-91C8-759F7D54D0FF}" dt="2021-10-18T16:06:46.066" v="621" actId="27636"/>
          <ac:spMkLst>
            <pc:docMk/>
            <pc:sldMk cId="321833525" sldId="701"/>
            <ac:spMk id="6" creationId="{AD22C953-22F7-495B-9C8F-4951D1AE8A53}"/>
          </ac:spMkLst>
        </pc:spChg>
        <pc:spChg chg="add del mod">
          <ac:chgData name="Volodymyr Lesyuk" userId="9787797074c489c4" providerId="LiveId" clId="{2D56DA1D-2200-4124-91C8-759F7D54D0FF}" dt="2021-10-18T16:07:18.825" v="652" actId="478"/>
          <ac:spMkLst>
            <pc:docMk/>
            <pc:sldMk cId="321833525" sldId="701"/>
            <ac:spMk id="8" creationId="{26D8B3E2-6A25-4FCB-AB2D-0723275419BF}"/>
          </ac:spMkLst>
        </pc:spChg>
        <pc:spChg chg="add">
          <ac:chgData name="Volodymyr Lesyuk" userId="9787797074c489c4" providerId="LiveId" clId="{2D56DA1D-2200-4124-91C8-759F7D54D0FF}" dt="2021-10-18T16:06:46.048" v="620" actId="26606"/>
          <ac:spMkLst>
            <pc:docMk/>
            <pc:sldMk cId="321833525" sldId="701"/>
            <ac:spMk id="11" creationId="{81AEB8A9-B768-4E30-BA55-D919E6687343}"/>
          </ac:spMkLst>
        </pc:spChg>
        <pc:spChg chg="add mod">
          <ac:chgData name="Volodymyr Lesyuk" userId="9787797074c489c4" providerId="LiveId" clId="{2D56DA1D-2200-4124-91C8-759F7D54D0FF}" dt="2021-10-18T16:44:48.683" v="882"/>
          <ac:spMkLst>
            <pc:docMk/>
            <pc:sldMk cId="321833525" sldId="701"/>
            <ac:spMk id="12" creationId="{D308D38E-2DAE-48E3-B47C-1C3790119D6F}"/>
          </ac:spMkLst>
        </pc:spChg>
        <pc:spChg chg="del">
          <ac:chgData name="Volodymyr Lesyuk" userId="9787797074c489c4" providerId="LiveId" clId="{2D56DA1D-2200-4124-91C8-759F7D54D0FF}" dt="2021-10-18T16:06:40.787" v="617"/>
          <ac:spMkLst>
            <pc:docMk/>
            <pc:sldMk cId="321833525" sldId="701"/>
            <ac:spMk id="14" creationId="{81AEB8A9-B768-4E30-BA55-D919E6687343}"/>
          </ac:spMkLst>
        </pc:spChg>
        <pc:graphicFrameChg chg="add del mod">
          <ac:chgData name="Volodymyr Lesyuk" userId="9787797074c489c4" providerId="LiveId" clId="{2D56DA1D-2200-4124-91C8-759F7D54D0FF}" dt="2021-10-18T16:15:40.951" v="682" actId="478"/>
          <ac:graphicFrameMkLst>
            <pc:docMk/>
            <pc:sldMk cId="321833525" sldId="701"/>
            <ac:graphicFrameMk id="13" creationId="{4D71425F-3D88-4E32-BFA6-8DB673A1E64D}"/>
          </ac:graphicFrameMkLst>
        </pc:graphicFrameChg>
        <pc:picChg chg="del mod">
          <ac:chgData name="Volodymyr Lesyuk" userId="9787797074c489c4" providerId="LiveId" clId="{2D56DA1D-2200-4124-91C8-759F7D54D0FF}" dt="2021-10-18T16:07:33.340" v="654" actId="478"/>
          <ac:picMkLst>
            <pc:docMk/>
            <pc:sldMk cId="321833525" sldId="701"/>
            <ac:picMk id="9" creationId="{0F6170AA-8FE2-4D5B-A2C2-E51A810E0650}"/>
          </ac:picMkLst>
        </pc:picChg>
      </pc:sldChg>
      <pc:sldChg chg="delSp add del setBg delDesignElem">
        <pc:chgData name="Volodymyr Lesyuk" userId="9787797074c489c4" providerId="LiveId" clId="{2D56DA1D-2200-4124-91C8-759F7D54D0FF}" dt="2021-10-18T16:10:09.816" v="670" actId="47"/>
        <pc:sldMkLst>
          <pc:docMk/>
          <pc:sldMk cId="2848831710" sldId="702"/>
        </pc:sldMkLst>
        <pc:spChg chg="del">
          <ac:chgData name="Volodymyr Lesyuk" userId="9787797074c489c4" providerId="LiveId" clId="{2D56DA1D-2200-4124-91C8-759F7D54D0FF}" dt="2021-10-18T16:09:47.117" v="669"/>
          <ac:spMkLst>
            <pc:docMk/>
            <pc:sldMk cId="2848831710" sldId="702"/>
            <ac:spMk id="14" creationId="{81AEB8A9-B768-4E30-BA55-D919E6687343}"/>
          </ac:spMkLst>
        </pc:spChg>
      </pc:sldChg>
      <pc:sldChg chg="addSp delSp modSp add mod setBg delDesignElem">
        <pc:chgData name="Volodymyr Lesyuk" userId="9787797074c489c4" providerId="LiveId" clId="{2D56DA1D-2200-4124-91C8-759F7D54D0FF}" dt="2021-10-20T14:01:09.936" v="2632" actId="14100"/>
        <pc:sldMkLst>
          <pc:docMk/>
          <pc:sldMk cId="3105165699" sldId="702"/>
        </pc:sldMkLst>
        <pc:spChg chg="del mod">
          <ac:chgData name="Volodymyr Lesyuk" userId="9787797074c489c4" providerId="LiveId" clId="{2D56DA1D-2200-4124-91C8-759F7D54D0FF}" dt="2021-10-18T16:17:44.658" v="735" actId="478"/>
          <ac:spMkLst>
            <pc:docMk/>
            <pc:sldMk cId="3105165699" sldId="702"/>
            <ac:spMk id="2" creationId="{1D3546AD-C2A8-4FCC-A0CB-CF140A350DCC}"/>
          </ac:spMkLst>
        </pc:spChg>
        <pc:spChg chg="mod">
          <ac:chgData name="Volodymyr Lesyuk" userId="9787797074c489c4" providerId="LiveId" clId="{2D56DA1D-2200-4124-91C8-759F7D54D0FF}" dt="2021-10-20T14:01:09.936" v="2632" actId="14100"/>
          <ac:spMkLst>
            <pc:docMk/>
            <pc:sldMk cId="3105165699" sldId="702"/>
            <ac:spMk id="3" creationId="{E9648D4C-BE2F-4CC7-A6AE-7B1B6527BD97}"/>
          </ac:spMkLst>
        </pc:spChg>
        <pc:spChg chg="del">
          <ac:chgData name="Volodymyr Lesyuk" userId="9787797074c489c4" providerId="LiveId" clId="{2D56DA1D-2200-4124-91C8-759F7D54D0FF}" dt="2021-10-20T11:16:16.505" v="2594" actId="478"/>
          <ac:spMkLst>
            <pc:docMk/>
            <pc:sldMk cId="3105165699" sldId="702"/>
            <ac:spMk id="4" creationId="{CCD6F7A5-1E59-48CE-AD59-293887E80CF3}"/>
          </ac:spMkLst>
        </pc:spChg>
        <pc:spChg chg="mod">
          <ac:chgData name="Volodymyr Lesyuk" userId="9787797074c489c4" providerId="LiveId" clId="{2D56DA1D-2200-4124-91C8-759F7D54D0FF}" dt="2021-10-18T16:16:47.292" v="687" actId="27636"/>
          <ac:spMkLst>
            <pc:docMk/>
            <pc:sldMk cId="3105165699" sldId="702"/>
            <ac:spMk id="6" creationId="{AD22C953-22F7-495B-9C8F-4951D1AE8A53}"/>
          </ac:spMkLst>
        </pc:spChg>
        <pc:spChg chg="add del mod">
          <ac:chgData name="Volodymyr Lesyuk" userId="9787797074c489c4" providerId="LiveId" clId="{2D56DA1D-2200-4124-91C8-759F7D54D0FF}" dt="2021-10-18T16:17:50.306" v="737" actId="478"/>
          <ac:spMkLst>
            <pc:docMk/>
            <pc:sldMk cId="3105165699" sldId="702"/>
            <ac:spMk id="8" creationId="{BE66547D-805D-4151-A234-B754897604A4}"/>
          </ac:spMkLst>
        </pc:spChg>
        <pc:spChg chg="add">
          <ac:chgData name="Volodymyr Lesyuk" userId="9787797074c489c4" providerId="LiveId" clId="{2D56DA1D-2200-4124-91C8-759F7D54D0FF}" dt="2021-10-18T16:16:47.273" v="686" actId="26606"/>
          <ac:spMkLst>
            <pc:docMk/>
            <pc:sldMk cId="3105165699" sldId="702"/>
            <ac:spMk id="11" creationId="{81AEB8A9-B768-4E30-BA55-D919E6687343}"/>
          </ac:spMkLst>
        </pc:spChg>
        <pc:spChg chg="add mod">
          <ac:chgData name="Volodymyr Lesyuk" userId="9787797074c489c4" providerId="LiveId" clId="{2D56DA1D-2200-4124-91C8-759F7D54D0FF}" dt="2021-10-18T16:44:53.582" v="885"/>
          <ac:spMkLst>
            <pc:docMk/>
            <pc:sldMk cId="3105165699" sldId="702"/>
            <ac:spMk id="12" creationId="{413D5D3C-B04A-42B9-8344-AF13A46BCC92}"/>
          </ac:spMkLst>
        </pc:spChg>
        <pc:spChg chg="del">
          <ac:chgData name="Volodymyr Lesyuk" userId="9787797074c489c4" providerId="LiveId" clId="{2D56DA1D-2200-4124-91C8-759F7D54D0FF}" dt="2021-10-18T16:16:34.611" v="684"/>
          <ac:spMkLst>
            <pc:docMk/>
            <pc:sldMk cId="3105165699" sldId="702"/>
            <ac:spMk id="14" creationId="{81AEB8A9-B768-4E30-BA55-D919E6687343}"/>
          </ac:spMkLst>
        </pc:spChg>
        <pc:picChg chg="del mod">
          <ac:chgData name="Volodymyr Lesyuk" userId="9787797074c489c4" providerId="LiveId" clId="{2D56DA1D-2200-4124-91C8-759F7D54D0FF}" dt="2021-10-18T16:17:33.139" v="734" actId="478"/>
          <ac:picMkLst>
            <pc:docMk/>
            <pc:sldMk cId="3105165699" sldId="702"/>
            <ac:picMk id="9" creationId="{0F6170AA-8FE2-4D5B-A2C2-E51A810E0650}"/>
          </ac:picMkLst>
        </pc:picChg>
      </pc:sldChg>
      <pc:sldChg chg="addSp delSp modSp add mod setBg delDesignElem">
        <pc:chgData name="Volodymyr Lesyuk" userId="9787797074c489c4" providerId="LiveId" clId="{2D56DA1D-2200-4124-91C8-759F7D54D0FF}" dt="2021-10-20T14:01:17.885" v="2633" actId="2711"/>
        <pc:sldMkLst>
          <pc:docMk/>
          <pc:sldMk cId="2835223506" sldId="703"/>
        </pc:sldMkLst>
        <pc:spChg chg="del mod">
          <ac:chgData name="Volodymyr Lesyuk" userId="9787797074c489c4" providerId="LiveId" clId="{2D56DA1D-2200-4124-91C8-759F7D54D0FF}" dt="2021-10-18T16:43:55.660" v="862" actId="478"/>
          <ac:spMkLst>
            <pc:docMk/>
            <pc:sldMk cId="2835223506" sldId="703"/>
            <ac:spMk id="2" creationId="{1D3546AD-C2A8-4FCC-A0CB-CF140A350DCC}"/>
          </ac:spMkLst>
        </pc:spChg>
        <pc:spChg chg="mod">
          <ac:chgData name="Volodymyr Lesyuk" userId="9787797074c489c4" providerId="LiveId" clId="{2D56DA1D-2200-4124-91C8-759F7D54D0FF}" dt="2021-10-20T14:01:17.885" v="2633" actId="2711"/>
          <ac:spMkLst>
            <pc:docMk/>
            <pc:sldMk cId="2835223506" sldId="703"/>
            <ac:spMk id="3" creationId="{E9648D4C-BE2F-4CC7-A6AE-7B1B6527BD97}"/>
          </ac:spMkLst>
        </pc:spChg>
        <pc:spChg chg="del">
          <ac:chgData name="Volodymyr Lesyuk" userId="9787797074c489c4" providerId="LiveId" clId="{2D56DA1D-2200-4124-91C8-759F7D54D0FF}" dt="2021-10-20T11:16:20.895" v="2596" actId="478"/>
          <ac:spMkLst>
            <pc:docMk/>
            <pc:sldMk cId="2835223506" sldId="703"/>
            <ac:spMk id="4" creationId="{CCD6F7A5-1E59-48CE-AD59-293887E80CF3}"/>
          </ac:spMkLst>
        </pc:spChg>
        <pc:spChg chg="mod">
          <ac:chgData name="Volodymyr Lesyuk" userId="9787797074c489c4" providerId="LiveId" clId="{2D56DA1D-2200-4124-91C8-759F7D54D0FF}" dt="2021-10-18T16:43:32.201" v="839" actId="27636"/>
          <ac:spMkLst>
            <pc:docMk/>
            <pc:sldMk cId="2835223506" sldId="703"/>
            <ac:spMk id="6" creationId="{AD22C953-22F7-495B-9C8F-4951D1AE8A53}"/>
          </ac:spMkLst>
        </pc:spChg>
        <pc:spChg chg="add del mod">
          <ac:chgData name="Volodymyr Lesyuk" userId="9787797074c489c4" providerId="LiveId" clId="{2D56DA1D-2200-4124-91C8-759F7D54D0FF}" dt="2021-10-18T16:43:58.572" v="863" actId="478"/>
          <ac:spMkLst>
            <pc:docMk/>
            <pc:sldMk cId="2835223506" sldId="703"/>
            <ac:spMk id="8" creationId="{C751332F-7710-47E3-81C0-4605958B5180}"/>
          </ac:spMkLst>
        </pc:spChg>
        <pc:spChg chg="add">
          <ac:chgData name="Volodymyr Lesyuk" userId="9787797074c489c4" providerId="LiveId" clId="{2D56DA1D-2200-4124-91C8-759F7D54D0FF}" dt="2021-10-18T16:43:32.184" v="838" actId="26606"/>
          <ac:spMkLst>
            <pc:docMk/>
            <pc:sldMk cId="2835223506" sldId="703"/>
            <ac:spMk id="11" creationId="{81AEB8A9-B768-4E30-BA55-D919E6687343}"/>
          </ac:spMkLst>
        </pc:spChg>
        <pc:spChg chg="add mod">
          <ac:chgData name="Volodymyr Lesyuk" userId="9787797074c489c4" providerId="LiveId" clId="{2D56DA1D-2200-4124-91C8-759F7D54D0FF}" dt="2021-10-19T10:03:47.181" v="920" actId="5793"/>
          <ac:spMkLst>
            <pc:docMk/>
            <pc:sldMk cId="2835223506" sldId="703"/>
            <ac:spMk id="12" creationId="{22EBB380-96D5-40F0-93B7-DA73E5147556}"/>
          </ac:spMkLst>
        </pc:spChg>
        <pc:spChg chg="del">
          <ac:chgData name="Volodymyr Lesyuk" userId="9787797074c489c4" providerId="LiveId" clId="{2D56DA1D-2200-4124-91C8-759F7D54D0FF}" dt="2021-10-18T16:43:17.623" v="836"/>
          <ac:spMkLst>
            <pc:docMk/>
            <pc:sldMk cId="2835223506" sldId="703"/>
            <ac:spMk id="14" creationId="{81AEB8A9-B768-4E30-BA55-D919E6687343}"/>
          </ac:spMkLst>
        </pc:spChg>
        <pc:picChg chg="del mod">
          <ac:chgData name="Volodymyr Lesyuk" userId="9787797074c489c4" providerId="LiveId" clId="{2D56DA1D-2200-4124-91C8-759F7D54D0FF}" dt="2021-10-18T16:44:00.033" v="864" actId="478"/>
          <ac:picMkLst>
            <pc:docMk/>
            <pc:sldMk cId="2835223506" sldId="703"/>
            <ac:picMk id="9" creationId="{0F6170AA-8FE2-4D5B-A2C2-E51A810E0650}"/>
          </ac:picMkLst>
        </pc:picChg>
      </pc:sldChg>
      <pc:sldChg chg="delSp add del setBg delDesignElem">
        <pc:chgData name="Volodymyr Lesyuk" userId="9787797074c489c4" providerId="LiveId" clId="{2D56DA1D-2200-4124-91C8-759F7D54D0FF}" dt="2021-10-19T10:27:26.139" v="956" actId="47"/>
        <pc:sldMkLst>
          <pc:docMk/>
          <pc:sldMk cId="993493300" sldId="704"/>
        </pc:sldMkLst>
        <pc:spChg chg="del">
          <ac:chgData name="Volodymyr Lesyuk" userId="9787797074c489c4" providerId="LiveId" clId="{2D56DA1D-2200-4124-91C8-759F7D54D0FF}" dt="2021-10-19T10:25:05.700" v="955"/>
          <ac:spMkLst>
            <pc:docMk/>
            <pc:sldMk cId="993493300" sldId="704"/>
            <ac:spMk id="11" creationId="{81AEB8A9-B768-4E30-BA55-D919E6687343}"/>
          </ac:spMkLst>
        </pc:spChg>
      </pc:sldChg>
      <pc:sldChg chg="addSp delSp add del setBg delDesignElem">
        <pc:chgData name="Volodymyr Lesyuk" userId="9787797074c489c4" providerId="LiveId" clId="{2D56DA1D-2200-4124-91C8-759F7D54D0FF}" dt="2021-10-19T10:25:02.621" v="953"/>
        <pc:sldMkLst>
          <pc:docMk/>
          <pc:sldMk cId="1667514420" sldId="704"/>
        </pc:sldMkLst>
        <pc:spChg chg="add del">
          <ac:chgData name="Volodymyr Lesyuk" userId="9787797074c489c4" providerId="LiveId" clId="{2D56DA1D-2200-4124-91C8-759F7D54D0FF}" dt="2021-10-19T10:25:02.621" v="953"/>
          <ac:spMkLst>
            <pc:docMk/>
            <pc:sldMk cId="1667514420" sldId="704"/>
            <ac:spMk id="11" creationId="{81AEB8A9-B768-4E30-BA55-D919E6687343}"/>
          </ac:spMkLst>
        </pc:spChg>
      </pc:sldChg>
      <pc:sldChg chg="addSp delSp modSp add del mod setBg delDesignElem">
        <pc:chgData name="Volodymyr Lesyuk" userId="9787797074c489c4" providerId="LiveId" clId="{2D56DA1D-2200-4124-91C8-759F7D54D0FF}" dt="2021-10-19T10:24:21.234" v="950"/>
        <pc:sldMkLst>
          <pc:docMk/>
          <pc:sldMk cId="2932350510" sldId="704"/>
        </pc:sldMkLst>
        <pc:spChg chg="add del">
          <ac:chgData name="Volodymyr Lesyuk" userId="9787797074c489c4" providerId="LiveId" clId="{2D56DA1D-2200-4124-91C8-759F7D54D0FF}" dt="2021-10-19T10:24:19.475" v="948" actId="26606"/>
          <ac:spMkLst>
            <pc:docMk/>
            <pc:sldMk cId="2932350510" sldId="704"/>
            <ac:spMk id="2" creationId="{1D3546AD-C2A8-4FCC-A0CB-CF140A350DCC}"/>
          </ac:spMkLst>
        </pc:spChg>
        <pc:spChg chg="mod">
          <ac:chgData name="Volodymyr Lesyuk" userId="9787797074c489c4" providerId="LiveId" clId="{2D56DA1D-2200-4124-91C8-759F7D54D0FF}" dt="2021-10-19T10:24:21.234" v="950"/>
          <ac:spMkLst>
            <pc:docMk/>
            <pc:sldMk cId="2932350510" sldId="704"/>
            <ac:spMk id="6" creationId="{AD22C953-22F7-495B-9C8F-4951D1AE8A53}"/>
          </ac:spMkLst>
        </pc:spChg>
        <pc:spChg chg="add del">
          <ac:chgData name="Volodymyr Lesyuk" userId="9787797074c489c4" providerId="LiveId" clId="{2D56DA1D-2200-4124-91C8-759F7D54D0FF}" dt="2021-10-19T10:24:21.234" v="950"/>
          <ac:spMkLst>
            <pc:docMk/>
            <pc:sldMk cId="2932350510" sldId="704"/>
            <ac:spMk id="13" creationId="{81AEB8A9-B768-4E30-BA55-D919E6687343}"/>
          </ac:spMkLst>
        </pc:spChg>
        <pc:graphicFrameChg chg="add del">
          <ac:chgData name="Volodymyr Lesyuk" userId="9787797074c489c4" providerId="LiveId" clId="{2D56DA1D-2200-4124-91C8-759F7D54D0FF}" dt="2021-10-19T10:24:19.475" v="948" actId="26606"/>
          <ac:graphicFrameMkLst>
            <pc:docMk/>
            <pc:sldMk cId="2932350510" sldId="704"/>
            <ac:graphicFrameMk id="12" creationId="{427083AF-06CC-41AE-8437-DFBFE69E1432}"/>
          </ac:graphicFrameMkLst>
        </pc:graphicFrameChg>
      </pc:sldChg>
      <pc:sldChg chg="addSp delSp modSp add del mod setBg delDesignElem">
        <pc:chgData name="Volodymyr Lesyuk" userId="9787797074c489c4" providerId="LiveId" clId="{2D56DA1D-2200-4124-91C8-759F7D54D0FF}" dt="2021-10-19T10:23:56.106" v="943"/>
        <pc:sldMkLst>
          <pc:docMk/>
          <pc:sldMk cId="3284143993" sldId="704"/>
        </pc:sldMkLst>
        <pc:spChg chg="mod">
          <ac:chgData name="Volodymyr Lesyuk" userId="9787797074c489c4" providerId="LiveId" clId="{2D56DA1D-2200-4124-91C8-759F7D54D0FF}" dt="2021-10-19T10:23:56.106" v="943"/>
          <ac:spMkLst>
            <pc:docMk/>
            <pc:sldMk cId="3284143993" sldId="704"/>
            <ac:spMk id="6" creationId="{AD22C953-22F7-495B-9C8F-4951D1AE8A53}"/>
          </ac:spMkLst>
        </pc:spChg>
        <pc:spChg chg="add del">
          <ac:chgData name="Volodymyr Lesyuk" userId="9787797074c489c4" providerId="LiveId" clId="{2D56DA1D-2200-4124-91C8-759F7D54D0FF}" dt="2021-10-19T10:23:56.106" v="943"/>
          <ac:spMkLst>
            <pc:docMk/>
            <pc:sldMk cId="3284143993" sldId="704"/>
            <ac:spMk id="14" creationId="{81AEB8A9-B768-4E30-BA55-D919E6687343}"/>
          </ac:spMkLst>
        </pc:spChg>
      </pc:sldChg>
      <pc:sldChg chg="addSp delSp modSp add mod setBg delDesignElem">
        <pc:chgData name="Volodymyr Lesyuk" userId="9787797074c489c4" providerId="LiveId" clId="{2D56DA1D-2200-4124-91C8-759F7D54D0FF}" dt="2021-10-20T14:01:27.405" v="2634" actId="2711"/>
        <pc:sldMkLst>
          <pc:docMk/>
          <pc:sldMk cId="3687743634" sldId="704"/>
        </pc:sldMkLst>
        <pc:spChg chg="del">
          <ac:chgData name="Volodymyr Lesyuk" userId="9787797074c489c4" providerId="LiveId" clId="{2D56DA1D-2200-4124-91C8-759F7D54D0FF}" dt="2021-10-19T10:27:53.484" v="963" actId="26606"/>
          <ac:spMkLst>
            <pc:docMk/>
            <pc:sldMk cId="3687743634" sldId="704"/>
            <ac:spMk id="2" creationId="{1D3546AD-C2A8-4FCC-A0CB-CF140A350DCC}"/>
          </ac:spMkLst>
        </pc:spChg>
        <pc:spChg chg="mod">
          <ac:chgData name="Volodymyr Lesyuk" userId="9787797074c489c4" providerId="LiveId" clId="{2D56DA1D-2200-4124-91C8-759F7D54D0FF}" dt="2021-10-20T14:01:27.405" v="2634" actId="2711"/>
          <ac:spMkLst>
            <pc:docMk/>
            <pc:sldMk cId="3687743634" sldId="704"/>
            <ac:spMk id="3" creationId="{E9648D4C-BE2F-4CC7-A6AE-7B1B6527BD97}"/>
          </ac:spMkLst>
        </pc:spChg>
        <pc:spChg chg="del mod">
          <ac:chgData name="Volodymyr Lesyuk" userId="9787797074c489c4" providerId="LiveId" clId="{2D56DA1D-2200-4124-91C8-759F7D54D0FF}" dt="2021-10-20T11:16:31.121" v="2599" actId="478"/>
          <ac:spMkLst>
            <pc:docMk/>
            <pc:sldMk cId="3687743634" sldId="704"/>
            <ac:spMk id="4" creationId="{CCD6F7A5-1E59-48CE-AD59-293887E80CF3}"/>
          </ac:spMkLst>
        </pc:spChg>
        <pc:spChg chg="mod">
          <ac:chgData name="Volodymyr Lesyuk" userId="9787797074c489c4" providerId="LiveId" clId="{2D56DA1D-2200-4124-91C8-759F7D54D0FF}" dt="2021-10-19T10:28:12.897" v="966" actId="26606"/>
          <ac:spMkLst>
            <pc:docMk/>
            <pc:sldMk cId="3687743634" sldId="704"/>
            <ac:spMk id="5" creationId="{090AF78E-3CA6-4B8B-9A28-5CE084BE1CF0}"/>
          </ac:spMkLst>
        </pc:spChg>
        <pc:spChg chg="mod">
          <ac:chgData name="Volodymyr Lesyuk" userId="9787797074c489c4" providerId="LiveId" clId="{2D56DA1D-2200-4124-91C8-759F7D54D0FF}" dt="2021-10-19T10:28:12.900" v="967" actId="27636"/>
          <ac:spMkLst>
            <pc:docMk/>
            <pc:sldMk cId="3687743634" sldId="704"/>
            <ac:spMk id="6" creationId="{AD22C953-22F7-495B-9C8F-4951D1AE8A53}"/>
          </ac:spMkLst>
        </pc:spChg>
        <pc:spChg chg="del">
          <ac:chgData name="Volodymyr Lesyuk" userId="9787797074c489c4" providerId="LiveId" clId="{2D56DA1D-2200-4124-91C8-759F7D54D0FF}" dt="2021-10-19T10:27:38.370" v="961"/>
          <ac:spMkLst>
            <pc:docMk/>
            <pc:sldMk cId="3687743634" sldId="704"/>
            <ac:spMk id="10" creationId="{81AEB8A9-B768-4E30-BA55-D919E6687343}"/>
          </ac:spMkLst>
        </pc:spChg>
        <pc:spChg chg="add del">
          <ac:chgData name="Volodymyr Lesyuk" userId="9787797074c489c4" providerId="LiveId" clId="{2D56DA1D-2200-4124-91C8-759F7D54D0FF}" dt="2021-10-19T10:28:12.897" v="966" actId="26606"/>
          <ac:spMkLst>
            <pc:docMk/>
            <pc:sldMk cId="3687743634" sldId="704"/>
            <ac:spMk id="12" creationId="{B819A166-7571-4003-A6B8-B62034C3ED30}"/>
          </ac:spMkLst>
        </pc:spChg>
        <pc:spChg chg="add">
          <ac:chgData name="Volodymyr Lesyuk" userId="9787797074c489c4" providerId="LiveId" clId="{2D56DA1D-2200-4124-91C8-759F7D54D0FF}" dt="2021-10-19T10:28:12.897" v="966" actId="26606"/>
          <ac:spMkLst>
            <pc:docMk/>
            <pc:sldMk cId="3687743634" sldId="704"/>
            <ac:spMk id="17" creationId="{81AEB8A9-B768-4E30-BA55-D919E6687343}"/>
          </ac:spMkLst>
        </pc:spChg>
        <pc:graphicFrameChg chg="add del mod modGraphic">
          <ac:chgData name="Volodymyr Lesyuk" userId="9787797074c489c4" providerId="LiveId" clId="{2D56DA1D-2200-4124-91C8-759F7D54D0FF}" dt="2021-10-19T10:28:20.386" v="968" actId="478"/>
          <ac:graphicFrameMkLst>
            <pc:docMk/>
            <pc:sldMk cId="3687743634" sldId="704"/>
            <ac:graphicFrameMk id="8" creationId="{67148D56-FFD3-494F-AEF1-7F40F9645736}"/>
          </ac:graphicFrameMkLst>
        </pc:graphicFrameChg>
        <pc:picChg chg="add mod">
          <ac:chgData name="Volodymyr Lesyuk" userId="9787797074c489c4" providerId="LiveId" clId="{2D56DA1D-2200-4124-91C8-759F7D54D0FF}" dt="2021-10-20T11:14:20.060" v="2574" actId="1076"/>
          <ac:picMkLst>
            <pc:docMk/>
            <pc:sldMk cId="3687743634" sldId="704"/>
            <ac:picMk id="7" creationId="{AEFE76A1-FD4D-4A14-9EBE-4A1C79E75F92}"/>
          </ac:picMkLst>
        </pc:picChg>
      </pc:sldChg>
      <pc:sldChg chg="delSp add del setBg delDesignElem">
        <pc:chgData name="Volodymyr Lesyuk" userId="9787797074c489c4" providerId="LiveId" clId="{2D56DA1D-2200-4124-91C8-759F7D54D0FF}" dt="2021-10-19T10:30:30.141" v="1008" actId="47"/>
        <pc:sldMkLst>
          <pc:docMk/>
          <pc:sldMk cId="17219898" sldId="705"/>
        </pc:sldMkLst>
        <pc:spChg chg="del">
          <ac:chgData name="Volodymyr Lesyuk" userId="9787797074c489c4" providerId="LiveId" clId="{2D56DA1D-2200-4124-91C8-759F7D54D0FF}" dt="2021-10-19T10:30:21.070" v="1007"/>
          <ac:spMkLst>
            <pc:docMk/>
            <pc:sldMk cId="17219898" sldId="705"/>
            <ac:spMk id="17" creationId="{81AEB8A9-B768-4E30-BA55-D919E6687343}"/>
          </ac:spMkLst>
        </pc:spChg>
      </pc:sldChg>
      <pc:sldChg chg="addSp delSp modSp add del mod ord setBg delDesignElem">
        <pc:chgData name="Volodymyr Lesyuk" userId="9787797074c489c4" providerId="LiveId" clId="{2D56DA1D-2200-4124-91C8-759F7D54D0FF}" dt="2021-10-19T10:31:32.673" v="1025" actId="47"/>
        <pc:sldMkLst>
          <pc:docMk/>
          <pc:sldMk cId="102693915" sldId="705"/>
        </pc:sldMkLst>
        <pc:spChg chg="add del ord">
          <ac:chgData name="Volodymyr Lesyuk" userId="9787797074c489c4" providerId="LiveId" clId="{2D56DA1D-2200-4124-91C8-759F7D54D0FF}" dt="2021-10-19T10:31:22.745" v="1023" actId="478"/>
          <ac:spMkLst>
            <pc:docMk/>
            <pc:sldMk cId="102693915" sldId="705"/>
            <ac:spMk id="2" creationId="{1D3546AD-C2A8-4FCC-A0CB-CF140A350DCC}"/>
          </ac:spMkLst>
        </pc:spChg>
        <pc:spChg chg="mod">
          <ac:chgData name="Volodymyr Lesyuk" userId="9787797074c489c4" providerId="LiveId" clId="{2D56DA1D-2200-4124-91C8-759F7D54D0FF}" dt="2021-10-19T10:30:42.707" v="1011" actId="26606"/>
          <ac:spMkLst>
            <pc:docMk/>
            <pc:sldMk cId="102693915" sldId="705"/>
            <ac:spMk id="3" creationId="{E9648D4C-BE2F-4CC7-A6AE-7B1B6527BD97}"/>
          </ac:spMkLst>
        </pc:spChg>
        <pc:spChg chg="mod">
          <ac:chgData name="Volodymyr Lesyuk" userId="9787797074c489c4" providerId="LiveId" clId="{2D56DA1D-2200-4124-91C8-759F7D54D0FF}" dt="2021-10-19T10:30:42.707" v="1011" actId="26606"/>
          <ac:spMkLst>
            <pc:docMk/>
            <pc:sldMk cId="102693915" sldId="705"/>
            <ac:spMk id="4" creationId="{CCD6F7A5-1E59-48CE-AD59-293887E80CF3}"/>
          </ac:spMkLst>
        </pc:spChg>
        <pc:spChg chg="mod">
          <ac:chgData name="Volodymyr Lesyuk" userId="9787797074c489c4" providerId="LiveId" clId="{2D56DA1D-2200-4124-91C8-759F7D54D0FF}" dt="2021-10-19T10:30:42.707" v="1011" actId="26606"/>
          <ac:spMkLst>
            <pc:docMk/>
            <pc:sldMk cId="102693915" sldId="705"/>
            <ac:spMk id="5" creationId="{090AF78E-3CA6-4B8B-9A28-5CE084BE1CF0}"/>
          </ac:spMkLst>
        </pc:spChg>
        <pc:spChg chg="mod">
          <ac:chgData name="Volodymyr Lesyuk" userId="9787797074c489c4" providerId="LiveId" clId="{2D56DA1D-2200-4124-91C8-759F7D54D0FF}" dt="2021-10-19T10:30:42.707" v="1011" actId="26606"/>
          <ac:spMkLst>
            <pc:docMk/>
            <pc:sldMk cId="102693915" sldId="705"/>
            <ac:spMk id="6" creationId="{AD22C953-22F7-495B-9C8F-4951D1AE8A53}"/>
          </ac:spMkLst>
        </pc:spChg>
        <pc:spChg chg="add del mod">
          <ac:chgData name="Volodymyr Lesyuk" userId="9787797074c489c4" providerId="LiveId" clId="{2D56DA1D-2200-4124-91C8-759F7D54D0FF}" dt="2021-10-19T10:31:22.745" v="1023" actId="478"/>
          <ac:spMkLst>
            <pc:docMk/>
            <pc:sldMk cId="102693915" sldId="705"/>
            <ac:spMk id="8" creationId="{A5C5E22D-6B2E-4CDA-B354-56FC6F13FD22}"/>
          </ac:spMkLst>
        </pc:spChg>
        <pc:spChg chg="del">
          <ac:chgData name="Volodymyr Lesyuk" userId="9787797074c489c4" providerId="LiveId" clId="{2D56DA1D-2200-4124-91C8-759F7D54D0FF}" dt="2021-10-19T10:30:34.953" v="1010"/>
          <ac:spMkLst>
            <pc:docMk/>
            <pc:sldMk cId="102693915" sldId="705"/>
            <ac:spMk id="11" creationId="{81AEB8A9-B768-4E30-BA55-D919E6687343}"/>
          </ac:spMkLst>
        </pc:spChg>
        <pc:spChg chg="del">
          <ac:chgData name="Volodymyr Lesyuk" userId="9787797074c489c4" providerId="LiveId" clId="{2D56DA1D-2200-4124-91C8-759F7D54D0FF}" dt="2021-10-19T10:30:42.707" v="1011" actId="26606"/>
          <ac:spMkLst>
            <pc:docMk/>
            <pc:sldMk cId="102693915" sldId="705"/>
            <ac:spMk id="13" creationId="{B57406C1-7DAE-4EC2-9CB2-EEC609EC7D09}"/>
          </ac:spMkLst>
        </pc:spChg>
        <pc:spChg chg="add">
          <ac:chgData name="Volodymyr Lesyuk" userId="9787797074c489c4" providerId="LiveId" clId="{2D56DA1D-2200-4124-91C8-759F7D54D0FF}" dt="2021-10-19T10:30:42.707" v="1011" actId="26606"/>
          <ac:spMkLst>
            <pc:docMk/>
            <pc:sldMk cId="102693915" sldId="705"/>
            <ac:spMk id="19" creationId="{B819A166-7571-4003-A6B8-B62034C3ED30}"/>
          </ac:spMkLst>
        </pc:spChg>
        <pc:graphicFrameChg chg="add modGraphic">
          <ac:chgData name="Volodymyr Lesyuk" userId="9787797074c489c4" providerId="LiveId" clId="{2D56DA1D-2200-4124-91C8-759F7D54D0FF}" dt="2021-10-19T10:31:28.618" v="1024" actId="26606"/>
          <ac:graphicFrameMkLst>
            <pc:docMk/>
            <pc:sldMk cId="102693915" sldId="705"/>
            <ac:graphicFrameMk id="15" creationId="{122313BE-BE86-493A-B5B4-A48D3279FD38}"/>
          </ac:graphicFrameMkLst>
        </pc:graphicFrameChg>
      </pc:sldChg>
      <pc:sldChg chg="addSp delSp modSp add del mod setBg delDesignElem">
        <pc:chgData name="Volodymyr Lesyuk" userId="9787797074c489c4" providerId="LiveId" clId="{2D56DA1D-2200-4124-91C8-759F7D54D0FF}" dt="2021-10-19T10:28:42.620" v="973"/>
        <pc:sldMkLst>
          <pc:docMk/>
          <pc:sldMk cId="560953401" sldId="705"/>
        </pc:sldMkLst>
        <pc:spChg chg="mod">
          <ac:chgData name="Volodymyr Lesyuk" userId="9787797074c489c4" providerId="LiveId" clId="{2D56DA1D-2200-4124-91C8-759F7D54D0FF}" dt="2021-10-19T10:28:42.620" v="973"/>
          <ac:spMkLst>
            <pc:docMk/>
            <pc:sldMk cId="560953401" sldId="705"/>
            <ac:spMk id="6" creationId="{AD22C953-22F7-495B-9C8F-4951D1AE8A53}"/>
          </ac:spMkLst>
        </pc:spChg>
        <pc:spChg chg="add del">
          <ac:chgData name="Volodymyr Lesyuk" userId="9787797074c489c4" providerId="LiveId" clId="{2D56DA1D-2200-4124-91C8-759F7D54D0FF}" dt="2021-10-19T10:28:42.620" v="973"/>
          <ac:spMkLst>
            <pc:docMk/>
            <pc:sldMk cId="560953401" sldId="705"/>
            <ac:spMk id="10" creationId="{81AEB8A9-B768-4E30-BA55-D919E6687343}"/>
          </ac:spMkLst>
        </pc:spChg>
      </pc:sldChg>
      <pc:sldChg chg="addSp delSp modSp add del mod setBg delDesignElem">
        <pc:chgData name="Volodymyr Lesyuk" userId="9787797074c489c4" providerId="LiveId" clId="{2D56DA1D-2200-4124-91C8-759F7D54D0FF}" dt="2021-10-20T11:07:09.629" v="2532" actId="47"/>
        <pc:sldMkLst>
          <pc:docMk/>
          <pc:sldMk cId="678263556" sldId="705"/>
        </pc:sldMkLst>
        <pc:spChg chg="add del">
          <ac:chgData name="Volodymyr Lesyuk" userId="9787797074c489c4" providerId="LiveId" clId="{2D56DA1D-2200-4124-91C8-759F7D54D0FF}" dt="2021-10-19T10:32:02.046" v="1031" actId="26606"/>
          <ac:spMkLst>
            <pc:docMk/>
            <pc:sldMk cId="678263556" sldId="705"/>
            <ac:spMk id="2" creationId="{1D3546AD-C2A8-4FCC-A0CB-CF140A350DCC}"/>
          </ac:spMkLst>
        </pc:spChg>
        <pc:spChg chg="mod">
          <ac:chgData name="Volodymyr Lesyuk" userId="9787797074c489c4" providerId="LiveId" clId="{2D56DA1D-2200-4124-91C8-759F7D54D0FF}" dt="2021-10-20T11:06:19.392" v="2521" actId="26606"/>
          <ac:spMkLst>
            <pc:docMk/>
            <pc:sldMk cId="678263556" sldId="705"/>
            <ac:spMk id="3" creationId="{E9648D4C-BE2F-4CC7-A6AE-7B1B6527BD97}"/>
          </ac:spMkLst>
        </pc:spChg>
        <pc:spChg chg="mod">
          <ac:chgData name="Volodymyr Lesyuk" userId="9787797074c489c4" providerId="LiveId" clId="{2D56DA1D-2200-4124-91C8-759F7D54D0FF}" dt="2021-10-20T11:06:19.392" v="2521" actId="26606"/>
          <ac:spMkLst>
            <pc:docMk/>
            <pc:sldMk cId="678263556" sldId="705"/>
            <ac:spMk id="4" creationId="{CCD6F7A5-1E59-48CE-AD59-293887E80CF3}"/>
          </ac:spMkLst>
        </pc:spChg>
        <pc:spChg chg="del mod">
          <ac:chgData name="Volodymyr Lesyuk" userId="9787797074c489c4" providerId="LiveId" clId="{2D56DA1D-2200-4124-91C8-759F7D54D0FF}" dt="2021-10-20T11:06:34.490" v="2525" actId="478"/>
          <ac:spMkLst>
            <pc:docMk/>
            <pc:sldMk cId="678263556" sldId="705"/>
            <ac:spMk id="5" creationId="{090AF78E-3CA6-4B8B-9A28-5CE084BE1CF0}"/>
          </ac:spMkLst>
        </pc:spChg>
        <pc:spChg chg="mod">
          <ac:chgData name="Volodymyr Lesyuk" userId="9787797074c489c4" providerId="LiveId" clId="{2D56DA1D-2200-4124-91C8-759F7D54D0FF}" dt="2021-10-20T11:06:19.392" v="2521" actId="26606"/>
          <ac:spMkLst>
            <pc:docMk/>
            <pc:sldMk cId="678263556" sldId="705"/>
            <ac:spMk id="6" creationId="{AD22C953-22F7-495B-9C8F-4951D1AE8A53}"/>
          </ac:spMkLst>
        </pc:spChg>
        <pc:spChg chg="del">
          <ac:chgData name="Volodymyr Lesyuk" userId="9787797074c489c4" providerId="LiveId" clId="{2D56DA1D-2200-4124-91C8-759F7D54D0FF}" dt="2021-10-19T10:31:46.544" v="1027"/>
          <ac:spMkLst>
            <pc:docMk/>
            <pc:sldMk cId="678263556" sldId="705"/>
            <ac:spMk id="10" creationId="{81AEB8A9-B768-4E30-BA55-D919E6687343}"/>
          </ac:spMkLst>
        </pc:spChg>
        <pc:spChg chg="add del">
          <ac:chgData name="Volodymyr Lesyuk" userId="9787797074c489c4" providerId="LiveId" clId="{2D56DA1D-2200-4124-91C8-759F7D54D0FF}" dt="2021-10-19T10:32:02.031" v="1030" actId="26606"/>
          <ac:spMkLst>
            <pc:docMk/>
            <pc:sldMk cId="678263556" sldId="705"/>
            <ac:spMk id="12" creationId="{08E89D5E-1885-4160-AC77-CC471DD1D0DB}"/>
          </ac:spMkLst>
        </pc:spChg>
        <pc:spChg chg="add del">
          <ac:chgData name="Volodymyr Lesyuk" userId="9787797074c489c4" providerId="LiveId" clId="{2D56DA1D-2200-4124-91C8-759F7D54D0FF}" dt="2021-10-19T10:32:46.536" v="1039" actId="22"/>
          <ac:spMkLst>
            <pc:docMk/>
            <pc:sldMk cId="678263556" sldId="705"/>
            <ac:spMk id="15" creationId="{E512FF6C-C652-4286-9983-10FBA1AB1216}"/>
          </ac:spMkLst>
        </pc:spChg>
        <pc:spChg chg="add del">
          <ac:chgData name="Volodymyr Lesyuk" userId="9787797074c489c4" providerId="LiveId" clId="{2D56DA1D-2200-4124-91C8-759F7D54D0FF}" dt="2021-10-19T10:32:24.615" v="1033" actId="26606"/>
          <ac:spMkLst>
            <pc:docMk/>
            <pc:sldMk cId="678263556" sldId="705"/>
            <ac:spMk id="21" creationId="{23A58148-D452-4F6F-A2FE-EED968DE1970}"/>
          </ac:spMkLst>
        </pc:spChg>
        <pc:spChg chg="add del">
          <ac:chgData name="Volodymyr Lesyuk" userId="9787797074c489c4" providerId="LiveId" clId="{2D56DA1D-2200-4124-91C8-759F7D54D0FF}" dt="2021-10-20T11:06:19.392" v="2521" actId="26606"/>
          <ac:spMkLst>
            <pc:docMk/>
            <pc:sldMk cId="678263556" sldId="705"/>
            <ac:spMk id="23" creationId="{81AEB8A9-B768-4E30-BA55-D919E6687343}"/>
          </ac:spMkLst>
        </pc:spChg>
        <pc:spChg chg="add">
          <ac:chgData name="Volodymyr Lesyuk" userId="9787797074c489c4" providerId="LiveId" clId="{2D56DA1D-2200-4124-91C8-759F7D54D0FF}" dt="2021-10-20T11:06:19.392" v="2521" actId="26606"/>
          <ac:spMkLst>
            <pc:docMk/>
            <pc:sldMk cId="678263556" sldId="705"/>
            <ac:spMk id="28" creationId="{D4D28E87-62D2-4602-B72F-5F74AA236CC3}"/>
          </ac:spMkLst>
        </pc:spChg>
        <pc:graphicFrameChg chg="add del">
          <ac:chgData name="Volodymyr Lesyuk" userId="9787797074c489c4" providerId="LiveId" clId="{2D56DA1D-2200-4124-91C8-759F7D54D0FF}" dt="2021-10-19T10:32:02.031" v="1030" actId="26606"/>
          <ac:graphicFrameMkLst>
            <pc:docMk/>
            <pc:sldMk cId="678263556" sldId="705"/>
            <ac:graphicFrameMk id="8" creationId="{8AD7E595-F238-430B-85A6-1C8958532547}"/>
          </ac:graphicFrameMkLst>
        </pc:graphicFrameChg>
        <pc:graphicFrameChg chg="add del mod modGraphic">
          <ac:chgData name="Volodymyr Lesyuk" userId="9787797074c489c4" providerId="LiveId" clId="{2D56DA1D-2200-4124-91C8-759F7D54D0FF}" dt="2021-10-19T10:32:31.812" v="1036" actId="478"/>
          <ac:graphicFrameMkLst>
            <pc:docMk/>
            <pc:sldMk cId="678263556" sldId="705"/>
            <ac:graphicFrameMk id="16" creationId="{25B1696C-2E8B-43E3-A9FF-049530C09C63}"/>
          </ac:graphicFrameMkLst>
        </pc:graphicFrameChg>
        <pc:picChg chg="add mod ord">
          <ac:chgData name="Volodymyr Lesyuk" userId="9787797074c489c4" providerId="LiveId" clId="{2D56DA1D-2200-4124-91C8-759F7D54D0FF}" dt="2021-10-20T11:06:27.263" v="2524" actId="1076"/>
          <ac:picMkLst>
            <pc:docMk/>
            <pc:sldMk cId="678263556" sldId="705"/>
            <ac:picMk id="7" creationId="{18F1F25F-3CEB-4743-A0CA-79A12526C02F}"/>
          </ac:picMkLst>
        </pc:picChg>
        <pc:cxnChg chg="add del">
          <ac:chgData name="Volodymyr Lesyuk" userId="9787797074c489c4" providerId="LiveId" clId="{2D56DA1D-2200-4124-91C8-759F7D54D0FF}" dt="2021-10-19T10:32:02.031" v="1030" actId="26606"/>
          <ac:cxnSpMkLst>
            <pc:docMk/>
            <pc:sldMk cId="678263556" sldId="705"/>
            <ac:cxnSpMk id="14" creationId="{550D2BD1-98F9-412D-905B-3A843EF4078B}"/>
          </ac:cxnSpMkLst>
        </pc:cxnChg>
      </pc:sldChg>
      <pc:sldChg chg="delSp modSp add del mod setBg delDesignElem">
        <pc:chgData name="Volodymyr Lesyuk" userId="9787797074c489c4" providerId="LiveId" clId="{2D56DA1D-2200-4124-91C8-759F7D54D0FF}" dt="2021-10-19T10:30:20.004" v="1005" actId="47"/>
        <pc:sldMkLst>
          <pc:docMk/>
          <pc:sldMk cId="2806917687" sldId="705"/>
        </pc:sldMkLst>
        <pc:spChg chg="mod">
          <ac:chgData name="Volodymyr Lesyuk" userId="9787797074c489c4" providerId="LiveId" clId="{2D56DA1D-2200-4124-91C8-759F7D54D0FF}" dt="2021-10-19T10:30:12.183" v="1004" actId="27636"/>
          <ac:spMkLst>
            <pc:docMk/>
            <pc:sldMk cId="2806917687" sldId="705"/>
            <ac:spMk id="6" creationId="{AD22C953-22F7-495B-9C8F-4951D1AE8A53}"/>
          </ac:spMkLst>
        </pc:spChg>
        <pc:spChg chg="del">
          <ac:chgData name="Volodymyr Lesyuk" userId="9787797074c489c4" providerId="LiveId" clId="{2D56DA1D-2200-4124-91C8-759F7D54D0FF}" dt="2021-10-19T10:30:12.139" v="1003"/>
          <ac:spMkLst>
            <pc:docMk/>
            <pc:sldMk cId="2806917687" sldId="705"/>
            <ac:spMk id="10" creationId="{81AEB8A9-B768-4E30-BA55-D919E6687343}"/>
          </ac:spMkLst>
        </pc:spChg>
      </pc:sldChg>
      <pc:sldChg chg="addSp delSp modSp add del mod setBg delDesignElem">
        <pc:chgData name="Volodymyr Lesyuk" userId="9787797074c489c4" providerId="LiveId" clId="{2D56DA1D-2200-4124-91C8-759F7D54D0FF}" dt="2021-10-20T08:05:30.756" v="1310" actId="47"/>
        <pc:sldMkLst>
          <pc:docMk/>
          <pc:sldMk cId="137349944" sldId="706"/>
        </pc:sldMkLst>
        <pc:spChg chg="del">
          <ac:chgData name="Volodymyr Lesyuk" userId="9787797074c489c4" providerId="LiveId" clId="{2D56DA1D-2200-4124-91C8-759F7D54D0FF}" dt="2021-10-19T10:40:57.900" v="1054" actId="26606"/>
          <ac:spMkLst>
            <pc:docMk/>
            <pc:sldMk cId="137349944" sldId="706"/>
            <ac:spMk id="2" creationId="{1D3546AD-C2A8-4FCC-A0CB-CF140A350DCC}"/>
          </ac:spMkLst>
        </pc:spChg>
        <pc:spChg chg="mod">
          <ac:chgData name="Volodymyr Lesyuk" userId="9787797074c489c4" providerId="LiveId" clId="{2D56DA1D-2200-4124-91C8-759F7D54D0FF}" dt="2021-10-20T07:54:09.147" v="1065" actId="26606"/>
          <ac:spMkLst>
            <pc:docMk/>
            <pc:sldMk cId="137349944" sldId="706"/>
            <ac:spMk id="3" creationId="{E9648D4C-BE2F-4CC7-A6AE-7B1B6527BD97}"/>
          </ac:spMkLst>
        </pc:spChg>
        <pc:spChg chg="mod">
          <ac:chgData name="Volodymyr Lesyuk" userId="9787797074c489c4" providerId="LiveId" clId="{2D56DA1D-2200-4124-91C8-759F7D54D0FF}" dt="2021-10-20T07:54:09.147" v="1065" actId="26606"/>
          <ac:spMkLst>
            <pc:docMk/>
            <pc:sldMk cId="137349944" sldId="706"/>
            <ac:spMk id="4" creationId="{CCD6F7A5-1E59-48CE-AD59-293887E80CF3}"/>
          </ac:spMkLst>
        </pc:spChg>
        <pc:spChg chg="mod">
          <ac:chgData name="Volodymyr Lesyuk" userId="9787797074c489c4" providerId="LiveId" clId="{2D56DA1D-2200-4124-91C8-759F7D54D0FF}" dt="2021-10-20T07:54:09.147" v="1065" actId="26606"/>
          <ac:spMkLst>
            <pc:docMk/>
            <pc:sldMk cId="137349944" sldId="706"/>
            <ac:spMk id="5" creationId="{090AF78E-3CA6-4B8B-9A28-5CE084BE1CF0}"/>
          </ac:spMkLst>
        </pc:spChg>
        <pc:spChg chg="mod">
          <ac:chgData name="Volodymyr Lesyuk" userId="9787797074c489c4" providerId="LiveId" clId="{2D56DA1D-2200-4124-91C8-759F7D54D0FF}" dt="2021-10-20T07:54:09.147" v="1065" actId="26606"/>
          <ac:spMkLst>
            <pc:docMk/>
            <pc:sldMk cId="137349944" sldId="706"/>
            <ac:spMk id="6" creationId="{AD22C953-22F7-495B-9C8F-4951D1AE8A53}"/>
          </ac:spMkLst>
        </pc:spChg>
        <pc:spChg chg="del">
          <ac:chgData name="Volodymyr Lesyuk" userId="9787797074c489c4" providerId="LiveId" clId="{2D56DA1D-2200-4124-91C8-759F7D54D0FF}" dt="2021-10-19T10:40:42.092" v="1052"/>
          <ac:spMkLst>
            <pc:docMk/>
            <pc:sldMk cId="137349944" sldId="706"/>
            <ac:spMk id="10" creationId="{81AEB8A9-B768-4E30-BA55-D919E6687343}"/>
          </ac:spMkLst>
        </pc:spChg>
        <pc:spChg chg="add del">
          <ac:chgData name="Volodymyr Lesyuk" userId="9787797074c489c4" providerId="LiveId" clId="{2D56DA1D-2200-4124-91C8-759F7D54D0FF}" dt="2021-10-19T13:49:05.820" v="1055" actId="26606"/>
          <ac:spMkLst>
            <pc:docMk/>
            <pc:sldMk cId="137349944" sldId="706"/>
            <ac:spMk id="12" creationId="{B819A166-7571-4003-A6B8-B62034C3ED30}"/>
          </ac:spMkLst>
        </pc:spChg>
        <pc:spChg chg="add del">
          <ac:chgData name="Volodymyr Lesyuk" userId="9787797074c489c4" providerId="LiveId" clId="{2D56DA1D-2200-4124-91C8-759F7D54D0FF}" dt="2021-10-20T07:54:09.147" v="1065" actId="26606"/>
          <ac:spMkLst>
            <pc:docMk/>
            <pc:sldMk cId="137349944" sldId="706"/>
            <ac:spMk id="17" creationId="{81AEB8A9-B768-4E30-BA55-D919E6687343}"/>
          </ac:spMkLst>
        </pc:spChg>
        <pc:spChg chg="add">
          <ac:chgData name="Volodymyr Lesyuk" userId="9787797074c489c4" providerId="LiveId" clId="{2D56DA1D-2200-4124-91C8-759F7D54D0FF}" dt="2021-10-20T07:54:09.147" v="1065" actId="26606"/>
          <ac:spMkLst>
            <pc:docMk/>
            <pc:sldMk cId="137349944" sldId="706"/>
            <ac:spMk id="22" creationId="{51D98CAC-3EFF-4342-BD5A-6C0E8CAB4C1A}"/>
          </ac:spMkLst>
        </pc:spChg>
        <pc:graphicFrameChg chg="add del mod modGraphic">
          <ac:chgData name="Volodymyr Lesyuk" userId="9787797074c489c4" providerId="LiveId" clId="{2D56DA1D-2200-4124-91C8-759F7D54D0FF}" dt="2021-10-19T13:49:07.956" v="1057" actId="478"/>
          <ac:graphicFrameMkLst>
            <pc:docMk/>
            <pc:sldMk cId="137349944" sldId="706"/>
            <ac:graphicFrameMk id="8" creationId="{56B20A12-2534-4AD2-8AC9-CCDEF9458E19}"/>
          </ac:graphicFrameMkLst>
        </pc:graphicFrameChg>
      </pc:sldChg>
      <pc:sldChg chg="addSp delSp modSp add del mod setBg delDesignElem">
        <pc:chgData name="Volodymyr Lesyuk" userId="9787797074c489c4" providerId="LiveId" clId="{2D56DA1D-2200-4124-91C8-759F7D54D0FF}" dt="2021-10-19T10:40:35.606" v="1050" actId="47"/>
        <pc:sldMkLst>
          <pc:docMk/>
          <pc:sldMk cId="2274321445" sldId="706"/>
        </pc:sldMkLst>
        <pc:spChg chg="del">
          <ac:chgData name="Volodymyr Lesyuk" userId="9787797074c489c4" providerId="LiveId" clId="{2D56DA1D-2200-4124-91C8-759F7D54D0FF}" dt="2021-10-19T10:33:13.638" v="1043" actId="26606"/>
          <ac:spMkLst>
            <pc:docMk/>
            <pc:sldMk cId="2274321445" sldId="706"/>
            <ac:spMk id="2" creationId="{1D3546AD-C2A8-4FCC-A0CB-CF140A350DCC}"/>
          </ac:spMkLst>
        </pc:spChg>
        <pc:spChg chg="mod">
          <ac:chgData name="Volodymyr Lesyuk" userId="9787797074c489c4" providerId="LiveId" clId="{2D56DA1D-2200-4124-91C8-759F7D54D0FF}" dt="2021-10-19T10:33:13.638" v="1043" actId="26606"/>
          <ac:spMkLst>
            <pc:docMk/>
            <pc:sldMk cId="2274321445" sldId="706"/>
            <ac:spMk id="3" creationId="{E9648D4C-BE2F-4CC7-A6AE-7B1B6527BD97}"/>
          </ac:spMkLst>
        </pc:spChg>
        <pc:spChg chg="mod">
          <ac:chgData name="Volodymyr Lesyuk" userId="9787797074c489c4" providerId="LiveId" clId="{2D56DA1D-2200-4124-91C8-759F7D54D0FF}" dt="2021-10-19T10:33:13.638" v="1043" actId="26606"/>
          <ac:spMkLst>
            <pc:docMk/>
            <pc:sldMk cId="2274321445" sldId="706"/>
            <ac:spMk id="4" creationId="{CCD6F7A5-1E59-48CE-AD59-293887E80CF3}"/>
          </ac:spMkLst>
        </pc:spChg>
        <pc:spChg chg="mod">
          <ac:chgData name="Volodymyr Lesyuk" userId="9787797074c489c4" providerId="LiveId" clId="{2D56DA1D-2200-4124-91C8-759F7D54D0FF}" dt="2021-10-19T10:33:13.638" v="1043" actId="26606"/>
          <ac:spMkLst>
            <pc:docMk/>
            <pc:sldMk cId="2274321445" sldId="706"/>
            <ac:spMk id="5" creationId="{090AF78E-3CA6-4B8B-9A28-5CE084BE1CF0}"/>
          </ac:spMkLst>
        </pc:spChg>
        <pc:spChg chg="mod">
          <ac:chgData name="Volodymyr Lesyuk" userId="9787797074c489c4" providerId="LiveId" clId="{2D56DA1D-2200-4124-91C8-759F7D54D0FF}" dt="2021-10-19T10:33:13.638" v="1043" actId="26606"/>
          <ac:spMkLst>
            <pc:docMk/>
            <pc:sldMk cId="2274321445" sldId="706"/>
            <ac:spMk id="6" creationId="{AD22C953-22F7-495B-9C8F-4951D1AE8A53}"/>
          </ac:spMkLst>
        </pc:spChg>
        <pc:spChg chg="del">
          <ac:chgData name="Volodymyr Lesyuk" userId="9787797074c489c4" providerId="LiveId" clId="{2D56DA1D-2200-4124-91C8-759F7D54D0FF}" dt="2021-10-19T10:32:54.289" v="1041"/>
          <ac:spMkLst>
            <pc:docMk/>
            <pc:sldMk cId="2274321445" sldId="706"/>
            <ac:spMk id="10" creationId="{81AEB8A9-B768-4E30-BA55-D919E6687343}"/>
          </ac:spMkLst>
        </pc:spChg>
        <pc:spChg chg="add">
          <ac:chgData name="Volodymyr Lesyuk" userId="9787797074c489c4" providerId="LiveId" clId="{2D56DA1D-2200-4124-91C8-759F7D54D0FF}" dt="2021-10-19T10:33:13.638" v="1043" actId="26606"/>
          <ac:spMkLst>
            <pc:docMk/>
            <pc:sldMk cId="2274321445" sldId="706"/>
            <ac:spMk id="12" creationId="{B819A166-7571-4003-A6B8-B62034C3ED30}"/>
          </ac:spMkLst>
        </pc:spChg>
        <pc:graphicFrameChg chg="add modGraphic">
          <ac:chgData name="Volodymyr Lesyuk" userId="9787797074c489c4" providerId="LiveId" clId="{2D56DA1D-2200-4124-91C8-759F7D54D0FF}" dt="2021-10-19T10:40:16.236" v="1049" actId="26606"/>
          <ac:graphicFrameMkLst>
            <pc:docMk/>
            <pc:sldMk cId="2274321445" sldId="706"/>
            <ac:graphicFrameMk id="8" creationId="{C92145E6-A934-4C89-92A8-E32A64DD78D1}"/>
          </ac:graphicFrameMkLst>
        </pc:graphicFrameChg>
      </pc:sldChg>
      <pc:sldChg chg="addSp delSp modSp add del mod setBg chgLayout">
        <pc:chgData name="Volodymyr Lesyuk" userId="9787797074c489c4" providerId="LiveId" clId="{2D56DA1D-2200-4124-91C8-759F7D54D0FF}" dt="2021-10-20T09:04:39.074" v="1776" actId="47"/>
        <pc:sldMkLst>
          <pc:docMk/>
          <pc:sldMk cId="1901078310" sldId="707"/>
        </pc:sldMkLst>
        <pc:spChg chg="del">
          <ac:chgData name="Volodymyr Lesyuk" userId="9787797074c489c4" providerId="LiveId" clId="{2D56DA1D-2200-4124-91C8-759F7D54D0FF}" dt="2021-10-20T07:54:45.843" v="1068" actId="478"/>
          <ac:spMkLst>
            <pc:docMk/>
            <pc:sldMk cId="1901078310" sldId="707"/>
            <ac:spMk id="3" creationId="{E9648D4C-BE2F-4CC7-A6AE-7B1B6527BD97}"/>
          </ac:spMkLst>
        </pc:spChg>
        <pc:spChg chg="mod ord">
          <ac:chgData name="Volodymyr Lesyuk" userId="9787797074c489c4" providerId="LiveId" clId="{2D56DA1D-2200-4124-91C8-759F7D54D0FF}" dt="2021-10-20T08:24:36.200" v="1349" actId="1076"/>
          <ac:spMkLst>
            <pc:docMk/>
            <pc:sldMk cId="1901078310" sldId="707"/>
            <ac:spMk id="4" creationId="{CCD6F7A5-1E59-48CE-AD59-293887E80CF3}"/>
          </ac:spMkLst>
        </pc:spChg>
        <pc:spChg chg="mod ord">
          <ac:chgData name="Volodymyr Lesyuk" userId="9787797074c489c4" providerId="LiveId" clId="{2D56DA1D-2200-4124-91C8-759F7D54D0FF}" dt="2021-10-20T08:23:21.885" v="1332" actId="255"/>
          <ac:spMkLst>
            <pc:docMk/>
            <pc:sldMk cId="1901078310" sldId="707"/>
            <ac:spMk id="5" creationId="{090AF78E-3CA6-4B8B-9A28-5CE084BE1CF0}"/>
          </ac:spMkLst>
        </pc:spChg>
        <pc:spChg chg="mod ord">
          <ac:chgData name="Volodymyr Lesyuk" userId="9787797074c489c4" providerId="LiveId" clId="{2D56DA1D-2200-4124-91C8-759F7D54D0FF}" dt="2021-10-20T08:23:27.593" v="1333" actId="255"/>
          <ac:spMkLst>
            <pc:docMk/>
            <pc:sldMk cId="1901078310" sldId="707"/>
            <ac:spMk id="6" creationId="{AD22C953-22F7-495B-9C8F-4951D1AE8A53}"/>
          </ac:spMkLst>
        </pc:spChg>
        <pc:spChg chg="add mod ord">
          <ac:chgData name="Volodymyr Lesyuk" userId="9787797074c489c4" providerId="LiveId" clId="{2D56DA1D-2200-4124-91C8-759F7D54D0FF}" dt="2021-10-20T08:05:12.645" v="1307" actId="2711"/>
          <ac:spMkLst>
            <pc:docMk/>
            <pc:sldMk cId="1901078310" sldId="707"/>
            <ac:spMk id="7" creationId="{BC0E8496-840B-400D-9E65-EFB5B680CEF5}"/>
          </ac:spMkLst>
        </pc:spChg>
        <pc:spChg chg="add del mod">
          <ac:chgData name="Volodymyr Lesyuk" userId="9787797074c489c4" providerId="LiveId" clId="{2D56DA1D-2200-4124-91C8-759F7D54D0FF}" dt="2021-10-20T07:55:32.689" v="1073" actId="700"/>
          <ac:spMkLst>
            <pc:docMk/>
            <pc:sldMk cId="1901078310" sldId="707"/>
            <ac:spMk id="9" creationId="{D8241272-6DDB-4175-824B-BF44FAA028CD}"/>
          </ac:spMkLst>
        </pc:spChg>
        <pc:spChg chg="add del mod ord">
          <ac:chgData name="Volodymyr Lesyuk" userId="9787797074c489c4" providerId="LiveId" clId="{2D56DA1D-2200-4124-91C8-759F7D54D0FF}" dt="2021-10-20T08:56:31.814" v="1695" actId="478"/>
          <ac:spMkLst>
            <pc:docMk/>
            <pc:sldMk cId="1901078310" sldId="707"/>
            <ac:spMk id="10" creationId="{FD192104-86E1-4235-93DA-82361E3530C1}"/>
          </ac:spMkLst>
        </pc:spChg>
        <pc:spChg chg="del mod">
          <ac:chgData name="Volodymyr Lesyuk" userId="9787797074c489c4" providerId="LiveId" clId="{2D56DA1D-2200-4124-91C8-759F7D54D0FF}" dt="2021-10-20T07:54:48.729" v="1070" actId="478"/>
          <ac:spMkLst>
            <pc:docMk/>
            <pc:sldMk cId="1901078310" sldId="707"/>
            <ac:spMk id="11" creationId="{B147FB9A-EC28-4C74-877C-245A6DED53A5}"/>
          </ac:spMkLst>
        </pc:spChg>
        <pc:spChg chg="add del mod ord">
          <ac:chgData name="Volodymyr Lesyuk" userId="9787797074c489c4" providerId="LiveId" clId="{2D56DA1D-2200-4124-91C8-759F7D54D0FF}" dt="2021-10-20T08:56:42.849" v="1698" actId="478"/>
          <ac:spMkLst>
            <pc:docMk/>
            <pc:sldMk cId="1901078310" sldId="707"/>
            <ac:spMk id="12" creationId="{AC0EA6F1-60C5-4E42-BB66-75347C276A95}"/>
          </ac:spMkLst>
        </pc:spChg>
        <pc:spChg chg="add mod">
          <ac:chgData name="Volodymyr Lesyuk" userId="9787797074c489c4" providerId="LiveId" clId="{2D56DA1D-2200-4124-91C8-759F7D54D0FF}" dt="2021-10-20T08:56:57.650" v="1702" actId="14100"/>
          <ac:spMkLst>
            <pc:docMk/>
            <pc:sldMk cId="1901078310" sldId="707"/>
            <ac:spMk id="15" creationId="{DA19D0F9-5104-49FC-B55F-763486258B85}"/>
          </ac:spMkLst>
        </pc:spChg>
        <pc:graphicFrameChg chg="add mod modGraphic">
          <ac:chgData name="Volodymyr Lesyuk" userId="9787797074c489c4" providerId="LiveId" clId="{2D56DA1D-2200-4124-91C8-759F7D54D0FF}" dt="2021-10-20T08:57:08.946" v="1704" actId="255"/>
          <ac:graphicFrameMkLst>
            <pc:docMk/>
            <pc:sldMk cId="1901078310" sldId="707"/>
            <ac:graphicFrameMk id="13" creationId="{51612575-6F88-4AAC-BAC0-CE60380E0777}"/>
          </ac:graphicFrameMkLst>
        </pc:graphicFrameChg>
        <pc:picChg chg="del">
          <ac:chgData name="Volodymyr Lesyuk" userId="9787797074c489c4" providerId="LiveId" clId="{2D56DA1D-2200-4124-91C8-759F7D54D0FF}" dt="2021-10-20T07:54:44.770" v="1067" actId="478"/>
          <ac:picMkLst>
            <pc:docMk/>
            <pc:sldMk cId="1901078310" sldId="707"/>
            <ac:picMk id="16" creationId="{1ED05C78-F2CA-45D5-96AD-F74852A04A19}"/>
          </ac:picMkLst>
        </pc:picChg>
      </pc:sldChg>
      <pc:sldChg chg="addSp delSp modSp add del mod setBg delDesignElem">
        <pc:chgData name="Volodymyr Lesyuk" userId="9787797074c489c4" providerId="LiveId" clId="{2D56DA1D-2200-4124-91C8-759F7D54D0FF}" dt="2021-10-20T08:28:25.817" v="1366" actId="47"/>
        <pc:sldMkLst>
          <pc:docMk/>
          <pc:sldMk cId="86560281" sldId="708"/>
        </pc:sldMkLst>
        <pc:spChg chg="del">
          <ac:chgData name="Volodymyr Lesyuk" userId="9787797074c489c4" providerId="LiveId" clId="{2D56DA1D-2200-4124-91C8-759F7D54D0FF}" dt="2021-10-20T08:06:56.557" v="1322" actId="26606"/>
          <ac:spMkLst>
            <pc:docMk/>
            <pc:sldMk cId="86560281" sldId="708"/>
            <ac:spMk id="2" creationId="{1D3546AD-C2A8-4FCC-A0CB-CF140A350DCC}"/>
          </ac:spMkLst>
        </pc:spChg>
        <pc:spChg chg="mod">
          <ac:chgData name="Volodymyr Lesyuk" userId="9787797074c489c4" providerId="LiveId" clId="{2D56DA1D-2200-4124-91C8-759F7D54D0FF}" dt="2021-10-20T08:21:36.966" v="1323" actId="26606"/>
          <ac:spMkLst>
            <pc:docMk/>
            <pc:sldMk cId="86560281" sldId="708"/>
            <ac:spMk id="3" creationId="{E9648D4C-BE2F-4CC7-A6AE-7B1B6527BD97}"/>
          </ac:spMkLst>
        </pc:spChg>
        <pc:spChg chg="mod">
          <ac:chgData name="Volodymyr Lesyuk" userId="9787797074c489c4" providerId="LiveId" clId="{2D56DA1D-2200-4124-91C8-759F7D54D0FF}" dt="2021-10-20T08:21:36.966" v="1323" actId="26606"/>
          <ac:spMkLst>
            <pc:docMk/>
            <pc:sldMk cId="86560281" sldId="708"/>
            <ac:spMk id="4" creationId="{CCD6F7A5-1E59-48CE-AD59-293887E80CF3}"/>
          </ac:spMkLst>
        </pc:spChg>
        <pc:spChg chg="mod">
          <ac:chgData name="Volodymyr Lesyuk" userId="9787797074c489c4" providerId="LiveId" clId="{2D56DA1D-2200-4124-91C8-759F7D54D0FF}" dt="2021-10-20T08:21:36.966" v="1323" actId="26606"/>
          <ac:spMkLst>
            <pc:docMk/>
            <pc:sldMk cId="86560281" sldId="708"/>
            <ac:spMk id="5" creationId="{090AF78E-3CA6-4B8B-9A28-5CE084BE1CF0}"/>
          </ac:spMkLst>
        </pc:spChg>
        <pc:spChg chg="mod">
          <ac:chgData name="Volodymyr Lesyuk" userId="9787797074c489c4" providerId="LiveId" clId="{2D56DA1D-2200-4124-91C8-759F7D54D0FF}" dt="2021-10-20T08:21:36.994" v="1324" actId="27636"/>
          <ac:spMkLst>
            <pc:docMk/>
            <pc:sldMk cId="86560281" sldId="708"/>
            <ac:spMk id="6" creationId="{AD22C953-22F7-495B-9C8F-4951D1AE8A53}"/>
          </ac:spMkLst>
        </pc:spChg>
        <pc:spChg chg="del">
          <ac:chgData name="Volodymyr Lesyuk" userId="9787797074c489c4" providerId="LiveId" clId="{2D56DA1D-2200-4124-91C8-759F7D54D0FF}" dt="2021-10-20T08:06:47.750" v="1320"/>
          <ac:spMkLst>
            <pc:docMk/>
            <pc:sldMk cId="86560281" sldId="708"/>
            <ac:spMk id="10" creationId="{81AEB8A9-B768-4E30-BA55-D919E6687343}"/>
          </ac:spMkLst>
        </pc:spChg>
        <pc:spChg chg="add del">
          <ac:chgData name="Volodymyr Lesyuk" userId="9787797074c489c4" providerId="LiveId" clId="{2D56DA1D-2200-4124-91C8-759F7D54D0FF}" dt="2021-10-20T08:21:36.966" v="1323" actId="26606"/>
          <ac:spMkLst>
            <pc:docMk/>
            <pc:sldMk cId="86560281" sldId="708"/>
            <ac:spMk id="12" creationId="{B819A166-7571-4003-A6B8-B62034C3ED30}"/>
          </ac:spMkLst>
        </pc:spChg>
        <pc:spChg chg="add">
          <ac:chgData name="Volodymyr Lesyuk" userId="9787797074c489c4" providerId="LiveId" clId="{2D56DA1D-2200-4124-91C8-759F7D54D0FF}" dt="2021-10-20T08:21:36.966" v="1323" actId="26606"/>
          <ac:spMkLst>
            <pc:docMk/>
            <pc:sldMk cId="86560281" sldId="708"/>
            <ac:spMk id="17" creationId="{81AEB8A9-B768-4E30-BA55-D919E6687343}"/>
          </ac:spMkLst>
        </pc:spChg>
        <pc:graphicFrameChg chg="add mod modGraphic">
          <ac:chgData name="Volodymyr Lesyuk" userId="9787797074c489c4" providerId="LiveId" clId="{2D56DA1D-2200-4124-91C8-759F7D54D0FF}" dt="2021-10-20T08:21:39.614" v="1325" actId="478"/>
          <ac:graphicFrameMkLst>
            <pc:docMk/>
            <pc:sldMk cId="86560281" sldId="708"/>
            <ac:graphicFrameMk id="8" creationId="{0626ED88-B77A-4F75-AA0F-CA2EB2016A89}"/>
          </ac:graphicFrameMkLst>
        </pc:graphicFrameChg>
      </pc:sldChg>
      <pc:sldChg chg="addSp delSp modSp add mod setBg delDesignElem">
        <pc:chgData name="Volodymyr Lesyuk" userId="9787797074c489c4" providerId="LiveId" clId="{2D56DA1D-2200-4124-91C8-759F7D54D0FF}" dt="2021-10-20T14:01:43.040" v="2636" actId="2711"/>
        <pc:sldMkLst>
          <pc:docMk/>
          <pc:sldMk cId="2013914139" sldId="708"/>
        </pc:sldMkLst>
        <pc:spChg chg="del">
          <ac:chgData name="Volodymyr Lesyuk" userId="9787797074c489c4" providerId="LiveId" clId="{2D56DA1D-2200-4124-91C8-759F7D54D0FF}" dt="2021-10-20T08:35:10.300" v="1531" actId="26606"/>
          <ac:spMkLst>
            <pc:docMk/>
            <pc:sldMk cId="2013914139" sldId="708"/>
            <ac:spMk id="2" creationId="{1D3546AD-C2A8-4FCC-A0CB-CF140A350DCC}"/>
          </ac:spMkLst>
        </pc:spChg>
        <pc:spChg chg="mod">
          <ac:chgData name="Volodymyr Lesyuk" userId="9787797074c489c4" providerId="LiveId" clId="{2D56DA1D-2200-4124-91C8-759F7D54D0FF}" dt="2021-10-20T14:01:43.040" v="2636" actId="2711"/>
          <ac:spMkLst>
            <pc:docMk/>
            <pc:sldMk cId="2013914139" sldId="708"/>
            <ac:spMk id="3" creationId="{E9648D4C-BE2F-4CC7-A6AE-7B1B6527BD97}"/>
          </ac:spMkLst>
        </pc:spChg>
        <pc:spChg chg="del mod">
          <ac:chgData name="Volodymyr Lesyuk" userId="9787797074c489c4" providerId="LiveId" clId="{2D56DA1D-2200-4124-91C8-759F7D54D0FF}" dt="2021-10-20T11:16:50.491" v="2603" actId="478"/>
          <ac:spMkLst>
            <pc:docMk/>
            <pc:sldMk cId="2013914139" sldId="708"/>
            <ac:spMk id="4" creationId="{CCD6F7A5-1E59-48CE-AD59-293887E80CF3}"/>
          </ac:spMkLst>
        </pc:spChg>
        <pc:spChg chg="mod">
          <ac:chgData name="Volodymyr Lesyuk" userId="9787797074c489c4" providerId="LiveId" clId="{2D56DA1D-2200-4124-91C8-759F7D54D0FF}" dt="2021-10-20T08:35:27.802" v="1532" actId="26606"/>
          <ac:spMkLst>
            <pc:docMk/>
            <pc:sldMk cId="2013914139" sldId="708"/>
            <ac:spMk id="5" creationId="{090AF78E-3CA6-4B8B-9A28-5CE084BE1CF0}"/>
          </ac:spMkLst>
        </pc:spChg>
        <pc:spChg chg="mod">
          <ac:chgData name="Volodymyr Lesyuk" userId="9787797074c489c4" providerId="LiveId" clId="{2D56DA1D-2200-4124-91C8-759F7D54D0FF}" dt="2021-10-20T08:35:27.829" v="1533" actId="27636"/>
          <ac:spMkLst>
            <pc:docMk/>
            <pc:sldMk cId="2013914139" sldId="708"/>
            <ac:spMk id="6" creationId="{AD22C953-22F7-495B-9C8F-4951D1AE8A53}"/>
          </ac:spMkLst>
        </pc:spChg>
        <pc:spChg chg="del">
          <ac:chgData name="Volodymyr Lesyuk" userId="9787797074c489c4" providerId="LiveId" clId="{2D56DA1D-2200-4124-91C8-759F7D54D0FF}" dt="2021-10-20T08:34:59.851" v="1529"/>
          <ac:spMkLst>
            <pc:docMk/>
            <pc:sldMk cId="2013914139" sldId="708"/>
            <ac:spMk id="10" creationId="{81AEB8A9-B768-4E30-BA55-D919E6687343}"/>
          </ac:spMkLst>
        </pc:spChg>
        <pc:spChg chg="add del">
          <ac:chgData name="Volodymyr Lesyuk" userId="9787797074c489c4" providerId="LiveId" clId="{2D56DA1D-2200-4124-91C8-759F7D54D0FF}" dt="2021-10-20T08:35:27.802" v="1532" actId="26606"/>
          <ac:spMkLst>
            <pc:docMk/>
            <pc:sldMk cId="2013914139" sldId="708"/>
            <ac:spMk id="12" creationId="{B819A166-7571-4003-A6B8-B62034C3ED30}"/>
          </ac:spMkLst>
        </pc:spChg>
        <pc:spChg chg="add del mod">
          <ac:chgData name="Volodymyr Lesyuk" userId="9787797074c489c4" providerId="LiveId" clId="{2D56DA1D-2200-4124-91C8-759F7D54D0FF}" dt="2021-10-20T08:59:57.591" v="1720" actId="478"/>
          <ac:spMkLst>
            <pc:docMk/>
            <pc:sldMk cId="2013914139" sldId="708"/>
            <ac:spMk id="13" creationId="{FA8BE42E-DFF2-4C95-A9C0-41263BE2B52A}"/>
          </ac:spMkLst>
        </pc:spChg>
        <pc:spChg chg="add del mod">
          <ac:chgData name="Volodymyr Lesyuk" userId="9787797074c489c4" providerId="LiveId" clId="{2D56DA1D-2200-4124-91C8-759F7D54D0FF}" dt="2021-10-20T08:58:43.416" v="1705" actId="478"/>
          <ac:spMkLst>
            <pc:docMk/>
            <pc:sldMk cId="2013914139" sldId="708"/>
            <ac:spMk id="15" creationId="{326CD8B0-C46A-4CB6-87C9-1C31A8F0B2BC}"/>
          </ac:spMkLst>
        </pc:spChg>
        <pc:spChg chg="add">
          <ac:chgData name="Volodymyr Lesyuk" userId="9787797074c489c4" providerId="LiveId" clId="{2D56DA1D-2200-4124-91C8-759F7D54D0FF}" dt="2021-10-20T08:35:27.802" v="1532" actId="26606"/>
          <ac:spMkLst>
            <pc:docMk/>
            <pc:sldMk cId="2013914139" sldId="708"/>
            <ac:spMk id="17" creationId="{81AEB8A9-B768-4E30-BA55-D919E6687343}"/>
          </ac:spMkLst>
        </pc:spChg>
        <pc:graphicFrameChg chg="add del mod modGraphic">
          <ac:chgData name="Volodymyr Lesyuk" userId="9787797074c489c4" providerId="LiveId" clId="{2D56DA1D-2200-4124-91C8-759F7D54D0FF}" dt="2021-10-20T08:35:31.144" v="1534" actId="478"/>
          <ac:graphicFrameMkLst>
            <pc:docMk/>
            <pc:sldMk cId="2013914139" sldId="708"/>
            <ac:graphicFrameMk id="8" creationId="{E511D49A-47CE-4C9F-A359-2847F0F9453E}"/>
          </ac:graphicFrameMkLst>
        </pc:graphicFrameChg>
        <pc:graphicFrameChg chg="add del mod modGraphic">
          <ac:chgData name="Volodymyr Lesyuk" userId="9787797074c489c4" providerId="LiveId" clId="{2D56DA1D-2200-4124-91C8-759F7D54D0FF}" dt="2021-10-20T08:45:53.117" v="1601" actId="478"/>
          <ac:graphicFrameMkLst>
            <pc:docMk/>
            <pc:sldMk cId="2013914139" sldId="708"/>
            <ac:graphicFrameMk id="14" creationId="{6A6F3180-4D2D-4D20-BAB3-AF7F22953ED8}"/>
          </ac:graphicFrameMkLst>
        </pc:graphicFrameChg>
        <pc:graphicFrameChg chg="add mod">
          <ac:chgData name="Volodymyr Lesyuk" userId="9787797074c489c4" providerId="LiveId" clId="{2D56DA1D-2200-4124-91C8-759F7D54D0FF}" dt="2021-10-20T09:00:02.547" v="1721" actId="1076"/>
          <ac:graphicFrameMkLst>
            <pc:docMk/>
            <pc:sldMk cId="2013914139" sldId="708"/>
            <ac:graphicFrameMk id="18" creationId="{6B02321D-0700-450F-A39E-2B4FB1A6A156}"/>
          </ac:graphicFrameMkLst>
        </pc:graphicFrameChg>
        <pc:graphicFrameChg chg="add del mod">
          <ac:chgData name="Volodymyr Lesyuk" userId="9787797074c489c4" providerId="LiveId" clId="{2D56DA1D-2200-4124-91C8-759F7D54D0FF}" dt="2021-10-20T08:49:21.595" v="1632" actId="26606"/>
          <ac:graphicFrameMkLst>
            <pc:docMk/>
            <pc:sldMk cId="2013914139" sldId="708"/>
            <ac:graphicFrameMk id="19" creationId="{ED73C16D-ACE7-489A-B3CF-704ECD9A5104}"/>
          </ac:graphicFrameMkLst>
        </pc:graphicFrameChg>
        <pc:graphicFrameChg chg="add del mod">
          <ac:chgData name="Volodymyr Lesyuk" userId="9787797074c489c4" providerId="LiveId" clId="{2D56DA1D-2200-4124-91C8-759F7D54D0FF}" dt="2021-10-20T09:04:44.174" v="1778"/>
          <ac:graphicFrameMkLst>
            <pc:docMk/>
            <pc:sldMk cId="2013914139" sldId="708"/>
            <ac:graphicFrameMk id="20" creationId="{AEC23007-4A6B-4ECE-ACB3-4188E46C4FD1}"/>
          </ac:graphicFrameMkLst>
        </pc:graphicFrameChg>
      </pc:sldChg>
      <pc:sldChg chg="delSp add del setBg delDesignElem">
        <pc:chgData name="Volodymyr Lesyuk" userId="9787797074c489c4" providerId="LiveId" clId="{2D56DA1D-2200-4124-91C8-759F7D54D0FF}" dt="2021-10-20T08:05:44.222" v="1311" actId="47"/>
        <pc:sldMkLst>
          <pc:docMk/>
          <pc:sldMk cId="2306741849" sldId="708"/>
        </pc:sldMkLst>
        <pc:spChg chg="del">
          <ac:chgData name="Volodymyr Lesyuk" userId="9787797074c489c4" providerId="LiveId" clId="{2D56DA1D-2200-4124-91C8-759F7D54D0FF}" dt="2021-10-20T08:05:29.245" v="1309"/>
          <ac:spMkLst>
            <pc:docMk/>
            <pc:sldMk cId="2306741849" sldId="708"/>
            <ac:spMk id="23" creationId="{81AEB8A9-B768-4E30-BA55-D919E6687343}"/>
          </ac:spMkLst>
        </pc:spChg>
      </pc:sldChg>
      <pc:sldChg chg="addSp delSp modSp add del mod setBg delDesignElem">
        <pc:chgData name="Volodymyr Lesyuk" userId="9787797074c489c4" providerId="LiveId" clId="{2D56DA1D-2200-4124-91C8-759F7D54D0FF}" dt="2021-10-20T08:06:40.356" v="1318" actId="47"/>
        <pc:sldMkLst>
          <pc:docMk/>
          <pc:sldMk cId="2937968888" sldId="708"/>
        </pc:sldMkLst>
        <pc:spChg chg="add del">
          <ac:chgData name="Volodymyr Lesyuk" userId="9787797074c489c4" providerId="LiveId" clId="{2D56DA1D-2200-4124-91C8-759F7D54D0FF}" dt="2021-10-20T08:06:06.875" v="1317" actId="26606"/>
          <ac:spMkLst>
            <pc:docMk/>
            <pc:sldMk cId="2937968888" sldId="708"/>
            <ac:spMk id="2" creationId="{1D3546AD-C2A8-4FCC-A0CB-CF140A350DCC}"/>
          </ac:spMkLst>
        </pc:spChg>
        <pc:spChg chg="mod">
          <ac:chgData name="Volodymyr Lesyuk" userId="9787797074c489c4" providerId="LiveId" clId="{2D56DA1D-2200-4124-91C8-759F7D54D0FF}" dt="2021-10-20T08:05:52.209" v="1314" actId="27636"/>
          <ac:spMkLst>
            <pc:docMk/>
            <pc:sldMk cId="2937968888" sldId="708"/>
            <ac:spMk id="6" creationId="{AD22C953-22F7-495B-9C8F-4951D1AE8A53}"/>
          </ac:spMkLst>
        </pc:spChg>
        <pc:spChg chg="del">
          <ac:chgData name="Volodymyr Lesyuk" userId="9787797074c489c4" providerId="LiveId" clId="{2D56DA1D-2200-4124-91C8-759F7D54D0FF}" dt="2021-10-20T08:05:52.192" v="1313"/>
          <ac:spMkLst>
            <pc:docMk/>
            <pc:sldMk cId="2937968888" sldId="708"/>
            <ac:spMk id="10" creationId="{81AEB8A9-B768-4E30-BA55-D919E6687343}"/>
          </ac:spMkLst>
        </pc:spChg>
        <pc:graphicFrameChg chg="add del">
          <ac:chgData name="Volodymyr Lesyuk" userId="9787797074c489c4" providerId="LiveId" clId="{2D56DA1D-2200-4124-91C8-759F7D54D0FF}" dt="2021-10-20T08:06:06.854" v="1316" actId="26606"/>
          <ac:graphicFrameMkLst>
            <pc:docMk/>
            <pc:sldMk cId="2937968888" sldId="708"/>
            <ac:graphicFrameMk id="8" creationId="{512F4E2E-5BEA-484F-8383-607CCB6664B8}"/>
          </ac:graphicFrameMkLst>
        </pc:graphicFrameChg>
        <pc:graphicFrameChg chg="add">
          <ac:chgData name="Volodymyr Lesyuk" userId="9787797074c489c4" providerId="LiveId" clId="{2D56DA1D-2200-4124-91C8-759F7D54D0FF}" dt="2021-10-20T08:06:06.875" v="1317" actId="26606"/>
          <ac:graphicFrameMkLst>
            <pc:docMk/>
            <pc:sldMk cId="2937968888" sldId="708"/>
            <ac:graphicFrameMk id="11" creationId="{ABAA836B-BD8F-46F3-B2D1-EEA96330CFD1}"/>
          </ac:graphicFrameMkLst>
        </pc:graphicFrameChg>
      </pc:sldChg>
      <pc:sldChg chg="delSp modSp add del mod setBg delDesignElem">
        <pc:chgData name="Volodymyr Lesyuk" userId="9787797074c489c4" providerId="LiveId" clId="{2D56DA1D-2200-4124-91C8-759F7D54D0FF}" dt="2021-10-20T08:34:49.511" v="1527" actId="47"/>
        <pc:sldMkLst>
          <pc:docMk/>
          <pc:sldMk cId="3087962469" sldId="708"/>
        </pc:sldMkLst>
        <pc:spChg chg="mod">
          <ac:chgData name="Volodymyr Lesyuk" userId="9787797074c489c4" providerId="LiveId" clId="{2D56DA1D-2200-4124-91C8-759F7D54D0FF}" dt="2021-10-20T08:29:04.544" v="1370" actId="27636"/>
          <ac:spMkLst>
            <pc:docMk/>
            <pc:sldMk cId="3087962469" sldId="708"/>
            <ac:spMk id="6" creationId="{AD22C953-22F7-495B-9C8F-4951D1AE8A53}"/>
          </ac:spMkLst>
        </pc:spChg>
        <pc:spChg chg="del">
          <ac:chgData name="Volodymyr Lesyuk" userId="9787797074c489c4" providerId="LiveId" clId="{2D56DA1D-2200-4124-91C8-759F7D54D0FF}" dt="2021-10-20T08:29:04.460" v="1369"/>
          <ac:spMkLst>
            <pc:docMk/>
            <pc:sldMk cId="3087962469" sldId="708"/>
            <ac:spMk id="14" creationId="{81AEB8A9-B768-4E30-BA55-D919E6687343}"/>
          </ac:spMkLst>
        </pc:spChg>
      </pc:sldChg>
      <pc:sldChg chg="add del">
        <pc:chgData name="Volodymyr Lesyuk" userId="9787797074c489c4" providerId="LiveId" clId="{2D56DA1D-2200-4124-91C8-759F7D54D0FF}" dt="2021-10-20T08:28:51.288" v="1367" actId="47"/>
        <pc:sldMkLst>
          <pc:docMk/>
          <pc:sldMk cId="1628160884" sldId="709"/>
        </pc:sldMkLst>
      </pc:sldChg>
      <pc:sldChg chg="addSp delSp modSp add mod ord setBg delDesignElem">
        <pc:chgData name="Volodymyr Lesyuk" userId="9787797074c489c4" providerId="LiveId" clId="{2D56DA1D-2200-4124-91C8-759F7D54D0FF}" dt="2021-10-20T14:01:35.268" v="2635" actId="2711"/>
        <pc:sldMkLst>
          <pc:docMk/>
          <pc:sldMk cId="2805040928" sldId="709"/>
        </pc:sldMkLst>
        <pc:spChg chg="mod">
          <ac:chgData name="Volodymyr Lesyuk" userId="9787797074c489c4" providerId="LiveId" clId="{2D56DA1D-2200-4124-91C8-759F7D54D0FF}" dt="2021-10-20T14:01:35.268" v="2635" actId="2711"/>
          <ac:spMkLst>
            <pc:docMk/>
            <pc:sldMk cId="2805040928" sldId="709"/>
            <ac:spMk id="3" creationId="{E9648D4C-BE2F-4CC7-A6AE-7B1B6527BD97}"/>
          </ac:spMkLst>
        </pc:spChg>
        <pc:spChg chg="del mod">
          <ac:chgData name="Volodymyr Lesyuk" userId="9787797074c489c4" providerId="LiveId" clId="{2D56DA1D-2200-4124-91C8-759F7D54D0FF}" dt="2021-10-20T11:16:47.603" v="2602" actId="478"/>
          <ac:spMkLst>
            <pc:docMk/>
            <pc:sldMk cId="2805040928" sldId="709"/>
            <ac:spMk id="4" creationId="{CCD6F7A5-1E59-48CE-AD59-293887E80CF3}"/>
          </ac:spMkLst>
        </pc:spChg>
        <pc:spChg chg="mod">
          <ac:chgData name="Volodymyr Lesyuk" userId="9787797074c489c4" providerId="LiveId" clId="{2D56DA1D-2200-4124-91C8-759F7D54D0FF}" dt="2021-10-20T09:02:50.100" v="1747" actId="26606"/>
          <ac:spMkLst>
            <pc:docMk/>
            <pc:sldMk cId="2805040928" sldId="709"/>
            <ac:spMk id="5" creationId="{090AF78E-3CA6-4B8B-9A28-5CE084BE1CF0}"/>
          </ac:spMkLst>
        </pc:spChg>
        <pc:spChg chg="mod">
          <ac:chgData name="Volodymyr Lesyuk" userId="9787797074c489c4" providerId="LiveId" clId="{2D56DA1D-2200-4124-91C8-759F7D54D0FF}" dt="2021-10-20T09:02:50.100" v="1747" actId="26606"/>
          <ac:spMkLst>
            <pc:docMk/>
            <pc:sldMk cId="2805040928" sldId="709"/>
            <ac:spMk id="6" creationId="{AD22C953-22F7-495B-9C8F-4951D1AE8A53}"/>
          </ac:spMkLst>
        </pc:spChg>
        <pc:spChg chg="add mod">
          <ac:chgData name="Volodymyr Lesyuk" userId="9787797074c489c4" providerId="LiveId" clId="{2D56DA1D-2200-4124-91C8-759F7D54D0FF}" dt="2021-10-20T09:03:30.377" v="1759" actId="1076"/>
          <ac:spMkLst>
            <pc:docMk/>
            <pc:sldMk cId="2805040928" sldId="709"/>
            <ac:spMk id="11" creationId="{1638C60F-7969-4B07-BE20-E9FE0C7DAE1B}"/>
          </ac:spMkLst>
        </pc:spChg>
        <pc:spChg chg="del">
          <ac:chgData name="Volodymyr Lesyuk" userId="9787797074c489c4" providerId="LiveId" clId="{2D56DA1D-2200-4124-91C8-759F7D54D0FF}" dt="2021-10-20T09:00:18.616" v="1723"/>
          <ac:spMkLst>
            <pc:docMk/>
            <pc:sldMk cId="2805040928" sldId="709"/>
            <ac:spMk id="17" creationId="{81AEB8A9-B768-4E30-BA55-D919E6687343}"/>
          </ac:spMkLst>
        </pc:spChg>
        <pc:spChg chg="add del">
          <ac:chgData name="Volodymyr Lesyuk" userId="9787797074c489c4" providerId="LiveId" clId="{2D56DA1D-2200-4124-91C8-759F7D54D0FF}" dt="2021-10-20T09:02:50.100" v="1747" actId="26606"/>
          <ac:spMkLst>
            <pc:docMk/>
            <pc:sldMk cId="2805040928" sldId="709"/>
            <ac:spMk id="23" creationId="{81AEB8A9-B768-4E30-BA55-D919E6687343}"/>
          </ac:spMkLst>
        </pc:spChg>
        <pc:spChg chg="add">
          <ac:chgData name="Volodymyr Lesyuk" userId="9787797074c489c4" providerId="LiveId" clId="{2D56DA1D-2200-4124-91C8-759F7D54D0FF}" dt="2021-10-20T09:02:50.100" v="1747" actId="26606"/>
          <ac:spMkLst>
            <pc:docMk/>
            <pc:sldMk cId="2805040928" sldId="709"/>
            <ac:spMk id="28" creationId="{D4D28E87-62D2-4602-B72F-5F74AA236CC3}"/>
          </ac:spMkLst>
        </pc:spChg>
        <pc:graphicFrameChg chg="add del mod modGraphic">
          <ac:chgData name="Volodymyr Lesyuk" userId="9787797074c489c4" providerId="LiveId" clId="{2D56DA1D-2200-4124-91C8-759F7D54D0FF}" dt="2021-10-20T09:03:22.896" v="1757" actId="478"/>
          <ac:graphicFrameMkLst>
            <pc:docMk/>
            <pc:sldMk cId="2805040928" sldId="709"/>
            <ac:graphicFrameMk id="2" creationId="{4F609D40-B0BA-4185-A3D5-166AF70C436B}"/>
          </ac:graphicFrameMkLst>
        </pc:graphicFrameChg>
        <pc:graphicFrameChg chg="add mod">
          <ac:chgData name="Volodymyr Lesyuk" userId="9787797074c489c4" providerId="LiveId" clId="{2D56DA1D-2200-4124-91C8-759F7D54D0FF}" dt="2021-10-20T09:04:22.718" v="1771" actId="255"/>
          <ac:graphicFrameMkLst>
            <pc:docMk/>
            <pc:sldMk cId="2805040928" sldId="709"/>
            <ac:graphicFrameMk id="12" creationId="{B5A2C724-1160-4860-8DFA-0BDE76FF37BB}"/>
          </ac:graphicFrameMkLst>
        </pc:graphicFrameChg>
        <pc:graphicFrameChg chg="del mod modGraphic">
          <ac:chgData name="Volodymyr Lesyuk" userId="9787797074c489c4" providerId="LiveId" clId="{2D56DA1D-2200-4124-91C8-759F7D54D0FF}" dt="2021-10-20T09:01:01.878" v="1726" actId="478"/>
          <ac:graphicFrameMkLst>
            <pc:docMk/>
            <pc:sldMk cId="2805040928" sldId="709"/>
            <ac:graphicFrameMk id="18" creationId="{6B02321D-0700-450F-A39E-2B4FB1A6A156}"/>
          </ac:graphicFrameMkLst>
        </pc:graphicFrameChg>
      </pc:sldChg>
      <pc:sldChg chg="addSp delSp modSp add del mod setBg delDesignElem">
        <pc:chgData name="Volodymyr Lesyuk" userId="9787797074c489c4" providerId="LiveId" clId="{2D56DA1D-2200-4124-91C8-759F7D54D0FF}" dt="2021-10-20T08:53:27.706" v="1649" actId="47"/>
        <pc:sldMkLst>
          <pc:docMk/>
          <pc:sldMk cId="2943883431" sldId="709"/>
        </pc:sldMkLst>
        <pc:spChg chg="mod">
          <ac:chgData name="Volodymyr Lesyuk" userId="9787797074c489c4" providerId="LiveId" clId="{2D56DA1D-2200-4124-91C8-759F7D54D0FF}" dt="2021-10-20T08:51:14.970" v="1637" actId="26606"/>
          <ac:spMkLst>
            <pc:docMk/>
            <pc:sldMk cId="2943883431" sldId="709"/>
            <ac:spMk id="3" creationId="{E9648D4C-BE2F-4CC7-A6AE-7B1B6527BD97}"/>
          </ac:spMkLst>
        </pc:spChg>
        <pc:spChg chg="mod ord">
          <ac:chgData name="Volodymyr Lesyuk" userId="9787797074c489c4" providerId="LiveId" clId="{2D56DA1D-2200-4124-91C8-759F7D54D0FF}" dt="2021-10-20T08:51:14.970" v="1637" actId="26606"/>
          <ac:spMkLst>
            <pc:docMk/>
            <pc:sldMk cId="2943883431" sldId="709"/>
            <ac:spMk id="4" creationId="{CCD6F7A5-1E59-48CE-AD59-293887E80CF3}"/>
          </ac:spMkLst>
        </pc:spChg>
        <pc:spChg chg="mod">
          <ac:chgData name="Volodymyr Lesyuk" userId="9787797074c489c4" providerId="LiveId" clId="{2D56DA1D-2200-4124-91C8-759F7D54D0FF}" dt="2021-10-20T08:51:14.970" v="1637" actId="26606"/>
          <ac:spMkLst>
            <pc:docMk/>
            <pc:sldMk cId="2943883431" sldId="709"/>
            <ac:spMk id="5" creationId="{090AF78E-3CA6-4B8B-9A28-5CE084BE1CF0}"/>
          </ac:spMkLst>
        </pc:spChg>
        <pc:spChg chg="mod">
          <ac:chgData name="Volodymyr Lesyuk" userId="9787797074c489c4" providerId="LiveId" clId="{2D56DA1D-2200-4124-91C8-759F7D54D0FF}" dt="2021-10-20T08:51:15.016" v="1638" actId="27636"/>
          <ac:spMkLst>
            <pc:docMk/>
            <pc:sldMk cId="2943883431" sldId="709"/>
            <ac:spMk id="6" creationId="{AD22C953-22F7-495B-9C8F-4951D1AE8A53}"/>
          </ac:spMkLst>
        </pc:spChg>
        <pc:spChg chg="del mod ord">
          <ac:chgData name="Volodymyr Lesyuk" userId="9787797074c489c4" providerId="LiveId" clId="{2D56DA1D-2200-4124-91C8-759F7D54D0FF}" dt="2021-10-20T08:51:14.970" v="1637" actId="26606"/>
          <ac:spMkLst>
            <pc:docMk/>
            <pc:sldMk cId="2943883431" sldId="709"/>
            <ac:spMk id="13" creationId="{FA8BE42E-DFF2-4C95-A9C0-41263BE2B52A}"/>
          </ac:spMkLst>
        </pc:spChg>
        <pc:spChg chg="del">
          <ac:chgData name="Volodymyr Lesyuk" userId="9787797074c489c4" providerId="LiveId" clId="{2D56DA1D-2200-4124-91C8-759F7D54D0FF}" dt="2021-10-20T08:52:00.319" v="1642" actId="478"/>
          <ac:spMkLst>
            <pc:docMk/>
            <pc:sldMk cId="2943883431" sldId="709"/>
            <ac:spMk id="15" creationId="{326CD8B0-C46A-4CB6-87C9-1C31A8F0B2BC}"/>
          </ac:spMkLst>
        </pc:spChg>
        <pc:spChg chg="del">
          <ac:chgData name="Volodymyr Lesyuk" userId="9787797074c489c4" providerId="LiveId" clId="{2D56DA1D-2200-4124-91C8-759F7D54D0FF}" dt="2021-10-20T08:50:03.145" v="1635"/>
          <ac:spMkLst>
            <pc:docMk/>
            <pc:sldMk cId="2943883431" sldId="709"/>
            <ac:spMk id="17" creationId="{81AEB8A9-B768-4E30-BA55-D919E6687343}"/>
          </ac:spMkLst>
        </pc:spChg>
        <pc:spChg chg="add del">
          <ac:chgData name="Volodymyr Lesyuk" userId="9787797074c489c4" providerId="LiveId" clId="{2D56DA1D-2200-4124-91C8-759F7D54D0FF}" dt="2021-10-20T08:51:14.970" v="1637" actId="26606"/>
          <ac:spMkLst>
            <pc:docMk/>
            <pc:sldMk cId="2943883431" sldId="709"/>
            <ac:spMk id="20" creationId="{DE7FFD28-545C-4C88-A2E7-152FB234C92C}"/>
          </ac:spMkLst>
        </pc:spChg>
        <pc:spChg chg="add">
          <ac:chgData name="Volodymyr Lesyuk" userId="9787797074c489c4" providerId="LiveId" clId="{2D56DA1D-2200-4124-91C8-759F7D54D0FF}" dt="2021-10-20T08:51:14.970" v="1637" actId="26606"/>
          <ac:spMkLst>
            <pc:docMk/>
            <pc:sldMk cId="2943883431" sldId="709"/>
            <ac:spMk id="26" creationId="{BACC6370-2D7E-4714-9D71-7542949D7D5D}"/>
          </ac:spMkLst>
        </pc:spChg>
        <pc:spChg chg="add">
          <ac:chgData name="Volodymyr Lesyuk" userId="9787797074c489c4" providerId="LiveId" clId="{2D56DA1D-2200-4124-91C8-759F7D54D0FF}" dt="2021-10-20T08:51:14.970" v="1637" actId="26606"/>
          <ac:spMkLst>
            <pc:docMk/>
            <pc:sldMk cId="2943883431" sldId="709"/>
            <ac:spMk id="28" creationId="{F68B3F68-107C-434F-AA38-110D5EA91B85}"/>
          </ac:spMkLst>
        </pc:spChg>
        <pc:spChg chg="add">
          <ac:chgData name="Volodymyr Lesyuk" userId="9787797074c489c4" providerId="LiveId" clId="{2D56DA1D-2200-4124-91C8-759F7D54D0FF}" dt="2021-10-20T08:51:14.970" v="1637" actId="26606"/>
          <ac:spMkLst>
            <pc:docMk/>
            <pc:sldMk cId="2943883431" sldId="709"/>
            <ac:spMk id="30" creationId="{AAD0DBB9-1A4B-4391-81D4-CB19F9AB918A}"/>
          </ac:spMkLst>
        </pc:spChg>
        <pc:spChg chg="add">
          <ac:chgData name="Volodymyr Lesyuk" userId="9787797074c489c4" providerId="LiveId" clId="{2D56DA1D-2200-4124-91C8-759F7D54D0FF}" dt="2021-10-20T08:51:14.970" v="1637" actId="26606"/>
          <ac:spMkLst>
            <pc:docMk/>
            <pc:sldMk cId="2943883431" sldId="709"/>
            <ac:spMk id="32" creationId="{063BBA22-50EA-4C4D-BE05-F1CE4E63AA56}"/>
          </ac:spMkLst>
        </pc:spChg>
        <pc:graphicFrameChg chg="add del mod modGraphic">
          <ac:chgData name="Volodymyr Lesyuk" userId="9787797074c489c4" providerId="LiveId" clId="{2D56DA1D-2200-4124-91C8-759F7D54D0FF}" dt="2021-10-20T08:52:33.632" v="1645" actId="478"/>
          <ac:graphicFrameMkLst>
            <pc:docMk/>
            <pc:sldMk cId="2943883431" sldId="709"/>
            <ac:graphicFrameMk id="22" creationId="{3C3BB2B5-E51B-4096-94C7-928D8E829FB3}"/>
          </ac:graphicFrameMkLst>
        </pc:graphicFrameChg>
      </pc:sldChg>
      <pc:sldChg chg="addSp delSp add del setBg delDesignElem">
        <pc:chgData name="Volodymyr Lesyuk" userId="9787797074c489c4" providerId="LiveId" clId="{2D56DA1D-2200-4124-91C8-759F7D54D0FF}" dt="2021-10-20T09:03:02.074" v="1750"/>
        <pc:sldMkLst>
          <pc:docMk/>
          <pc:sldMk cId="2601748384" sldId="710"/>
        </pc:sldMkLst>
        <pc:spChg chg="add del">
          <ac:chgData name="Volodymyr Lesyuk" userId="9787797074c489c4" providerId="LiveId" clId="{2D56DA1D-2200-4124-91C8-759F7D54D0FF}" dt="2021-10-20T09:03:02.074" v="1750"/>
          <ac:spMkLst>
            <pc:docMk/>
            <pc:sldMk cId="2601748384" sldId="710"/>
            <ac:spMk id="28" creationId="{D4D28E87-62D2-4602-B72F-5F74AA236CC3}"/>
          </ac:spMkLst>
        </pc:spChg>
      </pc:sldChg>
      <pc:sldChg chg="addSp delSp modSp add mod setBg delDesignElem">
        <pc:chgData name="Volodymyr Lesyuk" userId="9787797074c489c4" providerId="LiveId" clId="{2D56DA1D-2200-4124-91C8-759F7D54D0FF}" dt="2021-10-20T14:17:15.809" v="2701" actId="255"/>
        <pc:sldMkLst>
          <pc:docMk/>
          <pc:sldMk cId="2797622195" sldId="710"/>
        </pc:sldMkLst>
        <pc:spChg chg="mod">
          <ac:chgData name="Volodymyr Lesyuk" userId="9787797074c489c4" providerId="LiveId" clId="{2D56DA1D-2200-4124-91C8-759F7D54D0FF}" dt="2021-10-20T09:08:31.123" v="1830" actId="14100"/>
          <ac:spMkLst>
            <pc:docMk/>
            <pc:sldMk cId="2797622195" sldId="710"/>
            <ac:spMk id="3" creationId="{E9648D4C-BE2F-4CC7-A6AE-7B1B6527BD97}"/>
          </ac:spMkLst>
        </pc:spChg>
        <pc:spChg chg="del">
          <ac:chgData name="Volodymyr Lesyuk" userId="9787797074c489c4" providerId="LiveId" clId="{2D56DA1D-2200-4124-91C8-759F7D54D0FF}" dt="2021-10-20T11:16:53.774" v="2604" actId="478"/>
          <ac:spMkLst>
            <pc:docMk/>
            <pc:sldMk cId="2797622195" sldId="710"/>
            <ac:spMk id="4" creationId="{CCD6F7A5-1E59-48CE-AD59-293887E80CF3}"/>
          </ac:spMkLst>
        </pc:spChg>
        <pc:spChg chg="mod">
          <ac:chgData name="Volodymyr Lesyuk" userId="9787797074c489c4" providerId="LiveId" clId="{2D56DA1D-2200-4124-91C8-759F7D54D0FF}" dt="2021-10-20T09:05:15.632" v="1782" actId="27636"/>
          <ac:spMkLst>
            <pc:docMk/>
            <pc:sldMk cId="2797622195" sldId="710"/>
            <ac:spMk id="6" creationId="{AD22C953-22F7-495B-9C8F-4951D1AE8A53}"/>
          </ac:spMkLst>
        </pc:spChg>
        <pc:spChg chg="del">
          <ac:chgData name="Volodymyr Lesyuk" userId="9787797074c489c4" providerId="LiveId" clId="{2D56DA1D-2200-4124-91C8-759F7D54D0FF}" dt="2021-10-20T09:04:47.069" v="1780"/>
          <ac:spMkLst>
            <pc:docMk/>
            <pc:sldMk cId="2797622195" sldId="710"/>
            <ac:spMk id="17" creationId="{81AEB8A9-B768-4E30-BA55-D919E6687343}"/>
          </ac:spMkLst>
        </pc:spChg>
        <pc:spChg chg="add">
          <ac:chgData name="Volodymyr Lesyuk" userId="9787797074c489c4" providerId="LiveId" clId="{2D56DA1D-2200-4124-91C8-759F7D54D0FF}" dt="2021-10-20T09:05:15.601" v="1781" actId="26606"/>
          <ac:spMkLst>
            <pc:docMk/>
            <pc:sldMk cId="2797622195" sldId="710"/>
            <ac:spMk id="23" creationId="{81AEB8A9-B768-4E30-BA55-D919E6687343}"/>
          </ac:spMkLst>
        </pc:spChg>
        <pc:graphicFrameChg chg="add del mod modGraphic">
          <ac:chgData name="Volodymyr Lesyuk" userId="9787797074c489c4" providerId="LiveId" clId="{2D56DA1D-2200-4124-91C8-759F7D54D0FF}" dt="2021-10-20T09:11:00.919" v="1837" actId="478"/>
          <ac:graphicFrameMkLst>
            <pc:docMk/>
            <pc:sldMk cId="2797622195" sldId="710"/>
            <ac:graphicFrameMk id="2" creationId="{1EEDA0BA-F49E-4258-9E83-A76B37B28682}"/>
          </ac:graphicFrameMkLst>
        </pc:graphicFrameChg>
        <pc:graphicFrameChg chg="add del mod">
          <ac:chgData name="Volodymyr Lesyuk" userId="9787797074c489c4" providerId="LiveId" clId="{2D56DA1D-2200-4124-91C8-759F7D54D0FF}" dt="2021-10-20T09:09:26.444" v="1836"/>
          <ac:graphicFrameMkLst>
            <pc:docMk/>
            <pc:sldMk cId="2797622195" sldId="710"/>
            <ac:graphicFrameMk id="7" creationId="{FA5F02ED-3F01-46F2-BE1C-62224C92E580}"/>
          </ac:graphicFrameMkLst>
        </pc:graphicFrameChg>
        <pc:graphicFrameChg chg="add del mod modGraphic">
          <ac:chgData name="Volodymyr Lesyuk" userId="9787797074c489c4" providerId="LiveId" clId="{2D56DA1D-2200-4124-91C8-759F7D54D0FF}" dt="2021-10-20T14:17:15.809" v="2701" actId="255"/>
          <ac:graphicFrameMkLst>
            <pc:docMk/>
            <pc:sldMk cId="2797622195" sldId="710"/>
            <ac:graphicFrameMk id="8" creationId="{C0148352-66E5-4A44-87CA-F90A1445C6FE}"/>
          </ac:graphicFrameMkLst>
        </pc:graphicFrameChg>
        <pc:graphicFrameChg chg="add del mod">
          <ac:chgData name="Volodymyr Lesyuk" userId="9787797074c489c4" providerId="LiveId" clId="{2D56DA1D-2200-4124-91C8-759F7D54D0FF}" dt="2021-10-20T09:14:09.978" v="1886"/>
          <ac:graphicFrameMkLst>
            <pc:docMk/>
            <pc:sldMk cId="2797622195" sldId="710"/>
            <ac:graphicFrameMk id="9" creationId="{BCBDB582-2FA0-4C86-8EBB-9C602C2BAE9A}"/>
          </ac:graphicFrameMkLst>
        </pc:graphicFrameChg>
        <pc:graphicFrameChg chg="del mod modGraphic">
          <ac:chgData name="Volodymyr Lesyuk" userId="9787797074c489c4" providerId="LiveId" clId="{2D56DA1D-2200-4124-91C8-759F7D54D0FF}" dt="2021-10-20T09:05:18.116" v="1783" actId="478"/>
          <ac:graphicFrameMkLst>
            <pc:docMk/>
            <pc:sldMk cId="2797622195" sldId="710"/>
            <ac:graphicFrameMk id="18" creationId="{6B02321D-0700-450F-A39E-2B4FB1A6A156}"/>
          </ac:graphicFrameMkLst>
        </pc:graphicFrameChg>
      </pc:sldChg>
      <pc:sldChg chg="addSp delSp modSp add mod setBg delDesignElem">
        <pc:chgData name="Volodymyr Lesyuk" userId="9787797074c489c4" providerId="LiveId" clId="{2D56DA1D-2200-4124-91C8-759F7D54D0FF}" dt="2021-10-20T11:17:02.080" v="2606" actId="478"/>
        <pc:sldMkLst>
          <pc:docMk/>
          <pc:sldMk cId="482031926" sldId="711"/>
        </pc:sldMkLst>
        <pc:spChg chg="mod">
          <ac:chgData name="Volodymyr Lesyuk" userId="9787797074c489c4" providerId="LiveId" clId="{2D56DA1D-2200-4124-91C8-759F7D54D0FF}" dt="2021-10-20T09:55:11.828" v="1996" actId="20577"/>
          <ac:spMkLst>
            <pc:docMk/>
            <pc:sldMk cId="482031926" sldId="711"/>
            <ac:spMk id="3" creationId="{E9648D4C-BE2F-4CC7-A6AE-7B1B6527BD97}"/>
          </ac:spMkLst>
        </pc:spChg>
        <pc:spChg chg="del">
          <ac:chgData name="Volodymyr Lesyuk" userId="9787797074c489c4" providerId="LiveId" clId="{2D56DA1D-2200-4124-91C8-759F7D54D0FF}" dt="2021-10-20T11:17:02.080" v="2606" actId="478"/>
          <ac:spMkLst>
            <pc:docMk/>
            <pc:sldMk cId="482031926" sldId="711"/>
            <ac:spMk id="4" creationId="{CCD6F7A5-1E59-48CE-AD59-293887E80CF3}"/>
          </ac:spMkLst>
        </pc:spChg>
        <pc:spChg chg="mod">
          <ac:chgData name="Volodymyr Lesyuk" userId="9787797074c489c4" providerId="LiveId" clId="{2D56DA1D-2200-4124-91C8-759F7D54D0FF}" dt="2021-10-20T09:18:12.189" v="1936" actId="27636"/>
          <ac:spMkLst>
            <pc:docMk/>
            <pc:sldMk cId="482031926" sldId="711"/>
            <ac:spMk id="6" creationId="{AD22C953-22F7-495B-9C8F-4951D1AE8A53}"/>
          </ac:spMkLst>
        </pc:spChg>
        <pc:spChg chg="add mod">
          <ac:chgData name="Volodymyr Lesyuk" userId="9787797074c489c4" providerId="LiveId" clId="{2D56DA1D-2200-4124-91C8-759F7D54D0FF}" dt="2021-10-20T10:29:25.197" v="2193" actId="1076"/>
          <ac:spMkLst>
            <pc:docMk/>
            <pc:sldMk cId="482031926" sldId="711"/>
            <ac:spMk id="9" creationId="{D9444740-3F38-4F69-A944-44ACC57FDE09}"/>
          </ac:spMkLst>
        </pc:spChg>
        <pc:spChg chg="del">
          <ac:chgData name="Volodymyr Lesyuk" userId="9787797074c489c4" providerId="LiveId" clId="{2D56DA1D-2200-4124-91C8-759F7D54D0FF}" dt="2021-10-20T09:17:59.520" v="1934"/>
          <ac:spMkLst>
            <pc:docMk/>
            <pc:sldMk cId="482031926" sldId="711"/>
            <ac:spMk id="17" creationId="{81AEB8A9-B768-4E30-BA55-D919E6687343}"/>
          </ac:spMkLst>
        </pc:spChg>
        <pc:spChg chg="add">
          <ac:chgData name="Volodymyr Lesyuk" userId="9787797074c489c4" providerId="LiveId" clId="{2D56DA1D-2200-4124-91C8-759F7D54D0FF}" dt="2021-10-20T09:18:12.154" v="1935" actId="26606"/>
          <ac:spMkLst>
            <pc:docMk/>
            <pc:sldMk cId="482031926" sldId="711"/>
            <ac:spMk id="23" creationId="{81AEB8A9-B768-4E30-BA55-D919E6687343}"/>
          </ac:spMkLst>
        </pc:spChg>
        <pc:graphicFrameChg chg="add del mod modGraphic">
          <ac:chgData name="Volodymyr Lesyuk" userId="9787797074c489c4" providerId="LiveId" clId="{2D56DA1D-2200-4124-91C8-759F7D54D0FF}" dt="2021-10-20T09:54:12.580" v="1976" actId="478"/>
          <ac:graphicFrameMkLst>
            <pc:docMk/>
            <pc:sldMk cId="482031926" sldId="711"/>
            <ac:graphicFrameMk id="2" creationId="{D6AD619B-06DD-4B9A-9979-E1C6689F7529}"/>
          </ac:graphicFrameMkLst>
        </pc:graphicFrameChg>
        <pc:graphicFrameChg chg="add del mod modGraphic">
          <ac:chgData name="Volodymyr Lesyuk" userId="9787797074c489c4" providerId="LiveId" clId="{2D56DA1D-2200-4124-91C8-759F7D54D0FF}" dt="2021-10-20T10:27:06.504" v="2136" actId="478"/>
          <ac:graphicFrameMkLst>
            <pc:docMk/>
            <pc:sldMk cId="482031926" sldId="711"/>
            <ac:graphicFrameMk id="7" creationId="{94E2E33B-EFB7-4380-AA00-43E615547BCA}"/>
          </ac:graphicFrameMkLst>
        </pc:graphicFrameChg>
        <pc:graphicFrameChg chg="add mod modGraphic">
          <ac:chgData name="Volodymyr Lesyuk" userId="9787797074c489c4" providerId="LiveId" clId="{2D56DA1D-2200-4124-91C8-759F7D54D0FF}" dt="2021-10-20T10:30:15.602" v="2226" actId="108"/>
          <ac:graphicFrameMkLst>
            <pc:docMk/>
            <pc:sldMk cId="482031926" sldId="711"/>
            <ac:graphicFrameMk id="8" creationId="{952540B6-9763-4394-9EF2-E5FA56FB0A89}"/>
          </ac:graphicFrameMkLst>
        </pc:graphicFrameChg>
        <pc:graphicFrameChg chg="del mod modGraphic">
          <ac:chgData name="Volodymyr Lesyuk" userId="9787797074c489c4" providerId="LiveId" clId="{2D56DA1D-2200-4124-91C8-759F7D54D0FF}" dt="2021-10-20T09:18:14.465" v="1937" actId="478"/>
          <ac:graphicFrameMkLst>
            <pc:docMk/>
            <pc:sldMk cId="482031926" sldId="711"/>
            <ac:graphicFrameMk id="18" creationId="{6B02321D-0700-450F-A39E-2B4FB1A6A156}"/>
          </ac:graphicFrameMkLst>
        </pc:graphicFrameChg>
      </pc:sldChg>
      <pc:sldChg chg="addSp delSp add del setBg delDesignElem">
        <pc:chgData name="Volodymyr Lesyuk" userId="9787797074c489c4" providerId="LiveId" clId="{2D56DA1D-2200-4124-91C8-759F7D54D0FF}" dt="2021-10-20T09:17:14.622" v="1932"/>
        <pc:sldMkLst>
          <pc:docMk/>
          <pc:sldMk cId="1536640578" sldId="711"/>
        </pc:sldMkLst>
        <pc:spChg chg="add del">
          <ac:chgData name="Volodymyr Lesyuk" userId="9787797074c489c4" providerId="LiveId" clId="{2D56DA1D-2200-4124-91C8-759F7D54D0FF}" dt="2021-10-20T09:17:14.622" v="1932"/>
          <ac:spMkLst>
            <pc:docMk/>
            <pc:sldMk cId="1536640578" sldId="711"/>
            <ac:spMk id="23" creationId="{81AEB8A9-B768-4E30-BA55-D919E6687343}"/>
          </ac:spMkLst>
        </pc:spChg>
      </pc:sldChg>
      <pc:sldChg chg="delSp add del setBg delDesignElem">
        <pc:chgData name="Volodymyr Lesyuk" userId="9787797074c489c4" providerId="LiveId" clId="{2D56DA1D-2200-4124-91C8-759F7D54D0FF}" dt="2021-10-20T10:08:33.061" v="2047" actId="47"/>
        <pc:sldMkLst>
          <pc:docMk/>
          <pc:sldMk cId="910851032" sldId="712"/>
        </pc:sldMkLst>
        <pc:spChg chg="del">
          <ac:chgData name="Volodymyr Lesyuk" userId="9787797074c489c4" providerId="LiveId" clId="{2D56DA1D-2200-4124-91C8-759F7D54D0FF}" dt="2021-10-20T10:08:12.350" v="2046"/>
          <ac:spMkLst>
            <pc:docMk/>
            <pc:sldMk cId="910851032" sldId="712"/>
            <ac:spMk id="23" creationId="{81AEB8A9-B768-4E30-BA55-D919E6687343}"/>
          </ac:spMkLst>
        </pc:spChg>
      </pc:sldChg>
      <pc:sldChg chg="addSp delSp modSp add mod setBg delDesignElem">
        <pc:chgData name="Volodymyr Lesyuk" userId="9787797074c489c4" providerId="LiveId" clId="{2D56DA1D-2200-4124-91C8-759F7D54D0FF}" dt="2021-10-20T11:16:56.850" v="2605" actId="478"/>
        <pc:sldMkLst>
          <pc:docMk/>
          <pc:sldMk cId="1407006247" sldId="712"/>
        </pc:sldMkLst>
        <pc:spChg chg="del mod">
          <ac:chgData name="Volodymyr Lesyuk" userId="9787797074c489c4" providerId="LiveId" clId="{2D56DA1D-2200-4124-91C8-759F7D54D0FF}" dt="2021-10-20T10:30:31.483" v="2227" actId="478"/>
          <ac:spMkLst>
            <pc:docMk/>
            <pc:sldMk cId="1407006247" sldId="712"/>
            <ac:spMk id="3" creationId="{E9648D4C-BE2F-4CC7-A6AE-7B1B6527BD97}"/>
          </ac:spMkLst>
        </pc:spChg>
        <pc:spChg chg="del">
          <ac:chgData name="Volodymyr Lesyuk" userId="9787797074c489c4" providerId="LiveId" clId="{2D56DA1D-2200-4124-91C8-759F7D54D0FF}" dt="2021-10-20T11:16:56.850" v="2605" actId="478"/>
          <ac:spMkLst>
            <pc:docMk/>
            <pc:sldMk cId="1407006247" sldId="712"/>
            <ac:spMk id="4" creationId="{CCD6F7A5-1E59-48CE-AD59-293887E80CF3}"/>
          </ac:spMkLst>
        </pc:spChg>
        <pc:spChg chg="mod">
          <ac:chgData name="Volodymyr Lesyuk" userId="9787797074c489c4" providerId="LiveId" clId="{2D56DA1D-2200-4124-91C8-759F7D54D0FF}" dt="2021-10-20T10:08:47.069" v="2051" actId="27636"/>
          <ac:spMkLst>
            <pc:docMk/>
            <pc:sldMk cId="1407006247" sldId="712"/>
            <ac:spMk id="6" creationId="{AD22C953-22F7-495B-9C8F-4951D1AE8A53}"/>
          </ac:spMkLst>
        </pc:spChg>
        <pc:spChg chg="add del mod">
          <ac:chgData name="Volodymyr Lesyuk" userId="9787797074c489c4" providerId="LiveId" clId="{2D56DA1D-2200-4124-91C8-759F7D54D0FF}" dt="2021-10-20T10:21:44.094" v="2134" actId="478"/>
          <ac:spMkLst>
            <pc:docMk/>
            <pc:sldMk cId="1407006247" sldId="712"/>
            <ac:spMk id="7" creationId="{278598C0-2DCA-4B3F-A2F3-06909D965BBC}"/>
          </ac:spMkLst>
        </pc:spChg>
        <pc:spChg chg="add del mod">
          <ac:chgData name="Volodymyr Lesyuk" userId="9787797074c489c4" providerId="LiveId" clId="{2D56DA1D-2200-4124-91C8-759F7D54D0FF}" dt="2021-10-20T10:30:34.527" v="2229" actId="478"/>
          <ac:spMkLst>
            <pc:docMk/>
            <pc:sldMk cId="1407006247" sldId="712"/>
            <ac:spMk id="9" creationId="{E127F56F-8026-4F0D-8263-7DE10F1AEEF4}"/>
          </ac:spMkLst>
        </pc:spChg>
        <pc:spChg chg="add del mod">
          <ac:chgData name="Volodymyr Lesyuk" userId="9787797074c489c4" providerId="LiveId" clId="{2D56DA1D-2200-4124-91C8-759F7D54D0FF}" dt="2021-10-20T10:19:17.011" v="2091" actId="478"/>
          <ac:spMkLst>
            <pc:docMk/>
            <pc:sldMk cId="1407006247" sldId="712"/>
            <ac:spMk id="10" creationId="{24F3B154-7818-4DB0-9A9C-59C6DE1DC3B2}"/>
          </ac:spMkLst>
        </pc:spChg>
        <pc:spChg chg="add del mod">
          <ac:chgData name="Volodymyr Lesyuk" userId="9787797074c489c4" providerId="LiveId" clId="{2D56DA1D-2200-4124-91C8-759F7D54D0FF}" dt="2021-10-20T10:19:53.227" v="2103" actId="26606"/>
          <ac:spMkLst>
            <pc:docMk/>
            <pc:sldMk cId="1407006247" sldId="712"/>
            <ac:spMk id="11" creationId="{953B04FF-9A17-4580-9876-9DA87EABA094}"/>
          </ac:spMkLst>
        </pc:spChg>
        <pc:spChg chg="del">
          <ac:chgData name="Volodymyr Lesyuk" userId="9787797074c489c4" providerId="LiveId" clId="{2D56DA1D-2200-4124-91C8-759F7D54D0FF}" dt="2021-10-20T10:08:35.215" v="2049"/>
          <ac:spMkLst>
            <pc:docMk/>
            <pc:sldMk cId="1407006247" sldId="712"/>
            <ac:spMk id="17" creationId="{81AEB8A9-B768-4E30-BA55-D919E6687343}"/>
          </ac:spMkLst>
        </pc:spChg>
        <pc:spChg chg="add mod">
          <ac:chgData name="Volodymyr Lesyuk" userId="9787797074c489c4" providerId="LiveId" clId="{2D56DA1D-2200-4124-91C8-759F7D54D0FF}" dt="2021-10-20T10:30:32.442" v="2228"/>
          <ac:spMkLst>
            <pc:docMk/>
            <pc:sldMk cId="1407006247" sldId="712"/>
            <ac:spMk id="19" creationId="{113AD3C9-2AEF-4F4C-B204-054C8D2F2E20}"/>
          </ac:spMkLst>
        </pc:spChg>
        <pc:spChg chg="add">
          <ac:chgData name="Volodymyr Lesyuk" userId="9787797074c489c4" providerId="LiveId" clId="{2D56DA1D-2200-4124-91C8-759F7D54D0FF}" dt="2021-10-20T10:08:47.042" v="2050" actId="26606"/>
          <ac:spMkLst>
            <pc:docMk/>
            <pc:sldMk cId="1407006247" sldId="712"/>
            <ac:spMk id="23" creationId="{81AEB8A9-B768-4E30-BA55-D919E6687343}"/>
          </ac:spMkLst>
        </pc:spChg>
        <pc:graphicFrameChg chg="del mod modGraphic">
          <ac:chgData name="Volodymyr Lesyuk" userId="9787797074c489c4" providerId="LiveId" clId="{2D56DA1D-2200-4124-91C8-759F7D54D0FF}" dt="2021-10-20T10:08:48.820" v="2052" actId="478"/>
          <ac:graphicFrameMkLst>
            <pc:docMk/>
            <pc:sldMk cId="1407006247" sldId="712"/>
            <ac:graphicFrameMk id="18" creationId="{6B02321D-0700-450F-A39E-2B4FB1A6A156}"/>
          </ac:graphicFrameMkLst>
        </pc:graphicFrameChg>
        <pc:graphicFrameChg chg="add del">
          <ac:chgData name="Volodymyr Lesyuk" userId="9787797074c489c4" providerId="LiveId" clId="{2D56DA1D-2200-4124-91C8-759F7D54D0FF}" dt="2021-10-20T10:19:53.209" v="2102" actId="26606"/>
          <ac:graphicFrameMkLst>
            <pc:docMk/>
            <pc:sldMk cId="1407006247" sldId="712"/>
            <ac:graphicFrameMk id="25" creationId="{44133C6E-9514-4365-9EAE-62DA7F1D3798}"/>
          </ac:graphicFrameMkLst>
        </pc:graphicFrameChg>
        <pc:graphicFrameChg chg="add mod">
          <ac:chgData name="Volodymyr Lesyuk" userId="9787797074c489c4" providerId="LiveId" clId="{2D56DA1D-2200-4124-91C8-759F7D54D0FF}" dt="2021-10-20T10:21:47.367" v="2135" actId="14100"/>
          <ac:graphicFrameMkLst>
            <pc:docMk/>
            <pc:sldMk cId="1407006247" sldId="712"/>
            <ac:graphicFrameMk id="27" creationId="{35BA9798-DC33-417D-9630-92BAD0B3A1F5}"/>
          </ac:graphicFrameMkLst>
        </pc:graphicFrameChg>
      </pc:sldChg>
      <pc:sldChg chg="addSp delSp add del setBg delDesignElem">
        <pc:chgData name="Volodymyr Lesyuk" userId="9787797074c489c4" providerId="LiveId" clId="{2D56DA1D-2200-4124-91C8-759F7D54D0FF}" dt="2021-10-20T10:03:31.303" v="2044"/>
        <pc:sldMkLst>
          <pc:docMk/>
          <pc:sldMk cId="3603499821" sldId="712"/>
        </pc:sldMkLst>
        <pc:spChg chg="add del">
          <ac:chgData name="Volodymyr Lesyuk" userId="9787797074c489c4" providerId="LiveId" clId="{2D56DA1D-2200-4124-91C8-759F7D54D0FF}" dt="2021-10-20T10:03:31.303" v="2044"/>
          <ac:spMkLst>
            <pc:docMk/>
            <pc:sldMk cId="3603499821" sldId="712"/>
            <ac:spMk id="23" creationId="{81AEB8A9-B768-4E30-BA55-D919E6687343}"/>
          </ac:spMkLst>
        </pc:spChg>
      </pc:sldChg>
      <pc:sldChg chg="addSp delSp modSp add mod setBg delDesignElem">
        <pc:chgData name="Volodymyr Lesyuk" userId="9787797074c489c4" providerId="LiveId" clId="{2D56DA1D-2200-4124-91C8-759F7D54D0FF}" dt="2021-10-20T11:17:04.057" v="2607" actId="478"/>
        <pc:sldMkLst>
          <pc:docMk/>
          <pc:sldMk cId="1337691555" sldId="713"/>
        </pc:sldMkLst>
        <pc:spChg chg="mod">
          <ac:chgData name="Volodymyr Lesyuk" userId="9787797074c489c4" providerId="LiveId" clId="{2D56DA1D-2200-4124-91C8-759F7D54D0FF}" dt="2021-10-20T10:31:22.636" v="2247" actId="20577"/>
          <ac:spMkLst>
            <pc:docMk/>
            <pc:sldMk cId="1337691555" sldId="713"/>
            <ac:spMk id="3" creationId="{E9648D4C-BE2F-4CC7-A6AE-7B1B6527BD97}"/>
          </ac:spMkLst>
        </pc:spChg>
        <pc:spChg chg="del">
          <ac:chgData name="Volodymyr Lesyuk" userId="9787797074c489c4" providerId="LiveId" clId="{2D56DA1D-2200-4124-91C8-759F7D54D0FF}" dt="2021-10-20T11:17:04.057" v="2607" actId="478"/>
          <ac:spMkLst>
            <pc:docMk/>
            <pc:sldMk cId="1337691555" sldId="713"/>
            <ac:spMk id="4" creationId="{CCD6F7A5-1E59-48CE-AD59-293887E80CF3}"/>
          </ac:spMkLst>
        </pc:spChg>
        <pc:spChg chg="mod">
          <ac:chgData name="Volodymyr Lesyuk" userId="9787797074c489c4" providerId="LiveId" clId="{2D56DA1D-2200-4124-91C8-759F7D54D0FF}" dt="2021-10-20T10:31:07.341" v="2233" actId="27636"/>
          <ac:spMkLst>
            <pc:docMk/>
            <pc:sldMk cId="1337691555" sldId="713"/>
            <ac:spMk id="6" creationId="{AD22C953-22F7-495B-9C8F-4951D1AE8A53}"/>
          </ac:spMkLst>
        </pc:spChg>
        <pc:spChg chg="add del mod">
          <ac:chgData name="Volodymyr Lesyuk" userId="9787797074c489c4" providerId="LiveId" clId="{2D56DA1D-2200-4124-91C8-759F7D54D0FF}" dt="2021-10-20T10:43:08.336" v="2333" actId="478"/>
          <ac:spMkLst>
            <pc:docMk/>
            <pc:sldMk cId="1337691555" sldId="713"/>
            <ac:spMk id="10" creationId="{0AE58DDB-E107-4BD5-A774-E03A442D9837}"/>
          </ac:spMkLst>
        </pc:spChg>
        <pc:spChg chg="add del mod">
          <ac:chgData name="Volodymyr Lesyuk" userId="9787797074c489c4" providerId="LiveId" clId="{2D56DA1D-2200-4124-91C8-759F7D54D0FF}" dt="2021-10-20T10:43:49.103" v="2346"/>
          <ac:spMkLst>
            <pc:docMk/>
            <pc:sldMk cId="1337691555" sldId="713"/>
            <ac:spMk id="12" creationId="{3759958F-FD6F-4470-AB67-34667EE47E6A}"/>
          </ac:spMkLst>
        </pc:spChg>
        <pc:spChg chg="add del mod">
          <ac:chgData name="Volodymyr Lesyuk" userId="9787797074c489c4" providerId="LiveId" clId="{2D56DA1D-2200-4124-91C8-759F7D54D0FF}" dt="2021-10-20T10:42:18.234" v="2325"/>
          <ac:spMkLst>
            <pc:docMk/>
            <pc:sldMk cId="1337691555" sldId="713"/>
            <ac:spMk id="14" creationId="{204338FB-8B96-4C1E-A992-63A70AF1AC01}"/>
          </ac:spMkLst>
        </pc:spChg>
        <pc:spChg chg="add mod">
          <ac:chgData name="Volodymyr Lesyuk" userId="9787797074c489c4" providerId="LiveId" clId="{2D56DA1D-2200-4124-91C8-759F7D54D0FF}" dt="2021-10-20T10:43:48.453" v="2344" actId="1076"/>
          <ac:spMkLst>
            <pc:docMk/>
            <pc:sldMk cId="1337691555" sldId="713"/>
            <ac:spMk id="15" creationId="{FFD04A0D-ACB5-4671-9338-4C79D0CB9C74}"/>
          </ac:spMkLst>
        </pc:spChg>
        <pc:spChg chg="del">
          <ac:chgData name="Volodymyr Lesyuk" userId="9787797074c489c4" providerId="LiveId" clId="{2D56DA1D-2200-4124-91C8-759F7D54D0FF}" dt="2021-10-20T10:30:57.774" v="2231"/>
          <ac:spMkLst>
            <pc:docMk/>
            <pc:sldMk cId="1337691555" sldId="713"/>
            <ac:spMk id="17" creationId="{81AEB8A9-B768-4E30-BA55-D919E6687343}"/>
          </ac:spMkLst>
        </pc:spChg>
        <pc:spChg chg="add">
          <ac:chgData name="Volodymyr Lesyuk" userId="9787797074c489c4" providerId="LiveId" clId="{2D56DA1D-2200-4124-91C8-759F7D54D0FF}" dt="2021-10-20T10:31:07.301" v="2232" actId="26606"/>
          <ac:spMkLst>
            <pc:docMk/>
            <pc:sldMk cId="1337691555" sldId="713"/>
            <ac:spMk id="23" creationId="{81AEB8A9-B768-4E30-BA55-D919E6687343}"/>
          </ac:spMkLst>
        </pc:spChg>
        <pc:graphicFrameChg chg="del mod modGraphic">
          <ac:chgData name="Volodymyr Lesyuk" userId="9787797074c489c4" providerId="LiveId" clId="{2D56DA1D-2200-4124-91C8-759F7D54D0FF}" dt="2021-10-20T10:31:09.532" v="2234" actId="478"/>
          <ac:graphicFrameMkLst>
            <pc:docMk/>
            <pc:sldMk cId="1337691555" sldId="713"/>
            <ac:graphicFrameMk id="18" creationId="{6B02321D-0700-450F-A39E-2B4FB1A6A156}"/>
          </ac:graphicFrameMkLst>
        </pc:graphicFrameChg>
      </pc:sldChg>
      <pc:sldChg chg="addSp delSp modSp add mod setBg delDesignElem">
        <pc:chgData name="Volodymyr Lesyuk" userId="9787797074c489c4" providerId="LiveId" clId="{2D56DA1D-2200-4124-91C8-759F7D54D0FF}" dt="2021-10-20T11:17:08.202" v="2608" actId="478"/>
        <pc:sldMkLst>
          <pc:docMk/>
          <pc:sldMk cId="1284410081" sldId="714"/>
        </pc:sldMkLst>
        <pc:spChg chg="mod">
          <ac:chgData name="Volodymyr Lesyuk" userId="9787797074c489c4" providerId="LiveId" clId="{2D56DA1D-2200-4124-91C8-759F7D54D0FF}" dt="2021-10-20T10:54:31.586" v="2483" actId="20577"/>
          <ac:spMkLst>
            <pc:docMk/>
            <pc:sldMk cId="1284410081" sldId="714"/>
            <ac:spMk id="3" creationId="{E9648D4C-BE2F-4CC7-A6AE-7B1B6527BD97}"/>
          </ac:spMkLst>
        </pc:spChg>
        <pc:spChg chg="del">
          <ac:chgData name="Volodymyr Lesyuk" userId="9787797074c489c4" providerId="LiveId" clId="{2D56DA1D-2200-4124-91C8-759F7D54D0FF}" dt="2021-10-20T11:17:08.202" v="2608" actId="478"/>
          <ac:spMkLst>
            <pc:docMk/>
            <pc:sldMk cId="1284410081" sldId="714"/>
            <ac:spMk id="4" creationId="{CCD6F7A5-1E59-48CE-AD59-293887E80CF3}"/>
          </ac:spMkLst>
        </pc:spChg>
        <pc:spChg chg="mod">
          <ac:chgData name="Volodymyr Lesyuk" userId="9787797074c489c4" providerId="LiveId" clId="{2D56DA1D-2200-4124-91C8-759F7D54D0FF}" dt="2021-10-20T10:44:38.503" v="2353" actId="27636"/>
          <ac:spMkLst>
            <pc:docMk/>
            <pc:sldMk cId="1284410081" sldId="714"/>
            <ac:spMk id="6" creationId="{AD22C953-22F7-495B-9C8F-4951D1AE8A53}"/>
          </ac:spMkLst>
        </pc:spChg>
        <pc:spChg chg="add mod">
          <ac:chgData name="Volodymyr Lesyuk" userId="9787797074c489c4" providerId="LiveId" clId="{2D56DA1D-2200-4124-91C8-759F7D54D0FF}" dt="2021-10-20T10:54:04.901" v="2464" actId="20577"/>
          <ac:spMkLst>
            <pc:docMk/>
            <pc:sldMk cId="1284410081" sldId="714"/>
            <ac:spMk id="10" creationId="{C70255DF-2BFF-4F61-B430-B7198C67E7F5}"/>
          </ac:spMkLst>
        </pc:spChg>
        <pc:spChg chg="add del mod">
          <ac:chgData name="Volodymyr Lesyuk" userId="9787797074c489c4" providerId="LiveId" clId="{2D56DA1D-2200-4124-91C8-759F7D54D0FF}" dt="2021-10-20T10:48:50.403" v="2399" actId="21"/>
          <ac:spMkLst>
            <pc:docMk/>
            <pc:sldMk cId="1284410081" sldId="714"/>
            <ac:spMk id="12" creationId="{9021CBBF-F84C-47B8-AA58-9DE3635547A1}"/>
          </ac:spMkLst>
        </pc:spChg>
        <pc:spChg chg="del">
          <ac:chgData name="Volodymyr Lesyuk" userId="9787797074c489c4" providerId="LiveId" clId="{2D56DA1D-2200-4124-91C8-759F7D54D0FF}" dt="2021-10-20T10:44:28.799" v="2351"/>
          <ac:spMkLst>
            <pc:docMk/>
            <pc:sldMk cId="1284410081" sldId="714"/>
            <ac:spMk id="17" creationId="{81AEB8A9-B768-4E30-BA55-D919E6687343}"/>
          </ac:spMkLst>
        </pc:spChg>
        <pc:spChg chg="add">
          <ac:chgData name="Volodymyr Lesyuk" userId="9787797074c489c4" providerId="LiveId" clId="{2D56DA1D-2200-4124-91C8-759F7D54D0FF}" dt="2021-10-20T10:44:38.466" v="2352" actId="26606"/>
          <ac:spMkLst>
            <pc:docMk/>
            <pc:sldMk cId="1284410081" sldId="714"/>
            <ac:spMk id="23" creationId="{81AEB8A9-B768-4E30-BA55-D919E6687343}"/>
          </ac:spMkLst>
        </pc:spChg>
        <pc:graphicFrameChg chg="add del mod">
          <ac:chgData name="Volodymyr Lesyuk" userId="9787797074c489c4" providerId="LiveId" clId="{2D56DA1D-2200-4124-91C8-759F7D54D0FF}" dt="2021-10-20T10:49:45.240" v="2405" actId="478"/>
          <ac:graphicFrameMkLst>
            <pc:docMk/>
            <pc:sldMk cId="1284410081" sldId="714"/>
            <ac:graphicFrameMk id="13" creationId="{6D11378C-AF86-45D8-BB95-97276CF2C756}"/>
          </ac:graphicFrameMkLst>
        </pc:graphicFrameChg>
        <pc:graphicFrameChg chg="add mod">
          <ac:chgData name="Volodymyr Lesyuk" userId="9787797074c489c4" providerId="LiveId" clId="{2D56DA1D-2200-4124-91C8-759F7D54D0FF}" dt="2021-10-20T10:53:52.486" v="2462" actId="1076"/>
          <ac:graphicFrameMkLst>
            <pc:docMk/>
            <pc:sldMk cId="1284410081" sldId="714"/>
            <ac:graphicFrameMk id="14" creationId="{806A04E5-25B6-465F-AD27-2420E7C3223D}"/>
          </ac:graphicFrameMkLst>
        </pc:graphicFrameChg>
        <pc:graphicFrameChg chg="del mod modGraphic">
          <ac:chgData name="Volodymyr Lesyuk" userId="9787797074c489c4" providerId="LiveId" clId="{2D56DA1D-2200-4124-91C8-759F7D54D0FF}" dt="2021-10-20T10:44:41.716" v="2354" actId="478"/>
          <ac:graphicFrameMkLst>
            <pc:docMk/>
            <pc:sldMk cId="1284410081" sldId="714"/>
            <ac:graphicFrameMk id="18" creationId="{6B02321D-0700-450F-A39E-2B4FB1A6A156}"/>
          </ac:graphicFrameMkLst>
        </pc:graphicFrameChg>
      </pc:sldChg>
      <pc:sldChg chg="delSp add del setBg delDesignElem">
        <pc:chgData name="Volodymyr Lesyuk" userId="9787797074c489c4" providerId="LiveId" clId="{2D56DA1D-2200-4124-91C8-759F7D54D0FF}" dt="2021-10-20T10:44:24.577" v="2349" actId="47"/>
        <pc:sldMkLst>
          <pc:docMk/>
          <pc:sldMk cId="2301988139" sldId="714"/>
        </pc:sldMkLst>
        <pc:spChg chg="del">
          <ac:chgData name="Volodymyr Lesyuk" userId="9787797074c489c4" providerId="LiveId" clId="{2D56DA1D-2200-4124-91C8-759F7D54D0FF}" dt="2021-10-20T10:44:01.030" v="2348"/>
          <ac:spMkLst>
            <pc:docMk/>
            <pc:sldMk cId="2301988139" sldId="714"/>
            <ac:spMk id="23" creationId="{81AEB8A9-B768-4E30-BA55-D919E6687343}"/>
          </ac:spMkLst>
        </pc:spChg>
      </pc:sldChg>
      <pc:sldChg chg="addSp delSp modSp add mod ord setBg delDesignElem">
        <pc:chgData name="Volodymyr Lesyuk" userId="9787797074c489c4" providerId="LiveId" clId="{2D56DA1D-2200-4124-91C8-759F7D54D0FF}" dt="2021-10-20T14:25:48.881" v="2727" actId="14100"/>
        <pc:sldMkLst>
          <pc:docMk/>
          <pc:sldMk cId="221169178" sldId="715"/>
        </pc:sldMkLst>
        <pc:spChg chg="mod">
          <ac:chgData name="Volodymyr Lesyuk" userId="9787797074c489c4" providerId="LiveId" clId="{2D56DA1D-2200-4124-91C8-759F7D54D0FF}" dt="2021-10-20T10:55:21.858" v="2503" actId="20577"/>
          <ac:spMkLst>
            <pc:docMk/>
            <pc:sldMk cId="221169178" sldId="715"/>
            <ac:spMk id="3" creationId="{E9648D4C-BE2F-4CC7-A6AE-7B1B6527BD97}"/>
          </ac:spMkLst>
        </pc:spChg>
        <pc:spChg chg="del mod">
          <ac:chgData name="Volodymyr Lesyuk" userId="9787797074c489c4" providerId="LiveId" clId="{2D56DA1D-2200-4124-91C8-759F7D54D0FF}" dt="2021-10-20T11:17:10.479" v="2609" actId="478"/>
          <ac:spMkLst>
            <pc:docMk/>
            <pc:sldMk cId="221169178" sldId="715"/>
            <ac:spMk id="4" creationId="{CCD6F7A5-1E59-48CE-AD59-293887E80CF3}"/>
          </ac:spMkLst>
        </pc:spChg>
        <pc:spChg chg="mod">
          <ac:chgData name="Volodymyr Lesyuk" userId="9787797074c489c4" providerId="LiveId" clId="{2D56DA1D-2200-4124-91C8-759F7D54D0FF}" dt="2021-10-20T10:55:13.619" v="2487" actId="26606"/>
          <ac:spMkLst>
            <pc:docMk/>
            <pc:sldMk cId="221169178" sldId="715"/>
            <ac:spMk id="5" creationId="{090AF78E-3CA6-4B8B-9A28-5CE084BE1CF0}"/>
          </ac:spMkLst>
        </pc:spChg>
        <pc:spChg chg="mod">
          <ac:chgData name="Volodymyr Lesyuk" userId="9787797074c489c4" providerId="LiveId" clId="{2D56DA1D-2200-4124-91C8-759F7D54D0FF}" dt="2021-10-20T10:55:13.696" v="2488" actId="26606"/>
          <ac:spMkLst>
            <pc:docMk/>
            <pc:sldMk cId="221169178" sldId="715"/>
            <ac:spMk id="6" creationId="{AD22C953-22F7-495B-9C8F-4951D1AE8A53}"/>
          </ac:spMkLst>
        </pc:spChg>
        <pc:spChg chg="add del mod">
          <ac:chgData name="Volodymyr Lesyuk" userId="9787797074c489c4" providerId="LiveId" clId="{2D56DA1D-2200-4124-91C8-759F7D54D0FF}" dt="2021-10-20T14:25:27.339" v="2722" actId="26606"/>
          <ac:spMkLst>
            <pc:docMk/>
            <pc:sldMk cId="221169178" sldId="715"/>
            <ac:spMk id="7" creationId="{028BCBFF-D114-4E56-AD94-B3AF657D0189}"/>
          </ac:spMkLst>
        </pc:spChg>
        <pc:spChg chg="del">
          <ac:chgData name="Volodymyr Lesyuk" userId="9787797074c489c4" providerId="LiveId" clId="{2D56DA1D-2200-4124-91C8-759F7D54D0FF}" dt="2021-10-20T10:54:55.980" v="2485"/>
          <ac:spMkLst>
            <pc:docMk/>
            <pc:sldMk cId="221169178" sldId="715"/>
            <ac:spMk id="17" creationId="{81AEB8A9-B768-4E30-BA55-D919E6687343}"/>
          </ac:spMkLst>
        </pc:spChg>
        <pc:spChg chg="add del">
          <ac:chgData name="Volodymyr Lesyuk" userId="9787797074c489c4" providerId="LiveId" clId="{2D56DA1D-2200-4124-91C8-759F7D54D0FF}" dt="2021-10-20T10:55:13.619" v="2487" actId="26606"/>
          <ac:spMkLst>
            <pc:docMk/>
            <pc:sldMk cId="221169178" sldId="715"/>
            <ac:spMk id="23" creationId="{DCC231C8-C761-4B31-9B1C-C6D19248C6B3}"/>
          </ac:spMkLst>
        </pc:spChg>
        <pc:spChg chg="add">
          <ac:chgData name="Volodymyr Lesyuk" userId="9787797074c489c4" providerId="LiveId" clId="{2D56DA1D-2200-4124-91C8-759F7D54D0FF}" dt="2021-10-20T10:55:13.696" v="2488" actId="26606"/>
          <ac:spMkLst>
            <pc:docMk/>
            <pc:sldMk cId="221169178" sldId="715"/>
            <ac:spMk id="25" creationId="{81AEB8A9-B768-4E30-BA55-D919E6687343}"/>
          </ac:spMkLst>
        </pc:spChg>
        <pc:graphicFrameChg chg="del mod modGraphic">
          <ac:chgData name="Volodymyr Lesyuk" userId="9787797074c489c4" providerId="LiveId" clId="{2D56DA1D-2200-4124-91C8-759F7D54D0FF}" dt="2021-10-20T10:55:15.383" v="2490" actId="478"/>
          <ac:graphicFrameMkLst>
            <pc:docMk/>
            <pc:sldMk cId="221169178" sldId="715"/>
            <ac:graphicFrameMk id="18" creationId="{6B02321D-0700-450F-A39E-2B4FB1A6A156}"/>
          </ac:graphicFrameMkLst>
        </pc:graphicFrameChg>
        <pc:graphicFrameChg chg="add mod">
          <ac:chgData name="Volodymyr Lesyuk" userId="9787797074c489c4" providerId="LiveId" clId="{2D56DA1D-2200-4124-91C8-759F7D54D0FF}" dt="2021-10-20T14:25:48.881" v="2727" actId="14100"/>
          <ac:graphicFrameMkLst>
            <pc:docMk/>
            <pc:sldMk cId="221169178" sldId="715"/>
            <ac:graphicFrameMk id="27" creationId="{32D0D08D-762C-4F48-AFC9-A66D419F0C05}"/>
          </ac:graphicFrameMkLst>
        </pc:graphicFrameChg>
      </pc:sldChg>
      <pc:sldChg chg="addSp delSp modSp add mod delAnim modAnim">
        <pc:chgData name="Volodymyr Lesyuk" userId="9787797074c489c4" providerId="LiveId" clId="{2D56DA1D-2200-4124-91C8-759F7D54D0FF}" dt="2021-10-20T11:16:40.647" v="2601" actId="478"/>
        <pc:sldMkLst>
          <pc:docMk/>
          <pc:sldMk cId="2307716802" sldId="716"/>
        </pc:sldMkLst>
        <pc:spChg chg="add del">
          <ac:chgData name="Volodymyr Lesyuk" userId="9787797074c489c4" providerId="LiveId" clId="{2D56DA1D-2200-4124-91C8-759F7D54D0FF}" dt="2021-10-20T11:07:43.870" v="2534" actId="11529"/>
          <ac:spMkLst>
            <pc:docMk/>
            <pc:sldMk cId="2307716802" sldId="716"/>
            <ac:spMk id="2" creationId="{989A22E4-EDDF-43B7-8E2C-CFB4B6BCA835}"/>
          </ac:spMkLst>
        </pc:spChg>
        <pc:spChg chg="add del mod">
          <ac:chgData name="Volodymyr Lesyuk" userId="9787797074c489c4" providerId="LiveId" clId="{2D56DA1D-2200-4124-91C8-759F7D54D0FF}" dt="2021-10-20T11:11:41.531" v="2568" actId="478"/>
          <ac:spMkLst>
            <pc:docMk/>
            <pc:sldMk cId="2307716802" sldId="716"/>
            <ac:spMk id="3" creationId="{AF3D9884-1617-46AA-92FB-E781BE751D89}"/>
          </ac:spMkLst>
        </pc:spChg>
        <pc:spChg chg="del">
          <ac:chgData name="Volodymyr Lesyuk" userId="9787797074c489c4" providerId="LiveId" clId="{2D56DA1D-2200-4124-91C8-759F7D54D0FF}" dt="2021-10-20T11:16:40.647" v="2601" actId="478"/>
          <ac:spMkLst>
            <pc:docMk/>
            <pc:sldMk cId="2307716802" sldId="716"/>
            <ac:spMk id="6" creationId="{301F7FF9-3AEB-41CF-93A3-1E72BAB6018E}"/>
          </ac:spMkLst>
        </pc:spChg>
        <pc:spChg chg="add del mod">
          <ac:chgData name="Volodymyr Lesyuk" userId="9787797074c489c4" providerId="LiveId" clId="{2D56DA1D-2200-4124-91C8-759F7D54D0FF}" dt="2021-10-20T11:10:20.885" v="2561" actId="478"/>
          <ac:spMkLst>
            <pc:docMk/>
            <pc:sldMk cId="2307716802" sldId="716"/>
            <ac:spMk id="10" creationId="{04DF10A4-82E6-4118-86B7-7E6C11CDD7D8}"/>
          </ac:spMkLst>
        </pc:spChg>
        <pc:spChg chg="add del mod">
          <ac:chgData name="Volodymyr Lesyuk" userId="9787797074c489c4" providerId="LiveId" clId="{2D56DA1D-2200-4124-91C8-759F7D54D0FF}" dt="2021-10-20T11:11:39.652" v="2567" actId="478"/>
          <ac:spMkLst>
            <pc:docMk/>
            <pc:sldMk cId="2307716802" sldId="716"/>
            <ac:spMk id="11" creationId="{8AA82924-3E50-4226-844F-7241CA7E8B98}"/>
          </ac:spMkLst>
        </pc:spChg>
        <pc:spChg chg="del">
          <ac:chgData name="Volodymyr Lesyuk" userId="9787797074c489c4" providerId="LiveId" clId="{2D56DA1D-2200-4124-91C8-759F7D54D0FF}" dt="2021-10-20T11:07:00.433" v="2528" actId="478"/>
          <ac:spMkLst>
            <pc:docMk/>
            <pc:sldMk cId="2307716802" sldId="716"/>
            <ac:spMk id="20" creationId="{D847AF59-A5AC-4789-B57C-9A14615A3A0E}"/>
          </ac:spMkLst>
        </pc:spChg>
        <pc:picChg chg="add del mod">
          <ac:chgData name="Volodymyr Lesyuk" userId="9787797074c489c4" providerId="LiveId" clId="{2D56DA1D-2200-4124-91C8-759F7D54D0FF}" dt="2021-10-20T11:11:38.288" v="2566" actId="478"/>
          <ac:picMkLst>
            <pc:docMk/>
            <pc:sldMk cId="2307716802" sldId="716"/>
            <ac:picMk id="9" creationId="{E3C48E41-13AC-4B93-BA41-11F055A91A44}"/>
          </ac:picMkLst>
        </pc:picChg>
        <pc:picChg chg="del">
          <ac:chgData name="Volodymyr Lesyuk" userId="9787797074c489c4" providerId="LiveId" clId="{2D56DA1D-2200-4124-91C8-759F7D54D0FF}" dt="2021-10-20T11:06:55.811" v="2527" actId="478"/>
          <ac:picMkLst>
            <pc:docMk/>
            <pc:sldMk cId="2307716802" sldId="716"/>
            <ac:picMk id="16" creationId="{071A021A-231B-4AB7-93D2-E787C1EC8A11}"/>
          </ac:picMkLst>
        </pc:picChg>
      </pc:sldChg>
      <pc:sldChg chg="addSp delSp modSp add del mod setBg delDesignElem">
        <pc:chgData name="Volodymyr Lesyuk" userId="9787797074c489c4" providerId="LiveId" clId="{2D56DA1D-2200-4124-91C8-759F7D54D0FF}" dt="2021-10-20T14:10:30.081" v="2646" actId="47"/>
        <pc:sldMkLst>
          <pc:docMk/>
          <pc:sldMk cId="196766555" sldId="717"/>
        </pc:sldMkLst>
        <pc:spChg chg="mod">
          <ac:chgData name="Volodymyr Lesyuk" userId="9787797074c489c4" providerId="LiveId" clId="{2D56DA1D-2200-4124-91C8-759F7D54D0FF}" dt="2021-10-20T14:10:20.053" v="2645" actId="26606"/>
          <ac:spMkLst>
            <pc:docMk/>
            <pc:sldMk cId="196766555" sldId="717"/>
            <ac:spMk id="3" creationId="{E9648D4C-BE2F-4CC7-A6AE-7B1B6527BD97}"/>
          </ac:spMkLst>
        </pc:spChg>
        <pc:spChg chg="mod">
          <ac:chgData name="Volodymyr Lesyuk" userId="9787797074c489c4" providerId="LiveId" clId="{2D56DA1D-2200-4124-91C8-759F7D54D0FF}" dt="2021-10-20T14:10:20.053" v="2645" actId="26606"/>
          <ac:spMkLst>
            <pc:docMk/>
            <pc:sldMk cId="196766555" sldId="717"/>
            <ac:spMk id="5" creationId="{090AF78E-3CA6-4B8B-9A28-5CE084BE1CF0}"/>
          </ac:spMkLst>
        </pc:spChg>
        <pc:spChg chg="mod">
          <ac:chgData name="Volodymyr Lesyuk" userId="9787797074c489c4" providerId="LiveId" clId="{2D56DA1D-2200-4124-91C8-759F7D54D0FF}" dt="2021-10-20T14:10:20.053" v="2645" actId="26606"/>
          <ac:spMkLst>
            <pc:docMk/>
            <pc:sldMk cId="196766555" sldId="717"/>
            <ac:spMk id="6" creationId="{AD22C953-22F7-495B-9C8F-4951D1AE8A53}"/>
          </ac:spMkLst>
        </pc:spChg>
        <pc:spChg chg="del mod ord">
          <ac:chgData name="Volodymyr Lesyuk" userId="9787797074c489c4" providerId="LiveId" clId="{2D56DA1D-2200-4124-91C8-759F7D54D0FF}" dt="2021-10-20T14:10:05.889" v="2643" actId="478"/>
          <ac:spMkLst>
            <pc:docMk/>
            <pc:sldMk cId="196766555" sldId="717"/>
            <ac:spMk id="10" creationId="{C70255DF-2BFF-4F61-B430-B7198C67E7F5}"/>
          </ac:spMkLst>
        </pc:spChg>
        <pc:spChg chg="add del">
          <ac:chgData name="Volodymyr Lesyuk" userId="9787797074c489c4" providerId="LiveId" clId="{2D56DA1D-2200-4124-91C8-759F7D54D0FF}" dt="2021-10-20T14:10:20.053" v="2645" actId="26606"/>
          <ac:spMkLst>
            <pc:docMk/>
            <pc:sldMk cId="196766555" sldId="717"/>
            <ac:spMk id="19" creationId="{81AEB8A9-B768-4E30-BA55-D919E6687343}"/>
          </ac:spMkLst>
        </pc:spChg>
        <pc:spChg chg="del">
          <ac:chgData name="Volodymyr Lesyuk" userId="9787797074c489c4" providerId="LiveId" clId="{2D56DA1D-2200-4124-91C8-759F7D54D0FF}" dt="2021-10-20T14:09:33.805" v="2638"/>
          <ac:spMkLst>
            <pc:docMk/>
            <pc:sldMk cId="196766555" sldId="717"/>
            <ac:spMk id="23" creationId="{81AEB8A9-B768-4E30-BA55-D919E6687343}"/>
          </ac:spMkLst>
        </pc:spChg>
        <pc:spChg chg="add del">
          <ac:chgData name="Volodymyr Lesyuk" userId="9787797074c489c4" providerId="LiveId" clId="{2D56DA1D-2200-4124-91C8-759F7D54D0FF}" dt="2021-10-20T14:10:20.053" v="2645" actId="26606"/>
          <ac:spMkLst>
            <pc:docMk/>
            <pc:sldMk cId="196766555" sldId="717"/>
            <ac:spMk id="26" creationId="{7905BA41-EE6E-4F80-8636-447F22DD729A}"/>
          </ac:spMkLst>
        </pc:spChg>
        <pc:spChg chg="add del">
          <ac:chgData name="Volodymyr Lesyuk" userId="9787797074c489c4" providerId="LiveId" clId="{2D56DA1D-2200-4124-91C8-759F7D54D0FF}" dt="2021-10-20T14:10:20.053" v="2645" actId="26606"/>
          <ac:spMkLst>
            <pc:docMk/>
            <pc:sldMk cId="196766555" sldId="717"/>
            <ac:spMk id="28" creationId="{CD7549B2-EE05-4558-8C64-AC46755F2B25}"/>
          </ac:spMkLst>
        </pc:spChg>
        <pc:graphicFrameChg chg="del mod modGraphic">
          <ac:chgData name="Volodymyr Lesyuk" userId="9787797074c489c4" providerId="LiveId" clId="{2D56DA1D-2200-4124-91C8-759F7D54D0FF}" dt="2021-10-20T14:09:48.828" v="2642" actId="478"/>
          <ac:graphicFrameMkLst>
            <pc:docMk/>
            <pc:sldMk cId="196766555" sldId="717"/>
            <ac:graphicFrameMk id="14" creationId="{806A04E5-25B6-465F-AD27-2420E7C3223D}"/>
          </ac:graphicFrameMkLst>
        </pc:graphicFrameChg>
        <pc:picChg chg="add del">
          <ac:chgData name="Volodymyr Lesyuk" userId="9787797074c489c4" providerId="LiveId" clId="{2D56DA1D-2200-4124-91C8-759F7D54D0FF}" dt="2021-10-20T14:10:20.053" v="2645" actId="26606"/>
          <ac:picMkLst>
            <pc:docMk/>
            <pc:sldMk cId="196766555" sldId="717"/>
            <ac:picMk id="21" creationId="{EE79C941-1795-4C8F-A017-9F7D86BA9A5D}"/>
          </ac:picMkLst>
        </pc:picChg>
      </pc:sldChg>
      <pc:sldChg chg="addSp delSp modSp add mod setBg delDesignElem">
        <pc:chgData name="Volodymyr Lesyuk" userId="9787797074c489c4" providerId="LiveId" clId="{2D56DA1D-2200-4124-91C8-759F7D54D0FF}" dt="2021-10-20T14:11:18.127" v="2671" actId="2711"/>
        <pc:sldMkLst>
          <pc:docMk/>
          <pc:sldMk cId="1622835196" sldId="717"/>
        </pc:sldMkLst>
        <pc:spChg chg="mod">
          <ac:chgData name="Volodymyr Lesyuk" userId="9787797074c489c4" providerId="LiveId" clId="{2D56DA1D-2200-4124-91C8-759F7D54D0FF}" dt="2021-10-20T14:11:18.127" v="2671" actId="2711"/>
          <ac:spMkLst>
            <pc:docMk/>
            <pc:sldMk cId="1622835196" sldId="717"/>
            <ac:spMk id="3" creationId="{E9648D4C-BE2F-4CC7-A6AE-7B1B6527BD97}"/>
          </ac:spMkLst>
        </pc:spChg>
        <pc:spChg chg="mod">
          <ac:chgData name="Volodymyr Lesyuk" userId="9787797074c489c4" providerId="LiveId" clId="{2D56DA1D-2200-4124-91C8-759F7D54D0FF}" dt="2021-10-20T14:11:04.346" v="2650" actId="26606"/>
          <ac:spMkLst>
            <pc:docMk/>
            <pc:sldMk cId="1622835196" sldId="717"/>
            <ac:spMk id="5" creationId="{090AF78E-3CA6-4B8B-9A28-5CE084BE1CF0}"/>
          </ac:spMkLst>
        </pc:spChg>
        <pc:spChg chg="mod">
          <ac:chgData name="Volodymyr Lesyuk" userId="9787797074c489c4" providerId="LiveId" clId="{2D56DA1D-2200-4124-91C8-759F7D54D0FF}" dt="2021-10-20T14:11:04.346" v="2650" actId="26606"/>
          <ac:spMkLst>
            <pc:docMk/>
            <pc:sldMk cId="1622835196" sldId="717"/>
            <ac:spMk id="6" creationId="{AD22C953-22F7-495B-9C8F-4951D1AE8A53}"/>
          </ac:spMkLst>
        </pc:spChg>
        <pc:spChg chg="add">
          <ac:chgData name="Volodymyr Lesyuk" userId="9787797074c489c4" providerId="LiveId" clId="{2D56DA1D-2200-4124-91C8-759F7D54D0FF}" dt="2021-10-20T14:11:04.346" v="2650" actId="26606"/>
          <ac:spMkLst>
            <pc:docMk/>
            <pc:sldMk cId="1622835196" sldId="717"/>
            <ac:spMk id="11" creationId="{51D98CAC-3EFF-4342-BD5A-6C0E8CAB4C1A}"/>
          </ac:spMkLst>
        </pc:spChg>
        <pc:spChg chg="del">
          <ac:chgData name="Volodymyr Lesyuk" userId="9787797074c489c4" providerId="LiveId" clId="{2D56DA1D-2200-4124-91C8-759F7D54D0FF}" dt="2021-10-20T14:10:45.011" v="2648"/>
          <ac:spMkLst>
            <pc:docMk/>
            <pc:sldMk cId="1622835196" sldId="717"/>
            <ac:spMk id="17" creationId="{81AEB8A9-B768-4E30-BA55-D919E6687343}"/>
          </ac:spMkLst>
        </pc:spChg>
        <pc:graphicFrameChg chg="del">
          <ac:chgData name="Volodymyr Lesyuk" userId="9787797074c489c4" providerId="LiveId" clId="{2D56DA1D-2200-4124-91C8-759F7D54D0FF}" dt="2021-10-20T14:10:49.287" v="2649" actId="478"/>
          <ac:graphicFrameMkLst>
            <pc:docMk/>
            <pc:sldMk cId="1622835196" sldId="717"/>
            <ac:graphicFrameMk id="18" creationId="{6B02321D-0700-450F-A39E-2B4FB1A6A156}"/>
          </ac:graphicFrameMkLst>
        </pc:graphicFrameChg>
      </pc:sldChg>
      <pc:sldChg chg="delSp add del mod">
        <pc:chgData name="Volodymyr Lesyuk" userId="9787797074c489c4" providerId="LiveId" clId="{2D56DA1D-2200-4124-91C8-759F7D54D0FF}" dt="2021-10-20T13:46:57.860" v="2614" actId="47"/>
        <pc:sldMkLst>
          <pc:docMk/>
          <pc:sldMk cId="2602588691" sldId="717"/>
        </pc:sldMkLst>
        <pc:spChg chg="del">
          <ac:chgData name="Volodymyr Lesyuk" userId="9787797074c489c4" providerId="LiveId" clId="{2D56DA1D-2200-4124-91C8-759F7D54D0FF}" dt="2021-10-20T11:16:37.242" v="2600" actId="478"/>
          <ac:spMkLst>
            <pc:docMk/>
            <pc:sldMk cId="2602588691" sldId="717"/>
            <ac:spMk id="6" creationId="{301F7FF9-3AEB-41CF-93A3-1E72BAB6018E}"/>
          </ac:spMkLst>
        </pc:spChg>
      </pc:sldChg>
      <pc:sldChg chg="addSp delSp modSp add mod modClrScheme chgLayout">
        <pc:chgData name="Volodymyr Lesyuk" userId="9787797074c489c4" providerId="LiveId" clId="{2D56DA1D-2200-4124-91C8-759F7D54D0FF}" dt="2021-10-20T14:53:58.970" v="3078" actId="20577"/>
        <pc:sldMkLst>
          <pc:docMk/>
          <pc:sldMk cId="1486879658" sldId="718"/>
        </pc:sldMkLst>
        <pc:spChg chg="del">
          <ac:chgData name="Volodymyr Lesyuk" userId="9787797074c489c4" providerId="LiveId" clId="{2D56DA1D-2200-4124-91C8-759F7D54D0FF}" dt="2021-10-20T14:27:26.121" v="2730" actId="478"/>
          <ac:spMkLst>
            <pc:docMk/>
            <pc:sldMk cId="1486879658" sldId="718"/>
            <ac:spMk id="3" creationId="{76FE7759-2D9C-4F55-90D1-353B2E688506}"/>
          </ac:spMkLst>
        </pc:spChg>
        <pc:spChg chg="add del mod">
          <ac:chgData name="Volodymyr Lesyuk" userId="9787797074c489c4" providerId="LiveId" clId="{2D56DA1D-2200-4124-91C8-759F7D54D0FF}" dt="2021-10-20T14:27:26.947" v="2731" actId="478"/>
          <ac:spMkLst>
            <pc:docMk/>
            <pc:sldMk cId="1486879658" sldId="718"/>
            <ac:spMk id="4" creationId="{D3EDCBBB-718C-40C6-9A9F-7898B3C47FAF}"/>
          </ac:spMkLst>
        </pc:spChg>
        <pc:spChg chg="add del mod ord">
          <ac:chgData name="Volodymyr Lesyuk" userId="9787797074c489c4" providerId="LiveId" clId="{2D56DA1D-2200-4124-91C8-759F7D54D0FF}" dt="2021-10-20T14:28:47.956" v="2775" actId="700"/>
          <ac:spMkLst>
            <pc:docMk/>
            <pc:sldMk cId="1486879658" sldId="718"/>
            <ac:spMk id="6" creationId="{B494DD2A-75B0-42BB-A681-1A9A28ED1555}"/>
          </ac:spMkLst>
        </pc:spChg>
        <pc:spChg chg="del">
          <ac:chgData name="Volodymyr Lesyuk" userId="9787797074c489c4" providerId="LiveId" clId="{2D56DA1D-2200-4124-91C8-759F7D54D0FF}" dt="2021-10-20T14:27:28.766" v="2732" actId="478"/>
          <ac:spMkLst>
            <pc:docMk/>
            <pc:sldMk cId="1486879658" sldId="718"/>
            <ac:spMk id="7" creationId="{2E8844CF-EE31-4AFB-91E4-4B2E90E5DB91}"/>
          </ac:spMkLst>
        </pc:spChg>
        <pc:spChg chg="add del mod ord">
          <ac:chgData name="Volodymyr Lesyuk" userId="9787797074c489c4" providerId="LiveId" clId="{2D56DA1D-2200-4124-91C8-759F7D54D0FF}" dt="2021-10-20T14:31:24.829" v="2933" actId="478"/>
          <ac:spMkLst>
            <pc:docMk/>
            <pc:sldMk cId="1486879658" sldId="718"/>
            <ac:spMk id="8" creationId="{49E52499-F89E-4782-A109-8F254A5E7046}"/>
          </ac:spMkLst>
        </pc:spChg>
        <pc:spChg chg="add del mod ord">
          <ac:chgData name="Volodymyr Lesyuk" userId="9787797074c489c4" providerId="LiveId" clId="{2D56DA1D-2200-4124-91C8-759F7D54D0FF}" dt="2021-10-20T14:50:31.783" v="3017" actId="13926"/>
          <ac:spMkLst>
            <pc:docMk/>
            <pc:sldMk cId="1486879658" sldId="718"/>
            <ac:spMk id="9" creationId="{4AE50153-51CE-4B22-836A-B29D323257D8}"/>
          </ac:spMkLst>
        </pc:spChg>
        <pc:spChg chg="add del mod ord">
          <ac:chgData name="Volodymyr Lesyuk" userId="9787797074c489c4" providerId="LiveId" clId="{2D56DA1D-2200-4124-91C8-759F7D54D0FF}" dt="2021-10-20T14:53:58.970" v="3078" actId="20577"/>
          <ac:spMkLst>
            <pc:docMk/>
            <pc:sldMk cId="1486879658" sldId="718"/>
            <ac:spMk id="10" creationId="{F5FDF858-2FA8-4DA4-A204-E25A5F78FD19}"/>
          </ac:spMkLst>
        </pc:spChg>
        <pc:spChg chg="add mod">
          <ac:chgData name="Volodymyr Lesyuk" userId="9787797074c489c4" providerId="LiveId" clId="{2D56DA1D-2200-4124-91C8-759F7D54D0FF}" dt="2021-10-20T14:30:09.870" v="2911"/>
          <ac:spMkLst>
            <pc:docMk/>
            <pc:sldMk cId="1486879658" sldId="718"/>
            <ac:spMk id="11" creationId="{C5881239-AA71-4091-97D1-1752A8476D53}"/>
          </ac:spMkLst>
        </pc:spChg>
        <pc:spChg chg="add mod">
          <ac:chgData name="Volodymyr Lesyuk" userId="9787797074c489c4" providerId="LiveId" clId="{2D56DA1D-2200-4124-91C8-759F7D54D0FF}" dt="2021-10-20T14:30:26.544" v="2912"/>
          <ac:spMkLst>
            <pc:docMk/>
            <pc:sldMk cId="1486879658" sldId="718"/>
            <ac:spMk id="12" creationId="{AC3B75CB-8AC5-4EE8-A83E-B642D6FC13DE}"/>
          </ac:spMkLst>
        </pc:spChg>
        <pc:spChg chg="add del mod ord">
          <ac:chgData name="Volodymyr Lesyuk" userId="9787797074c489c4" providerId="LiveId" clId="{2D56DA1D-2200-4124-91C8-759F7D54D0FF}" dt="2021-10-20T14:33:08.777" v="2939" actId="478"/>
          <ac:spMkLst>
            <pc:docMk/>
            <pc:sldMk cId="1486879658" sldId="718"/>
            <ac:spMk id="13" creationId="{D17E65A3-9B1D-4A62-8ACC-132457424918}"/>
          </ac:spMkLst>
        </pc:spChg>
        <pc:spChg chg="add del mod ord">
          <ac:chgData name="Volodymyr Lesyuk" userId="9787797074c489c4" providerId="LiveId" clId="{2D56DA1D-2200-4124-91C8-759F7D54D0FF}" dt="2021-10-20T14:34:56.709" v="2952"/>
          <ac:spMkLst>
            <pc:docMk/>
            <pc:sldMk cId="1486879658" sldId="718"/>
            <ac:spMk id="14" creationId="{2664AE48-F9CD-4924-AA79-4521857F0BB1}"/>
          </ac:spMkLst>
        </pc:spChg>
        <pc:spChg chg="add del mod ord">
          <ac:chgData name="Volodymyr Lesyuk" userId="9787797074c489c4" providerId="LiveId" clId="{2D56DA1D-2200-4124-91C8-759F7D54D0FF}" dt="2021-10-20T14:34:45.284" v="2951" actId="478"/>
          <ac:spMkLst>
            <pc:docMk/>
            <pc:sldMk cId="1486879658" sldId="718"/>
            <ac:spMk id="15" creationId="{BC3D316E-522E-4B52-8F7E-BB569A9AE53E}"/>
          </ac:spMkLst>
        </pc:spChg>
        <pc:spChg chg="add del mod">
          <ac:chgData name="Volodymyr Lesyuk" userId="9787797074c489c4" providerId="LiveId" clId="{2D56DA1D-2200-4124-91C8-759F7D54D0FF}" dt="2021-10-20T14:35:08.129" v="2963" actId="478"/>
          <ac:spMkLst>
            <pc:docMk/>
            <pc:sldMk cId="1486879658" sldId="718"/>
            <ac:spMk id="23" creationId="{C3E7FAA2-0103-4737-A992-250F3663F9DE}"/>
          </ac:spMkLst>
        </pc:spChg>
        <pc:spChg chg="add del mod ord">
          <ac:chgData name="Volodymyr Lesyuk" userId="9787797074c489c4" providerId="LiveId" clId="{2D56DA1D-2200-4124-91C8-759F7D54D0FF}" dt="2021-10-20T14:44:56.166" v="3007" actId="700"/>
          <ac:spMkLst>
            <pc:docMk/>
            <pc:sldMk cId="1486879658" sldId="718"/>
            <ac:spMk id="24" creationId="{65862214-9105-4DF6-BA71-1E90100A301F}"/>
          </ac:spMkLst>
        </pc:spChg>
        <pc:spChg chg="add del mod ord">
          <ac:chgData name="Volodymyr Lesyuk" userId="9787797074c489c4" providerId="LiveId" clId="{2D56DA1D-2200-4124-91C8-759F7D54D0FF}" dt="2021-10-20T14:44:56.166" v="3007" actId="700"/>
          <ac:spMkLst>
            <pc:docMk/>
            <pc:sldMk cId="1486879658" sldId="718"/>
            <ac:spMk id="25" creationId="{C8EC2FB8-5524-4BCB-9A3A-DF73D0B6F925}"/>
          </ac:spMkLst>
        </pc:spChg>
        <pc:spChg chg="add del mod ord">
          <ac:chgData name="Volodymyr Lesyuk" userId="9787797074c489c4" providerId="LiveId" clId="{2D56DA1D-2200-4124-91C8-759F7D54D0FF}" dt="2021-10-20T14:44:56.166" v="3007" actId="700"/>
          <ac:spMkLst>
            <pc:docMk/>
            <pc:sldMk cId="1486879658" sldId="718"/>
            <ac:spMk id="26" creationId="{E6AD2CB4-E240-4040-B5A1-B6F037B7F96A}"/>
          </ac:spMkLst>
        </pc:spChg>
        <pc:picChg chg="add del mod">
          <ac:chgData name="Volodymyr Lesyuk" userId="9787797074c489c4" providerId="LiveId" clId="{2D56DA1D-2200-4124-91C8-759F7D54D0FF}" dt="2021-10-20T14:34:44.369" v="2950" actId="931"/>
          <ac:picMkLst>
            <pc:docMk/>
            <pc:sldMk cId="1486879658" sldId="718"/>
            <ac:picMk id="17" creationId="{F91B4E4F-79B9-4086-98F7-86EB773B7AC1}"/>
          </ac:picMkLst>
        </pc:picChg>
        <pc:picChg chg="add del mod">
          <ac:chgData name="Volodymyr Lesyuk" userId="9787797074c489c4" providerId="LiveId" clId="{2D56DA1D-2200-4124-91C8-759F7D54D0FF}" dt="2021-10-20T14:35:06.750" v="2962" actId="478"/>
          <ac:picMkLst>
            <pc:docMk/>
            <pc:sldMk cId="1486879658" sldId="718"/>
            <ac:picMk id="19" creationId="{6EDF5AA0-7048-4C9F-948B-C06515505E98}"/>
          </ac:picMkLst>
        </pc:picChg>
        <pc:picChg chg="add del mod">
          <ac:chgData name="Volodymyr Lesyuk" userId="9787797074c489c4" providerId="LiveId" clId="{2D56DA1D-2200-4124-91C8-759F7D54D0FF}" dt="2021-10-20T14:53:38.194" v="3061" actId="1076"/>
          <ac:picMkLst>
            <pc:docMk/>
            <pc:sldMk cId="1486879658" sldId="718"/>
            <ac:picMk id="21" creationId="{996E19C5-54A0-4546-B5DB-C566FBD8C329}"/>
          </ac:picMkLst>
        </pc:picChg>
        <pc:picChg chg="add del mod">
          <ac:chgData name="Volodymyr Lesyuk" userId="9787797074c489c4" providerId="LiveId" clId="{2D56DA1D-2200-4124-91C8-759F7D54D0FF}" dt="2021-10-20T14:44:09.648" v="2982"/>
          <ac:picMkLst>
            <pc:docMk/>
            <pc:sldMk cId="1486879658" sldId="718"/>
            <ac:picMk id="28" creationId="{70BE2FC2-4229-4BF6-A98B-DFF5E8B158BD}"/>
          </ac:picMkLst>
        </pc:picChg>
        <pc:picChg chg="add del mod">
          <ac:chgData name="Volodymyr Lesyuk" userId="9787797074c489c4" providerId="LiveId" clId="{2D56DA1D-2200-4124-91C8-759F7D54D0FF}" dt="2021-10-20T14:44:54.846" v="3003"/>
          <ac:picMkLst>
            <pc:docMk/>
            <pc:sldMk cId="1486879658" sldId="718"/>
            <ac:picMk id="29" creationId="{DB2DDCD2-9519-4AC4-8211-E99B8FCA29F2}"/>
          </ac:picMkLst>
        </pc:picChg>
        <pc:picChg chg="add del mod">
          <ac:chgData name="Volodymyr Lesyuk" userId="9787797074c489c4" providerId="LiveId" clId="{2D56DA1D-2200-4124-91C8-759F7D54D0FF}" dt="2021-10-20T14:44:29.915" v="2989"/>
          <ac:picMkLst>
            <pc:docMk/>
            <pc:sldMk cId="1486879658" sldId="718"/>
            <ac:picMk id="30" creationId="{A346A263-03A8-4C4B-A224-1968A1F076CA}"/>
          </ac:picMkLst>
        </pc:picChg>
        <pc:picChg chg="add del mod">
          <ac:chgData name="Volodymyr Lesyuk" userId="9787797074c489c4" providerId="LiveId" clId="{2D56DA1D-2200-4124-91C8-759F7D54D0FF}" dt="2021-10-20T14:44:51.810" v="2997"/>
          <ac:picMkLst>
            <pc:docMk/>
            <pc:sldMk cId="1486879658" sldId="718"/>
            <ac:picMk id="31" creationId="{2CF29A23-0AD1-4EE4-8085-12AAE5FFF7BA}"/>
          </ac:picMkLst>
        </pc:picChg>
        <pc:picChg chg="add del mod">
          <ac:chgData name="Volodymyr Lesyuk" userId="9787797074c489c4" providerId="LiveId" clId="{2D56DA1D-2200-4124-91C8-759F7D54D0FF}" dt="2021-10-20T14:44:53.140" v="2998" actId="21"/>
          <ac:picMkLst>
            <pc:docMk/>
            <pc:sldMk cId="1486879658" sldId="718"/>
            <ac:picMk id="1026" creationId="{7B9D08D9-3EB2-45B7-B46B-52CCF843F5B7}"/>
          </ac:picMkLst>
        </pc:picChg>
      </pc:sldChg>
    </pc:docChg>
  </pc:docChgLst>
  <pc:docChgLst>
    <pc:chgData name="Klymenko, Nataliia GIZ UA" userId="11793bc6-6533-4346-835a-71d6ca09a541" providerId="ADAL" clId="{77561935-22E3-4FA3-B82E-DDBE0387392C}"/>
    <pc:docChg chg="undo custSel modSld sldOrd">
      <pc:chgData name="Klymenko, Nataliia GIZ UA" userId="11793bc6-6533-4346-835a-71d6ca09a541" providerId="ADAL" clId="{77561935-22E3-4FA3-B82E-DDBE0387392C}" dt="2021-11-02T08:15:28.336" v="38" actId="255"/>
      <pc:docMkLst>
        <pc:docMk/>
      </pc:docMkLst>
      <pc:sldChg chg="modSp mod">
        <pc:chgData name="Klymenko, Nataliia GIZ UA" userId="11793bc6-6533-4346-835a-71d6ca09a541" providerId="ADAL" clId="{77561935-22E3-4FA3-B82E-DDBE0387392C}" dt="2021-11-02T08:15:28.336" v="38" actId="255"/>
        <pc:sldMkLst>
          <pc:docMk/>
          <pc:sldMk cId="3673035564" sldId="507"/>
        </pc:sldMkLst>
        <pc:spChg chg="mod">
          <ac:chgData name="Klymenko, Nataliia GIZ UA" userId="11793bc6-6533-4346-835a-71d6ca09a541" providerId="ADAL" clId="{77561935-22E3-4FA3-B82E-DDBE0387392C}" dt="2021-11-02T08:15:28.336" v="38" actId="255"/>
          <ac:spMkLst>
            <pc:docMk/>
            <pc:sldMk cId="3673035564" sldId="507"/>
            <ac:spMk id="7" creationId="{2E8844CF-EE31-4AFB-91E4-4B2E90E5DB91}"/>
          </ac:spMkLst>
        </pc:spChg>
      </pc:sldChg>
      <pc:sldChg chg="modSp mod">
        <pc:chgData name="Klymenko, Nataliia GIZ UA" userId="11793bc6-6533-4346-835a-71d6ca09a541" providerId="ADAL" clId="{77561935-22E3-4FA3-B82E-DDBE0387392C}" dt="2021-11-02T08:09:46.039" v="5" actId="255"/>
        <pc:sldMkLst>
          <pc:docMk/>
          <pc:sldMk cId="3869132227" sldId="679"/>
        </pc:sldMkLst>
        <pc:spChg chg="mod">
          <ac:chgData name="Klymenko, Nataliia GIZ UA" userId="11793bc6-6533-4346-835a-71d6ca09a541" providerId="ADAL" clId="{77561935-22E3-4FA3-B82E-DDBE0387392C}" dt="2021-11-02T08:09:46.039" v="5" actId="255"/>
          <ac:spMkLst>
            <pc:docMk/>
            <pc:sldMk cId="3869132227" sldId="679"/>
            <ac:spMk id="3" creationId="{E9648D4C-BE2F-4CC7-A6AE-7B1B6527BD97}"/>
          </ac:spMkLst>
        </pc:spChg>
      </pc:sldChg>
      <pc:sldChg chg="ord">
        <pc:chgData name="Klymenko, Nataliia GIZ UA" userId="11793bc6-6533-4346-835a-71d6ca09a541" providerId="ADAL" clId="{77561935-22E3-4FA3-B82E-DDBE0387392C}" dt="2021-11-02T08:14:01.501" v="34"/>
        <pc:sldMkLst>
          <pc:docMk/>
          <pc:sldMk cId="2000446920" sldId="680"/>
        </pc:sldMkLst>
      </pc:sldChg>
      <pc:sldChg chg="modSp mod">
        <pc:chgData name="Klymenko, Nataliia GIZ UA" userId="11793bc6-6533-4346-835a-71d6ca09a541" providerId="ADAL" clId="{77561935-22E3-4FA3-B82E-DDBE0387392C}" dt="2021-11-02T08:09:37.747" v="4" actId="255"/>
        <pc:sldMkLst>
          <pc:docMk/>
          <pc:sldMk cId="2869193297" sldId="684"/>
        </pc:sldMkLst>
        <pc:spChg chg="mod">
          <ac:chgData name="Klymenko, Nataliia GIZ UA" userId="11793bc6-6533-4346-835a-71d6ca09a541" providerId="ADAL" clId="{77561935-22E3-4FA3-B82E-DDBE0387392C}" dt="2021-11-02T08:09:37.747" v="4" actId="255"/>
          <ac:spMkLst>
            <pc:docMk/>
            <pc:sldMk cId="2869193297" sldId="684"/>
            <ac:spMk id="3" creationId="{E9648D4C-BE2F-4CC7-A6AE-7B1B6527BD97}"/>
          </ac:spMkLst>
        </pc:spChg>
      </pc:sldChg>
      <pc:sldChg chg="modSp mod">
        <pc:chgData name="Klymenko, Nataliia GIZ UA" userId="11793bc6-6533-4346-835a-71d6ca09a541" providerId="ADAL" clId="{77561935-22E3-4FA3-B82E-DDBE0387392C}" dt="2021-11-02T08:09:28.590" v="3" actId="255"/>
        <pc:sldMkLst>
          <pc:docMk/>
          <pc:sldMk cId="4125461214" sldId="689"/>
        </pc:sldMkLst>
        <pc:spChg chg="mod">
          <ac:chgData name="Klymenko, Nataliia GIZ UA" userId="11793bc6-6533-4346-835a-71d6ca09a541" providerId="ADAL" clId="{77561935-22E3-4FA3-B82E-DDBE0387392C}" dt="2021-11-02T08:09:28.590" v="3" actId="255"/>
          <ac:spMkLst>
            <pc:docMk/>
            <pc:sldMk cId="4125461214" sldId="689"/>
            <ac:spMk id="9" creationId="{AE95820C-1AF6-4029-AD9B-5C70352D97B4}"/>
          </ac:spMkLst>
        </pc:spChg>
      </pc:sldChg>
      <pc:sldChg chg="modSp mod">
        <pc:chgData name="Klymenko, Nataliia GIZ UA" userId="11793bc6-6533-4346-835a-71d6ca09a541" providerId="ADAL" clId="{77561935-22E3-4FA3-B82E-DDBE0387392C}" dt="2021-11-02T08:14:13.188" v="35" actId="255"/>
        <pc:sldMkLst>
          <pc:docMk/>
          <pc:sldMk cId="4197962332" sldId="693"/>
        </pc:sldMkLst>
        <pc:spChg chg="mod">
          <ac:chgData name="Klymenko, Nataliia GIZ UA" userId="11793bc6-6533-4346-835a-71d6ca09a541" providerId="ADAL" clId="{77561935-22E3-4FA3-B82E-DDBE0387392C}" dt="2021-11-02T08:14:13.188" v="35" actId="255"/>
          <ac:spMkLst>
            <pc:docMk/>
            <pc:sldMk cId="4197962332" sldId="693"/>
            <ac:spMk id="3" creationId="{E9648D4C-BE2F-4CC7-A6AE-7B1B6527BD97}"/>
          </ac:spMkLst>
        </pc:spChg>
      </pc:sldChg>
      <pc:sldChg chg="modSp mod">
        <pc:chgData name="Klymenko, Nataliia GIZ UA" userId="11793bc6-6533-4346-835a-71d6ca09a541" providerId="ADAL" clId="{77561935-22E3-4FA3-B82E-DDBE0387392C}" dt="2021-11-02T08:14:54.283" v="37" actId="255"/>
        <pc:sldMkLst>
          <pc:docMk/>
          <pc:sldMk cId="2631372134" sldId="694"/>
        </pc:sldMkLst>
        <pc:spChg chg="mod">
          <ac:chgData name="Klymenko, Nataliia GIZ UA" userId="11793bc6-6533-4346-835a-71d6ca09a541" providerId="ADAL" clId="{77561935-22E3-4FA3-B82E-DDBE0387392C}" dt="2021-11-02T08:14:54.283" v="37" actId="255"/>
          <ac:spMkLst>
            <pc:docMk/>
            <pc:sldMk cId="2631372134" sldId="694"/>
            <ac:spMk id="3" creationId="{E9648D4C-BE2F-4CC7-A6AE-7B1B6527BD97}"/>
          </ac:spMkLst>
        </pc:spChg>
      </pc:sldChg>
      <pc:sldChg chg="modSp mod">
        <pc:chgData name="Klymenko, Nataliia GIZ UA" userId="11793bc6-6533-4346-835a-71d6ca09a541" providerId="ADAL" clId="{77561935-22E3-4FA3-B82E-DDBE0387392C}" dt="2021-11-02T08:10:36.400" v="9" actId="255"/>
        <pc:sldMkLst>
          <pc:docMk/>
          <pc:sldMk cId="2211678554" sldId="696"/>
        </pc:sldMkLst>
        <pc:spChg chg="mod">
          <ac:chgData name="Klymenko, Nataliia GIZ UA" userId="11793bc6-6533-4346-835a-71d6ca09a541" providerId="ADAL" clId="{77561935-22E3-4FA3-B82E-DDBE0387392C}" dt="2021-11-02T08:10:36.400" v="9" actId="255"/>
          <ac:spMkLst>
            <pc:docMk/>
            <pc:sldMk cId="2211678554" sldId="696"/>
            <ac:spMk id="3" creationId="{E9648D4C-BE2F-4CC7-A6AE-7B1B6527BD97}"/>
          </ac:spMkLst>
        </pc:spChg>
      </pc:sldChg>
      <pc:sldChg chg="modSp mod">
        <pc:chgData name="Klymenko, Nataliia GIZ UA" userId="11793bc6-6533-4346-835a-71d6ca09a541" providerId="ADAL" clId="{77561935-22E3-4FA3-B82E-DDBE0387392C}" dt="2021-11-02T08:10:55.957" v="10" actId="255"/>
        <pc:sldMkLst>
          <pc:docMk/>
          <pc:sldMk cId="2202831593" sldId="698"/>
        </pc:sldMkLst>
        <pc:spChg chg="mod">
          <ac:chgData name="Klymenko, Nataliia GIZ UA" userId="11793bc6-6533-4346-835a-71d6ca09a541" providerId="ADAL" clId="{77561935-22E3-4FA3-B82E-DDBE0387392C}" dt="2021-11-02T08:10:55.957" v="10" actId="255"/>
          <ac:spMkLst>
            <pc:docMk/>
            <pc:sldMk cId="2202831593" sldId="698"/>
            <ac:spMk id="3" creationId="{E9648D4C-BE2F-4CC7-A6AE-7B1B6527BD97}"/>
          </ac:spMkLst>
        </pc:spChg>
      </pc:sldChg>
      <pc:sldChg chg="modSp mod">
        <pc:chgData name="Klymenko, Nataliia GIZ UA" userId="11793bc6-6533-4346-835a-71d6ca09a541" providerId="ADAL" clId="{77561935-22E3-4FA3-B82E-DDBE0387392C}" dt="2021-11-02T08:11:05.723" v="11" actId="255"/>
        <pc:sldMkLst>
          <pc:docMk/>
          <pc:sldMk cId="2645492830" sldId="699"/>
        </pc:sldMkLst>
        <pc:spChg chg="mod">
          <ac:chgData name="Klymenko, Nataliia GIZ UA" userId="11793bc6-6533-4346-835a-71d6ca09a541" providerId="ADAL" clId="{77561935-22E3-4FA3-B82E-DDBE0387392C}" dt="2021-11-02T08:11:05.723" v="11" actId="255"/>
          <ac:spMkLst>
            <pc:docMk/>
            <pc:sldMk cId="2645492830" sldId="699"/>
            <ac:spMk id="3" creationId="{E9648D4C-BE2F-4CC7-A6AE-7B1B6527BD97}"/>
          </ac:spMkLst>
        </pc:spChg>
      </pc:sldChg>
      <pc:sldChg chg="modSp mod">
        <pc:chgData name="Klymenko, Nataliia GIZ UA" userId="11793bc6-6533-4346-835a-71d6ca09a541" providerId="ADAL" clId="{77561935-22E3-4FA3-B82E-DDBE0387392C}" dt="2021-11-02T08:11:24.118" v="12" actId="255"/>
        <pc:sldMkLst>
          <pc:docMk/>
          <pc:sldMk cId="321833525" sldId="701"/>
        </pc:sldMkLst>
        <pc:spChg chg="mod">
          <ac:chgData name="Klymenko, Nataliia GIZ UA" userId="11793bc6-6533-4346-835a-71d6ca09a541" providerId="ADAL" clId="{77561935-22E3-4FA3-B82E-DDBE0387392C}" dt="2021-11-02T08:11:24.118" v="12" actId="255"/>
          <ac:spMkLst>
            <pc:docMk/>
            <pc:sldMk cId="321833525" sldId="701"/>
            <ac:spMk id="3" creationId="{E9648D4C-BE2F-4CC7-A6AE-7B1B6527BD97}"/>
          </ac:spMkLst>
        </pc:spChg>
      </pc:sldChg>
      <pc:sldChg chg="modSp mod">
        <pc:chgData name="Klymenko, Nataliia GIZ UA" userId="11793bc6-6533-4346-835a-71d6ca09a541" providerId="ADAL" clId="{77561935-22E3-4FA3-B82E-DDBE0387392C}" dt="2021-11-02T08:11:32.680" v="13" actId="255"/>
        <pc:sldMkLst>
          <pc:docMk/>
          <pc:sldMk cId="3105165699" sldId="702"/>
        </pc:sldMkLst>
        <pc:spChg chg="mod">
          <ac:chgData name="Klymenko, Nataliia GIZ UA" userId="11793bc6-6533-4346-835a-71d6ca09a541" providerId="ADAL" clId="{77561935-22E3-4FA3-B82E-DDBE0387392C}" dt="2021-11-02T08:11:32.680" v="13" actId="255"/>
          <ac:spMkLst>
            <pc:docMk/>
            <pc:sldMk cId="3105165699" sldId="702"/>
            <ac:spMk id="3" creationId="{E9648D4C-BE2F-4CC7-A6AE-7B1B6527BD97}"/>
          </ac:spMkLst>
        </pc:spChg>
      </pc:sldChg>
      <pc:sldChg chg="modSp mod">
        <pc:chgData name="Klymenko, Nataliia GIZ UA" userId="11793bc6-6533-4346-835a-71d6ca09a541" providerId="ADAL" clId="{77561935-22E3-4FA3-B82E-DDBE0387392C}" dt="2021-11-02T08:11:43.945" v="14" actId="255"/>
        <pc:sldMkLst>
          <pc:docMk/>
          <pc:sldMk cId="2835223506" sldId="703"/>
        </pc:sldMkLst>
        <pc:spChg chg="mod">
          <ac:chgData name="Klymenko, Nataliia GIZ UA" userId="11793bc6-6533-4346-835a-71d6ca09a541" providerId="ADAL" clId="{77561935-22E3-4FA3-B82E-DDBE0387392C}" dt="2021-11-02T08:11:43.945" v="14" actId="255"/>
          <ac:spMkLst>
            <pc:docMk/>
            <pc:sldMk cId="2835223506" sldId="703"/>
            <ac:spMk id="3" creationId="{E9648D4C-BE2F-4CC7-A6AE-7B1B6527BD97}"/>
          </ac:spMkLst>
        </pc:spChg>
      </pc:sldChg>
      <pc:sldChg chg="modSp mod">
        <pc:chgData name="Klymenko, Nataliia GIZ UA" userId="11793bc6-6533-4346-835a-71d6ca09a541" providerId="ADAL" clId="{77561935-22E3-4FA3-B82E-DDBE0387392C}" dt="2021-11-02T08:12:00.276" v="15" actId="255"/>
        <pc:sldMkLst>
          <pc:docMk/>
          <pc:sldMk cId="3687743634" sldId="704"/>
        </pc:sldMkLst>
        <pc:spChg chg="mod">
          <ac:chgData name="Klymenko, Nataliia GIZ UA" userId="11793bc6-6533-4346-835a-71d6ca09a541" providerId="ADAL" clId="{77561935-22E3-4FA3-B82E-DDBE0387392C}" dt="2021-11-02T08:12:00.276" v="15" actId="255"/>
          <ac:spMkLst>
            <pc:docMk/>
            <pc:sldMk cId="3687743634" sldId="704"/>
            <ac:spMk id="3" creationId="{E9648D4C-BE2F-4CC7-A6AE-7B1B6527BD97}"/>
          </ac:spMkLst>
        </pc:spChg>
      </pc:sldChg>
      <pc:sldChg chg="addSp delSp modSp mod">
        <pc:chgData name="Klymenko, Nataliia GIZ UA" userId="11793bc6-6533-4346-835a-71d6ca09a541" providerId="ADAL" clId="{77561935-22E3-4FA3-B82E-DDBE0387392C}" dt="2021-11-02T08:12:46.683" v="23" actId="255"/>
        <pc:sldMkLst>
          <pc:docMk/>
          <pc:sldMk cId="2013914139" sldId="708"/>
        </pc:sldMkLst>
        <pc:spChg chg="mod">
          <ac:chgData name="Klymenko, Nataliia GIZ UA" userId="11793bc6-6533-4346-835a-71d6ca09a541" providerId="ADAL" clId="{77561935-22E3-4FA3-B82E-DDBE0387392C}" dt="2021-11-02T08:12:46.683" v="23" actId="255"/>
          <ac:spMkLst>
            <pc:docMk/>
            <pc:sldMk cId="2013914139" sldId="708"/>
            <ac:spMk id="3" creationId="{E9648D4C-BE2F-4CC7-A6AE-7B1B6527BD97}"/>
          </ac:spMkLst>
        </pc:spChg>
        <pc:spChg chg="add del">
          <ac:chgData name="Klymenko, Nataliia GIZ UA" userId="11793bc6-6533-4346-835a-71d6ca09a541" providerId="ADAL" clId="{77561935-22E3-4FA3-B82E-DDBE0387392C}" dt="2021-11-02T08:12:35.030" v="22" actId="22"/>
          <ac:spMkLst>
            <pc:docMk/>
            <pc:sldMk cId="2013914139" sldId="708"/>
            <ac:spMk id="8" creationId="{8845A518-A241-4AA2-BBE5-A956CDECB129}"/>
          </ac:spMkLst>
        </pc:spChg>
      </pc:sldChg>
      <pc:sldChg chg="modSp mod">
        <pc:chgData name="Klymenko, Nataliia GIZ UA" userId="11793bc6-6533-4346-835a-71d6ca09a541" providerId="ADAL" clId="{77561935-22E3-4FA3-B82E-DDBE0387392C}" dt="2021-11-02T08:12:25.726" v="18" actId="255"/>
        <pc:sldMkLst>
          <pc:docMk/>
          <pc:sldMk cId="2805040928" sldId="709"/>
        </pc:sldMkLst>
        <pc:spChg chg="mod">
          <ac:chgData name="Klymenko, Nataliia GIZ UA" userId="11793bc6-6533-4346-835a-71d6ca09a541" providerId="ADAL" clId="{77561935-22E3-4FA3-B82E-DDBE0387392C}" dt="2021-11-02T08:12:25.726" v="18" actId="255"/>
          <ac:spMkLst>
            <pc:docMk/>
            <pc:sldMk cId="2805040928" sldId="709"/>
            <ac:spMk id="3" creationId="{E9648D4C-BE2F-4CC7-A6AE-7B1B6527BD97}"/>
          </ac:spMkLst>
        </pc:spChg>
      </pc:sldChg>
      <pc:sldChg chg="modSp mod">
        <pc:chgData name="Klymenko, Nataliia GIZ UA" userId="11793bc6-6533-4346-835a-71d6ca09a541" providerId="ADAL" clId="{77561935-22E3-4FA3-B82E-DDBE0387392C}" dt="2021-11-02T08:12:58.985" v="24" actId="255"/>
        <pc:sldMkLst>
          <pc:docMk/>
          <pc:sldMk cId="2797622195" sldId="710"/>
        </pc:sldMkLst>
        <pc:spChg chg="mod">
          <ac:chgData name="Klymenko, Nataliia GIZ UA" userId="11793bc6-6533-4346-835a-71d6ca09a541" providerId="ADAL" clId="{77561935-22E3-4FA3-B82E-DDBE0387392C}" dt="2021-11-02T08:12:58.985" v="24" actId="255"/>
          <ac:spMkLst>
            <pc:docMk/>
            <pc:sldMk cId="2797622195" sldId="710"/>
            <ac:spMk id="3" creationId="{E9648D4C-BE2F-4CC7-A6AE-7B1B6527BD97}"/>
          </ac:spMkLst>
        </pc:spChg>
      </pc:sldChg>
      <pc:sldChg chg="modSp mod">
        <pc:chgData name="Klymenko, Nataliia GIZ UA" userId="11793bc6-6533-4346-835a-71d6ca09a541" providerId="ADAL" clId="{77561935-22E3-4FA3-B82E-DDBE0387392C}" dt="2021-11-02T08:13:18.627" v="25" actId="255"/>
        <pc:sldMkLst>
          <pc:docMk/>
          <pc:sldMk cId="1337691555" sldId="713"/>
        </pc:sldMkLst>
        <pc:spChg chg="mod">
          <ac:chgData name="Klymenko, Nataliia GIZ UA" userId="11793bc6-6533-4346-835a-71d6ca09a541" providerId="ADAL" clId="{77561935-22E3-4FA3-B82E-DDBE0387392C}" dt="2021-11-02T08:13:18.627" v="25" actId="255"/>
          <ac:spMkLst>
            <pc:docMk/>
            <pc:sldMk cId="1337691555" sldId="713"/>
            <ac:spMk id="3" creationId="{E9648D4C-BE2F-4CC7-A6AE-7B1B6527BD97}"/>
          </ac:spMkLst>
        </pc:spChg>
      </pc:sldChg>
      <pc:sldChg chg="modSp mod">
        <pc:chgData name="Klymenko, Nataliia GIZ UA" userId="11793bc6-6533-4346-835a-71d6ca09a541" providerId="ADAL" clId="{77561935-22E3-4FA3-B82E-DDBE0387392C}" dt="2021-11-02T08:13:32.562" v="31" actId="255"/>
        <pc:sldMkLst>
          <pc:docMk/>
          <pc:sldMk cId="1284410081" sldId="714"/>
        </pc:sldMkLst>
        <pc:spChg chg="mod">
          <ac:chgData name="Klymenko, Nataliia GIZ UA" userId="11793bc6-6533-4346-835a-71d6ca09a541" providerId="ADAL" clId="{77561935-22E3-4FA3-B82E-DDBE0387392C}" dt="2021-11-02T08:13:32.562" v="31" actId="255"/>
          <ac:spMkLst>
            <pc:docMk/>
            <pc:sldMk cId="1284410081" sldId="714"/>
            <ac:spMk id="3" creationId="{E9648D4C-BE2F-4CC7-A6AE-7B1B6527BD97}"/>
          </ac:spMkLst>
        </pc:spChg>
      </pc:sldChg>
      <pc:sldChg chg="modSp mod">
        <pc:chgData name="Klymenko, Nataliia GIZ UA" userId="11793bc6-6533-4346-835a-71d6ca09a541" providerId="ADAL" clId="{77561935-22E3-4FA3-B82E-DDBE0387392C}" dt="2021-11-02T08:13:41.120" v="32" actId="255"/>
        <pc:sldMkLst>
          <pc:docMk/>
          <pc:sldMk cId="221169178" sldId="715"/>
        </pc:sldMkLst>
        <pc:spChg chg="mod">
          <ac:chgData name="Klymenko, Nataliia GIZ UA" userId="11793bc6-6533-4346-835a-71d6ca09a541" providerId="ADAL" clId="{77561935-22E3-4FA3-B82E-DDBE0387392C}" dt="2021-11-02T08:13:41.120" v="32" actId="255"/>
          <ac:spMkLst>
            <pc:docMk/>
            <pc:sldMk cId="221169178" sldId="715"/>
            <ac:spMk id="3" creationId="{E9648D4C-BE2F-4CC7-A6AE-7B1B6527BD97}"/>
          </ac:spMkLst>
        </pc:spChg>
      </pc:sldChg>
      <pc:sldChg chg="modSp mod">
        <pc:chgData name="Klymenko, Nataliia GIZ UA" userId="11793bc6-6533-4346-835a-71d6ca09a541" providerId="ADAL" clId="{77561935-22E3-4FA3-B82E-DDBE0387392C}" dt="2021-11-02T08:12:11.794" v="16" actId="255"/>
        <pc:sldMkLst>
          <pc:docMk/>
          <pc:sldMk cId="2148942279" sldId="719"/>
        </pc:sldMkLst>
        <pc:spChg chg="mod">
          <ac:chgData name="Klymenko, Nataliia GIZ UA" userId="11793bc6-6533-4346-835a-71d6ca09a541" providerId="ADAL" clId="{77561935-22E3-4FA3-B82E-DDBE0387392C}" dt="2021-11-02T08:12:11.794" v="16" actId="255"/>
          <ac:spMkLst>
            <pc:docMk/>
            <pc:sldMk cId="2148942279" sldId="719"/>
            <ac:spMk id="3" creationId="{E9648D4C-BE2F-4CC7-A6AE-7B1B6527BD97}"/>
          </ac:spMkLst>
        </pc:spChg>
      </pc:sldChg>
      <pc:sldChg chg="modSp mod">
        <pc:chgData name="Klymenko, Nataliia GIZ UA" userId="11793bc6-6533-4346-835a-71d6ca09a541" providerId="ADAL" clId="{77561935-22E3-4FA3-B82E-DDBE0387392C}" dt="2021-11-02T08:14:37.408" v="36" actId="255"/>
        <pc:sldMkLst>
          <pc:docMk/>
          <pc:sldMk cId="3436595516" sldId="721"/>
        </pc:sldMkLst>
        <pc:spChg chg="mod">
          <ac:chgData name="Klymenko, Nataliia GIZ UA" userId="11793bc6-6533-4346-835a-71d6ca09a541" providerId="ADAL" clId="{77561935-22E3-4FA3-B82E-DDBE0387392C}" dt="2021-11-02T08:13:25.186" v="30" actId="27636"/>
          <ac:spMkLst>
            <pc:docMk/>
            <pc:sldMk cId="3436595516" sldId="721"/>
            <ac:spMk id="6" creationId="{AD22C953-22F7-495B-9C8F-4951D1AE8A53}"/>
          </ac:spMkLst>
        </pc:spChg>
        <pc:spChg chg="mod">
          <ac:chgData name="Klymenko, Nataliia GIZ UA" userId="11793bc6-6533-4346-835a-71d6ca09a541" providerId="ADAL" clId="{77561935-22E3-4FA3-B82E-DDBE0387392C}" dt="2021-11-02T08:14:37.408" v="36" actId="255"/>
          <ac:spMkLst>
            <pc:docMk/>
            <pc:sldMk cId="3436595516" sldId="721"/>
            <ac:spMk id="17" creationId="{ADE4089F-DBE6-4A77-8D7B-B5A20D43432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D500D9-5EDB-46B4-8304-B17E4B4F5C1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4873146-6900-4FBD-B757-CF6C4A1F8328}">
      <dgm:prSet custT="1"/>
      <dgm:spPr/>
      <dgm:t>
        <a:bodyPr/>
        <a:lstStyle/>
        <a:p>
          <a:r>
            <a:rPr lang="ru-RU" sz="1400">
              <a:latin typeface="Century Gothic" panose="020B0502020202020204" pitchFamily="34" charset="0"/>
            </a:rPr>
            <a:t>Сприяти підписантам в процесі розробки та реалізації Плану дій зі сталого енергетичного розвитку та клімату.</a:t>
          </a:r>
          <a:endParaRPr lang="uk-UA" sz="1400">
            <a:latin typeface="Century Gothic" panose="020B0502020202020204" pitchFamily="34" charset="0"/>
          </a:endParaRPr>
        </a:p>
      </dgm:t>
    </dgm:pt>
    <dgm:pt modelId="{799B0178-F9B8-4B7E-844D-664A3006EF94}" type="parTrans" cxnId="{0AF15092-1B1E-4939-8C8F-E38FB76B5765}">
      <dgm:prSet/>
      <dgm:spPr/>
      <dgm:t>
        <a:bodyPr/>
        <a:lstStyle/>
        <a:p>
          <a:endParaRPr lang="en-US" sz="1400">
            <a:latin typeface="Century Gothic" panose="020B0502020202020204" pitchFamily="34" charset="0"/>
          </a:endParaRPr>
        </a:p>
      </dgm:t>
    </dgm:pt>
    <dgm:pt modelId="{D15E23B4-42E8-42AC-9065-0DA8B0984070}" type="sibTrans" cxnId="{0AF15092-1B1E-4939-8C8F-E38FB76B5765}">
      <dgm:prSet/>
      <dgm:spPr/>
      <dgm:t>
        <a:bodyPr/>
        <a:lstStyle/>
        <a:p>
          <a:endParaRPr lang="en-US" sz="1400">
            <a:latin typeface="Century Gothic" panose="020B0502020202020204" pitchFamily="34" charset="0"/>
          </a:endParaRPr>
        </a:p>
      </dgm:t>
    </dgm:pt>
    <dgm:pt modelId="{41A969C3-8E92-4FCE-9B3E-385BEF6FE1EB}">
      <dgm:prSet custT="1"/>
      <dgm:spPr/>
      <dgm:t>
        <a:bodyPr/>
        <a:lstStyle/>
        <a:p>
          <a:r>
            <a:rPr lang="ru-RU" sz="1400">
              <a:latin typeface="Century Gothic" panose="020B0502020202020204" pitchFamily="34" charset="0"/>
            </a:rPr>
            <a:t>Популяризувати загальноєвропейську ініціативу Угода мерів у країнах Східного партнерства та адаптувати цілі та завдання Європейського Союзу в області клімату та енергії, поставлені до 2030 року, до місцевих та регіональних умов.</a:t>
          </a:r>
          <a:endParaRPr lang="uk-UA" sz="1400">
            <a:latin typeface="Century Gothic" panose="020B0502020202020204" pitchFamily="34" charset="0"/>
          </a:endParaRPr>
        </a:p>
      </dgm:t>
    </dgm:pt>
    <dgm:pt modelId="{4F27FAE2-B5CC-44B1-ADDD-F3884E721672}" type="parTrans" cxnId="{B9653A76-3B3E-458C-A7DA-C5093659F85A}">
      <dgm:prSet/>
      <dgm:spPr/>
      <dgm:t>
        <a:bodyPr/>
        <a:lstStyle/>
        <a:p>
          <a:endParaRPr lang="en-US" sz="1400">
            <a:latin typeface="Century Gothic" panose="020B0502020202020204" pitchFamily="34" charset="0"/>
          </a:endParaRPr>
        </a:p>
      </dgm:t>
    </dgm:pt>
    <dgm:pt modelId="{28B9D151-79EB-4779-87A0-666281E8CFE8}" type="sibTrans" cxnId="{B9653A76-3B3E-458C-A7DA-C5093659F85A}">
      <dgm:prSet/>
      <dgm:spPr/>
      <dgm:t>
        <a:bodyPr/>
        <a:lstStyle/>
        <a:p>
          <a:endParaRPr lang="en-US" sz="1400">
            <a:latin typeface="Century Gothic" panose="020B0502020202020204" pitchFamily="34" charset="0"/>
          </a:endParaRPr>
        </a:p>
      </dgm:t>
    </dgm:pt>
    <dgm:pt modelId="{ED2D9B8F-5B99-4A3D-B6DF-63B39625EEC5}">
      <dgm:prSet custT="1"/>
      <dgm:spPr/>
      <dgm:t>
        <a:bodyPr/>
        <a:lstStyle/>
        <a:p>
          <a:r>
            <a:rPr lang="ru-RU" sz="1400">
              <a:latin typeface="Century Gothic" panose="020B0502020202020204" pitchFamily="34" charset="0"/>
            </a:rPr>
            <a:t>Підвищити обізнаність у країнах Східного партнерства про нову Угоду мерів по клімату та енергії.</a:t>
          </a:r>
          <a:endParaRPr lang="uk-UA" sz="1400">
            <a:latin typeface="Century Gothic" panose="020B0502020202020204" pitchFamily="34" charset="0"/>
          </a:endParaRPr>
        </a:p>
      </dgm:t>
    </dgm:pt>
    <dgm:pt modelId="{AC3B2E27-6C9B-4AC4-BAE7-13D051018E47}" type="parTrans" cxnId="{A4C03DB7-1AE2-47DB-ACBE-8A46A2ED9336}">
      <dgm:prSet/>
      <dgm:spPr/>
      <dgm:t>
        <a:bodyPr/>
        <a:lstStyle/>
        <a:p>
          <a:endParaRPr lang="en-US" sz="1400">
            <a:latin typeface="Century Gothic" panose="020B0502020202020204" pitchFamily="34" charset="0"/>
          </a:endParaRPr>
        </a:p>
      </dgm:t>
    </dgm:pt>
    <dgm:pt modelId="{FADB127C-65C0-4551-9C2D-4CEFFF9A232E}" type="sibTrans" cxnId="{A4C03DB7-1AE2-47DB-ACBE-8A46A2ED9336}">
      <dgm:prSet/>
      <dgm:spPr/>
      <dgm:t>
        <a:bodyPr/>
        <a:lstStyle/>
        <a:p>
          <a:endParaRPr lang="en-US" sz="1400">
            <a:latin typeface="Century Gothic" panose="020B0502020202020204" pitchFamily="34" charset="0"/>
          </a:endParaRPr>
        </a:p>
      </dgm:t>
    </dgm:pt>
    <dgm:pt modelId="{1CE89B4B-C264-40C6-A41A-8CDDE01FA32A}" type="pres">
      <dgm:prSet presAssocID="{E2D500D9-5EDB-46B4-8304-B17E4B4F5C15}" presName="vert0" presStyleCnt="0">
        <dgm:presLayoutVars>
          <dgm:dir/>
          <dgm:animOne val="branch"/>
          <dgm:animLvl val="lvl"/>
        </dgm:presLayoutVars>
      </dgm:prSet>
      <dgm:spPr/>
      <dgm:t>
        <a:bodyPr/>
        <a:lstStyle/>
        <a:p>
          <a:endParaRPr lang="ru-RU"/>
        </a:p>
      </dgm:t>
    </dgm:pt>
    <dgm:pt modelId="{E558DDBE-C4BE-4A84-89D5-34F8DA5F5357}" type="pres">
      <dgm:prSet presAssocID="{84873146-6900-4FBD-B757-CF6C4A1F8328}" presName="thickLine" presStyleLbl="alignNode1" presStyleIdx="0" presStyleCnt="3"/>
      <dgm:spPr/>
    </dgm:pt>
    <dgm:pt modelId="{DC749714-2BC4-43FA-AFA0-E395AA219DC6}" type="pres">
      <dgm:prSet presAssocID="{84873146-6900-4FBD-B757-CF6C4A1F8328}" presName="horz1" presStyleCnt="0"/>
      <dgm:spPr/>
    </dgm:pt>
    <dgm:pt modelId="{028B7D6E-6C96-4727-8C35-FD3DBCCD5D3C}" type="pres">
      <dgm:prSet presAssocID="{84873146-6900-4FBD-B757-CF6C4A1F8328}" presName="tx1" presStyleLbl="revTx" presStyleIdx="0" presStyleCnt="3"/>
      <dgm:spPr/>
      <dgm:t>
        <a:bodyPr/>
        <a:lstStyle/>
        <a:p>
          <a:endParaRPr lang="ru-RU"/>
        </a:p>
      </dgm:t>
    </dgm:pt>
    <dgm:pt modelId="{12D03FD5-082E-4E0F-838B-87DF5DD56946}" type="pres">
      <dgm:prSet presAssocID="{84873146-6900-4FBD-B757-CF6C4A1F8328}" presName="vert1" presStyleCnt="0"/>
      <dgm:spPr/>
    </dgm:pt>
    <dgm:pt modelId="{6A129F67-6254-42A1-8873-BB4EB99C9EC6}" type="pres">
      <dgm:prSet presAssocID="{41A969C3-8E92-4FCE-9B3E-385BEF6FE1EB}" presName="thickLine" presStyleLbl="alignNode1" presStyleIdx="1" presStyleCnt="3"/>
      <dgm:spPr/>
    </dgm:pt>
    <dgm:pt modelId="{CCB665D0-6B66-43F6-BD48-CE757AAEC376}" type="pres">
      <dgm:prSet presAssocID="{41A969C3-8E92-4FCE-9B3E-385BEF6FE1EB}" presName="horz1" presStyleCnt="0"/>
      <dgm:spPr/>
    </dgm:pt>
    <dgm:pt modelId="{3849EB1A-1051-4322-9117-6EC419E464D5}" type="pres">
      <dgm:prSet presAssocID="{41A969C3-8E92-4FCE-9B3E-385BEF6FE1EB}" presName="tx1" presStyleLbl="revTx" presStyleIdx="1" presStyleCnt="3"/>
      <dgm:spPr/>
      <dgm:t>
        <a:bodyPr/>
        <a:lstStyle/>
        <a:p>
          <a:endParaRPr lang="ru-RU"/>
        </a:p>
      </dgm:t>
    </dgm:pt>
    <dgm:pt modelId="{B2C982AD-6C56-4055-A4FF-00F9CFF5AA7E}" type="pres">
      <dgm:prSet presAssocID="{41A969C3-8E92-4FCE-9B3E-385BEF6FE1EB}" presName="vert1" presStyleCnt="0"/>
      <dgm:spPr/>
    </dgm:pt>
    <dgm:pt modelId="{C5A37BF3-72D2-4612-BA60-213C356E2572}" type="pres">
      <dgm:prSet presAssocID="{ED2D9B8F-5B99-4A3D-B6DF-63B39625EEC5}" presName="thickLine" presStyleLbl="alignNode1" presStyleIdx="2" presStyleCnt="3"/>
      <dgm:spPr/>
    </dgm:pt>
    <dgm:pt modelId="{2FA10082-638F-4C2C-9223-1CD1F801C387}" type="pres">
      <dgm:prSet presAssocID="{ED2D9B8F-5B99-4A3D-B6DF-63B39625EEC5}" presName="horz1" presStyleCnt="0"/>
      <dgm:spPr/>
    </dgm:pt>
    <dgm:pt modelId="{1804530A-118C-46A3-9A96-AE4FA26A2E91}" type="pres">
      <dgm:prSet presAssocID="{ED2D9B8F-5B99-4A3D-B6DF-63B39625EEC5}" presName="tx1" presStyleLbl="revTx" presStyleIdx="2" presStyleCnt="3"/>
      <dgm:spPr/>
      <dgm:t>
        <a:bodyPr/>
        <a:lstStyle/>
        <a:p>
          <a:endParaRPr lang="ru-RU"/>
        </a:p>
      </dgm:t>
    </dgm:pt>
    <dgm:pt modelId="{F929C8AC-F81A-49E7-B48A-1E9E681BAA0B}" type="pres">
      <dgm:prSet presAssocID="{ED2D9B8F-5B99-4A3D-B6DF-63B39625EEC5}" presName="vert1" presStyleCnt="0"/>
      <dgm:spPr/>
    </dgm:pt>
  </dgm:ptLst>
  <dgm:cxnLst>
    <dgm:cxn modelId="{45EC276D-72E9-41C2-85CD-CA171061CBBC}" type="presOf" srcId="{ED2D9B8F-5B99-4A3D-B6DF-63B39625EEC5}" destId="{1804530A-118C-46A3-9A96-AE4FA26A2E91}" srcOrd="0" destOrd="0" presId="urn:microsoft.com/office/officeart/2008/layout/LinedList"/>
    <dgm:cxn modelId="{1E13BF7B-7A7B-4102-A330-DC30DCE747F7}" type="presOf" srcId="{41A969C3-8E92-4FCE-9B3E-385BEF6FE1EB}" destId="{3849EB1A-1051-4322-9117-6EC419E464D5}" srcOrd="0" destOrd="0" presId="urn:microsoft.com/office/officeart/2008/layout/LinedList"/>
    <dgm:cxn modelId="{A4C03DB7-1AE2-47DB-ACBE-8A46A2ED9336}" srcId="{E2D500D9-5EDB-46B4-8304-B17E4B4F5C15}" destId="{ED2D9B8F-5B99-4A3D-B6DF-63B39625EEC5}" srcOrd="2" destOrd="0" parTransId="{AC3B2E27-6C9B-4AC4-BAE7-13D051018E47}" sibTransId="{FADB127C-65C0-4551-9C2D-4CEFFF9A232E}"/>
    <dgm:cxn modelId="{B29DB40A-AECB-4AF0-8771-7F0394D81D05}" type="presOf" srcId="{84873146-6900-4FBD-B757-CF6C4A1F8328}" destId="{028B7D6E-6C96-4727-8C35-FD3DBCCD5D3C}" srcOrd="0" destOrd="0" presId="urn:microsoft.com/office/officeart/2008/layout/LinedList"/>
    <dgm:cxn modelId="{FD684BF4-0F2D-4333-AFDE-033142923DC5}" type="presOf" srcId="{E2D500D9-5EDB-46B4-8304-B17E4B4F5C15}" destId="{1CE89B4B-C264-40C6-A41A-8CDDE01FA32A}" srcOrd="0" destOrd="0" presId="urn:microsoft.com/office/officeart/2008/layout/LinedList"/>
    <dgm:cxn modelId="{B9653A76-3B3E-458C-A7DA-C5093659F85A}" srcId="{E2D500D9-5EDB-46B4-8304-B17E4B4F5C15}" destId="{41A969C3-8E92-4FCE-9B3E-385BEF6FE1EB}" srcOrd="1" destOrd="0" parTransId="{4F27FAE2-B5CC-44B1-ADDD-F3884E721672}" sibTransId="{28B9D151-79EB-4779-87A0-666281E8CFE8}"/>
    <dgm:cxn modelId="{0AF15092-1B1E-4939-8C8F-E38FB76B5765}" srcId="{E2D500D9-5EDB-46B4-8304-B17E4B4F5C15}" destId="{84873146-6900-4FBD-B757-CF6C4A1F8328}" srcOrd="0" destOrd="0" parTransId="{799B0178-F9B8-4B7E-844D-664A3006EF94}" sibTransId="{D15E23B4-42E8-42AC-9065-0DA8B0984070}"/>
    <dgm:cxn modelId="{FFD6EEEA-AFEF-47CE-B44E-C9B499E429FC}" type="presParOf" srcId="{1CE89B4B-C264-40C6-A41A-8CDDE01FA32A}" destId="{E558DDBE-C4BE-4A84-89D5-34F8DA5F5357}" srcOrd="0" destOrd="0" presId="urn:microsoft.com/office/officeart/2008/layout/LinedList"/>
    <dgm:cxn modelId="{11E99BD1-FAD0-4B83-A352-186DFD9D4693}" type="presParOf" srcId="{1CE89B4B-C264-40C6-A41A-8CDDE01FA32A}" destId="{DC749714-2BC4-43FA-AFA0-E395AA219DC6}" srcOrd="1" destOrd="0" presId="urn:microsoft.com/office/officeart/2008/layout/LinedList"/>
    <dgm:cxn modelId="{A82DF68A-7978-47B2-9F31-ED2AA3910D9C}" type="presParOf" srcId="{DC749714-2BC4-43FA-AFA0-E395AA219DC6}" destId="{028B7D6E-6C96-4727-8C35-FD3DBCCD5D3C}" srcOrd="0" destOrd="0" presId="urn:microsoft.com/office/officeart/2008/layout/LinedList"/>
    <dgm:cxn modelId="{F542E3C5-6C15-494B-8E72-810E94ABF65D}" type="presParOf" srcId="{DC749714-2BC4-43FA-AFA0-E395AA219DC6}" destId="{12D03FD5-082E-4E0F-838B-87DF5DD56946}" srcOrd="1" destOrd="0" presId="urn:microsoft.com/office/officeart/2008/layout/LinedList"/>
    <dgm:cxn modelId="{C09BDEE7-562F-4224-A4C2-4575BDCBC49B}" type="presParOf" srcId="{1CE89B4B-C264-40C6-A41A-8CDDE01FA32A}" destId="{6A129F67-6254-42A1-8873-BB4EB99C9EC6}" srcOrd="2" destOrd="0" presId="urn:microsoft.com/office/officeart/2008/layout/LinedList"/>
    <dgm:cxn modelId="{4313CC07-EF02-4D0E-B736-C0CC448ABD28}" type="presParOf" srcId="{1CE89B4B-C264-40C6-A41A-8CDDE01FA32A}" destId="{CCB665D0-6B66-43F6-BD48-CE757AAEC376}" srcOrd="3" destOrd="0" presId="urn:microsoft.com/office/officeart/2008/layout/LinedList"/>
    <dgm:cxn modelId="{27484FA7-355D-4690-A5A3-6B214E279D06}" type="presParOf" srcId="{CCB665D0-6B66-43F6-BD48-CE757AAEC376}" destId="{3849EB1A-1051-4322-9117-6EC419E464D5}" srcOrd="0" destOrd="0" presId="urn:microsoft.com/office/officeart/2008/layout/LinedList"/>
    <dgm:cxn modelId="{18B141B2-E858-4E9E-959F-D6F1B07614C3}" type="presParOf" srcId="{CCB665D0-6B66-43F6-BD48-CE757AAEC376}" destId="{B2C982AD-6C56-4055-A4FF-00F9CFF5AA7E}" srcOrd="1" destOrd="0" presId="urn:microsoft.com/office/officeart/2008/layout/LinedList"/>
    <dgm:cxn modelId="{7DC4DD72-6DF9-4DBD-BEC8-88368149EC2A}" type="presParOf" srcId="{1CE89B4B-C264-40C6-A41A-8CDDE01FA32A}" destId="{C5A37BF3-72D2-4612-BA60-213C356E2572}" srcOrd="4" destOrd="0" presId="urn:microsoft.com/office/officeart/2008/layout/LinedList"/>
    <dgm:cxn modelId="{44BC412D-31F7-49C9-AAAC-4B5412FB2F51}" type="presParOf" srcId="{1CE89B4B-C264-40C6-A41A-8CDDE01FA32A}" destId="{2FA10082-638F-4C2C-9223-1CD1F801C387}" srcOrd="5" destOrd="0" presId="urn:microsoft.com/office/officeart/2008/layout/LinedList"/>
    <dgm:cxn modelId="{BBF74514-7968-4B55-AF9B-DC4E0CB8DBFD}" type="presParOf" srcId="{2FA10082-638F-4C2C-9223-1CD1F801C387}" destId="{1804530A-118C-46A3-9A96-AE4FA26A2E91}" srcOrd="0" destOrd="0" presId="urn:microsoft.com/office/officeart/2008/layout/LinedList"/>
    <dgm:cxn modelId="{DC62303A-4910-476C-ADEC-49FBE087D705}" type="presParOf" srcId="{2FA10082-638F-4C2C-9223-1CD1F801C387}" destId="{F929C8AC-F81A-49E7-B48A-1E9E681BAA0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F3E73B7-164D-4DF3-9C1A-237148960EA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694B0CE-AFCE-44E0-ABD2-7DEFE5B6A108}">
      <dgm:prSet/>
      <dgm:spPr/>
      <dgm:t>
        <a:bodyPr/>
        <a:lstStyle/>
        <a:p>
          <a:r>
            <a:rPr lang="ru-RU">
              <a:latin typeface="Century Gothic" panose="020B0502020202020204" pitchFamily="34" charset="0"/>
            </a:rPr>
            <a:t>1) Визначення де знаходиться місто </a:t>
          </a:r>
          <a:endParaRPr lang="en-US">
            <a:latin typeface="Century Gothic" panose="020B0502020202020204" pitchFamily="34" charset="0"/>
          </a:endParaRPr>
        </a:p>
      </dgm:t>
    </dgm:pt>
    <dgm:pt modelId="{E88C3B6B-881D-4D78-B8A6-B7F6022727D1}" type="parTrans" cxnId="{269BF92E-A92F-4843-8724-8BA6DCEB87B5}">
      <dgm:prSet/>
      <dgm:spPr/>
      <dgm:t>
        <a:bodyPr/>
        <a:lstStyle/>
        <a:p>
          <a:endParaRPr lang="en-US">
            <a:latin typeface="Century Gothic" panose="020B0502020202020204" pitchFamily="34" charset="0"/>
          </a:endParaRPr>
        </a:p>
      </dgm:t>
    </dgm:pt>
    <dgm:pt modelId="{91787711-3C04-442F-822A-371C6AA8D1B9}" type="sibTrans" cxnId="{269BF92E-A92F-4843-8724-8BA6DCEB87B5}">
      <dgm:prSet/>
      <dgm:spPr/>
      <dgm:t>
        <a:bodyPr/>
        <a:lstStyle/>
        <a:p>
          <a:endParaRPr lang="en-US">
            <a:latin typeface="Century Gothic" panose="020B0502020202020204" pitchFamily="34" charset="0"/>
          </a:endParaRPr>
        </a:p>
      </dgm:t>
    </dgm:pt>
    <dgm:pt modelId="{94D9FFEF-7D69-403B-99C5-46B99C1D85FD}">
      <dgm:prSet/>
      <dgm:spPr/>
      <dgm:t>
        <a:bodyPr/>
        <a:lstStyle/>
        <a:p>
          <a:r>
            <a:rPr lang="ru-RU">
              <a:latin typeface="Century Gothic" panose="020B0502020202020204" pitchFamily="34" charset="0"/>
            </a:rPr>
            <a:t>2) Перегляд зобов`язань. Виконаних, невиконаних, які необхідно виконати</a:t>
          </a:r>
          <a:endParaRPr lang="en-US">
            <a:latin typeface="Century Gothic" panose="020B0502020202020204" pitchFamily="34" charset="0"/>
          </a:endParaRPr>
        </a:p>
      </dgm:t>
    </dgm:pt>
    <dgm:pt modelId="{E9CA10E2-F92B-4BC9-B8E9-9EB80BABF58C}" type="parTrans" cxnId="{490B4DC9-476F-4439-ACB6-4CECFDACDD9E}">
      <dgm:prSet/>
      <dgm:spPr/>
      <dgm:t>
        <a:bodyPr/>
        <a:lstStyle/>
        <a:p>
          <a:endParaRPr lang="en-US">
            <a:latin typeface="Century Gothic" panose="020B0502020202020204" pitchFamily="34" charset="0"/>
          </a:endParaRPr>
        </a:p>
      </dgm:t>
    </dgm:pt>
    <dgm:pt modelId="{1A973726-6D79-4467-9D42-79E63AAE1207}" type="sibTrans" cxnId="{490B4DC9-476F-4439-ACB6-4CECFDACDD9E}">
      <dgm:prSet/>
      <dgm:spPr/>
      <dgm:t>
        <a:bodyPr/>
        <a:lstStyle/>
        <a:p>
          <a:endParaRPr lang="en-US">
            <a:latin typeface="Century Gothic" panose="020B0502020202020204" pitchFamily="34" charset="0"/>
          </a:endParaRPr>
        </a:p>
      </dgm:t>
    </dgm:pt>
    <dgm:pt modelId="{0FBA3308-E0A0-4523-871D-D785BD9349BF}">
      <dgm:prSet/>
      <dgm:spPr/>
      <dgm:t>
        <a:bodyPr/>
        <a:lstStyle/>
        <a:p>
          <a:r>
            <a:rPr lang="ru-RU">
              <a:latin typeface="Century Gothic" panose="020B0502020202020204" pitchFamily="34" charset="0"/>
            </a:rPr>
            <a:t>3) Виконання заходів передбачених планом</a:t>
          </a:r>
          <a:endParaRPr lang="en-US">
            <a:latin typeface="Century Gothic" panose="020B0502020202020204" pitchFamily="34" charset="0"/>
          </a:endParaRPr>
        </a:p>
      </dgm:t>
    </dgm:pt>
    <dgm:pt modelId="{F6B9392B-6483-49E6-83B6-C372D1D77A17}" type="parTrans" cxnId="{3D7B658E-4D38-4F2A-A50A-D61AAA2A9B0D}">
      <dgm:prSet/>
      <dgm:spPr/>
      <dgm:t>
        <a:bodyPr/>
        <a:lstStyle/>
        <a:p>
          <a:endParaRPr lang="en-US">
            <a:latin typeface="Century Gothic" panose="020B0502020202020204" pitchFamily="34" charset="0"/>
          </a:endParaRPr>
        </a:p>
      </dgm:t>
    </dgm:pt>
    <dgm:pt modelId="{091ECE78-CC31-4A67-B8D3-F04CED727C76}" type="sibTrans" cxnId="{3D7B658E-4D38-4F2A-A50A-D61AAA2A9B0D}">
      <dgm:prSet/>
      <dgm:spPr/>
      <dgm:t>
        <a:bodyPr/>
        <a:lstStyle/>
        <a:p>
          <a:endParaRPr lang="en-US">
            <a:latin typeface="Century Gothic" panose="020B0502020202020204" pitchFamily="34" charset="0"/>
          </a:endParaRPr>
        </a:p>
      </dgm:t>
    </dgm:pt>
    <dgm:pt modelId="{91B73BD8-27A8-449A-9039-84280965136F}">
      <dgm:prSet/>
      <dgm:spPr/>
      <dgm:t>
        <a:bodyPr/>
        <a:lstStyle/>
        <a:p>
          <a:r>
            <a:rPr lang="ru-RU">
              <a:latin typeface="Century Gothic" panose="020B0502020202020204" pitchFamily="34" charset="0"/>
            </a:rPr>
            <a:t>4) Моніторинг. Через скільки? Який?</a:t>
          </a:r>
          <a:endParaRPr lang="en-US">
            <a:latin typeface="Century Gothic" panose="020B0502020202020204" pitchFamily="34" charset="0"/>
          </a:endParaRPr>
        </a:p>
      </dgm:t>
    </dgm:pt>
    <dgm:pt modelId="{08DA6EAB-A092-4F5D-811F-4A9BA1B95AC7}" type="parTrans" cxnId="{2142EA12-E7B6-4C9C-8DB3-32C142019862}">
      <dgm:prSet/>
      <dgm:spPr/>
      <dgm:t>
        <a:bodyPr/>
        <a:lstStyle/>
        <a:p>
          <a:endParaRPr lang="en-US">
            <a:latin typeface="Century Gothic" panose="020B0502020202020204" pitchFamily="34" charset="0"/>
          </a:endParaRPr>
        </a:p>
      </dgm:t>
    </dgm:pt>
    <dgm:pt modelId="{E525508A-68D3-43F9-B71A-08CAA669DB33}" type="sibTrans" cxnId="{2142EA12-E7B6-4C9C-8DB3-32C142019862}">
      <dgm:prSet/>
      <dgm:spPr/>
      <dgm:t>
        <a:bodyPr/>
        <a:lstStyle/>
        <a:p>
          <a:endParaRPr lang="en-US">
            <a:latin typeface="Century Gothic" panose="020B0502020202020204" pitchFamily="34" charset="0"/>
          </a:endParaRPr>
        </a:p>
      </dgm:t>
    </dgm:pt>
    <dgm:pt modelId="{2BFFDFB3-1F27-436A-A766-1F61AD3C2CEA}" type="pres">
      <dgm:prSet presAssocID="{DF3E73B7-164D-4DF3-9C1A-237148960EA2}" presName="vert0" presStyleCnt="0">
        <dgm:presLayoutVars>
          <dgm:dir/>
          <dgm:animOne val="branch"/>
          <dgm:animLvl val="lvl"/>
        </dgm:presLayoutVars>
      </dgm:prSet>
      <dgm:spPr/>
      <dgm:t>
        <a:bodyPr/>
        <a:lstStyle/>
        <a:p>
          <a:endParaRPr lang="ru-RU"/>
        </a:p>
      </dgm:t>
    </dgm:pt>
    <dgm:pt modelId="{8FEFD42B-3558-4AC2-B685-C10814FBBF4C}" type="pres">
      <dgm:prSet presAssocID="{A694B0CE-AFCE-44E0-ABD2-7DEFE5B6A108}" presName="thickLine" presStyleLbl="alignNode1" presStyleIdx="0" presStyleCnt="4"/>
      <dgm:spPr/>
    </dgm:pt>
    <dgm:pt modelId="{680DDDBA-4E3F-42F8-AA78-EDFE656BD6F1}" type="pres">
      <dgm:prSet presAssocID="{A694B0CE-AFCE-44E0-ABD2-7DEFE5B6A108}" presName="horz1" presStyleCnt="0"/>
      <dgm:spPr/>
    </dgm:pt>
    <dgm:pt modelId="{698E8EF4-EBB5-4613-8E7F-30B41EBE3A3A}" type="pres">
      <dgm:prSet presAssocID="{A694B0CE-AFCE-44E0-ABD2-7DEFE5B6A108}" presName="tx1" presStyleLbl="revTx" presStyleIdx="0" presStyleCnt="4"/>
      <dgm:spPr/>
      <dgm:t>
        <a:bodyPr/>
        <a:lstStyle/>
        <a:p>
          <a:endParaRPr lang="ru-RU"/>
        </a:p>
      </dgm:t>
    </dgm:pt>
    <dgm:pt modelId="{41CD7033-4664-48E7-BD58-540542671B43}" type="pres">
      <dgm:prSet presAssocID="{A694B0CE-AFCE-44E0-ABD2-7DEFE5B6A108}" presName="vert1" presStyleCnt="0"/>
      <dgm:spPr/>
    </dgm:pt>
    <dgm:pt modelId="{55A42659-B1E3-4756-8F81-A9D554CA93E6}" type="pres">
      <dgm:prSet presAssocID="{94D9FFEF-7D69-403B-99C5-46B99C1D85FD}" presName="thickLine" presStyleLbl="alignNode1" presStyleIdx="1" presStyleCnt="4"/>
      <dgm:spPr/>
    </dgm:pt>
    <dgm:pt modelId="{9E9ECCDB-684E-4B6B-9FD3-6E9DCEC8E472}" type="pres">
      <dgm:prSet presAssocID="{94D9FFEF-7D69-403B-99C5-46B99C1D85FD}" presName="horz1" presStyleCnt="0"/>
      <dgm:spPr/>
    </dgm:pt>
    <dgm:pt modelId="{F4477067-C539-47AB-85A0-F216E33EDC00}" type="pres">
      <dgm:prSet presAssocID="{94D9FFEF-7D69-403B-99C5-46B99C1D85FD}" presName="tx1" presStyleLbl="revTx" presStyleIdx="1" presStyleCnt="4"/>
      <dgm:spPr/>
      <dgm:t>
        <a:bodyPr/>
        <a:lstStyle/>
        <a:p>
          <a:endParaRPr lang="ru-RU"/>
        </a:p>
      </dgm:t>
    </dgm:pt>
    <dgm:pt modelId="{33BD3617-2245-4BEF-8969-44F36FE76E38}" type="pres">
      <dgm:prSet presAssocID="{94D9FFEF-7D69-403B-99C5-46B99C1D85FD}" presName="vert1" presStyleCnt="0"/>
      <dgm:spPr/>
    </dgm:pt>
    <dgm:pt modelId="{2989D262-CC97-48A1-BC03-DB561D4A677A}" type="pres">
      <dgm:prSet presAssocID="{0FBA3308-E0A0-4523-871D-D785BD9349BF}" presName="thickLine" presStyleLbl="alignNode1" presStyleIdx="2" presStyleCnt="4"/>
      <dgm:spPr/>
    </dgm:pt>
    <dgm:pt modelId="{D756AB45-7AAE-415D-964F-386F0466C24F}" type="pres">
      <dgm:prSet presAssocID="{0FBA3308-E0A0-4523-871D-D785BD9349BF}" presName="horz1" presStyleCnt="0"/>
      <dgm:spPr/>
    </dgm:pt>
    <dgm:pt modelId="{5AC94A5D-E095-442B-837E-913B1BE8118E}" type="pres">
      <dgm:prSet presAssocID="{0FBA3308-E0A0-4523-871D-D785BD9349BF}" presName="tx1" presStyleLbl="revTx" presStyleIdx="2" presStyleCnt="4"/>
      <dgm:spPr/>
      <dgm:t>
        <a:bodyPr/>
        <a:lstStyle/>
        <a:p>
          <a:endParaRPr lang="ru-RU"/>
        </a:p>
      </dgm:t>
    </dgm:pt>
    <dgm:pt modelId="{2805CA47-13DC-49B2-AFA9-FDDB9B3BD744}" type="pres">
      <dgm:prSet presAssocID="{0FBA3308-E0A0-4523-871D-D785BD9349BF}" presName="vert1" presStyleCnt="0"/>
      <dgm:spPr/>
    </dgm:pt>
    <dgm:pt modelId="{46FF6B33-43F6-4E13-B136-A05E4B7B3C09}" type="pres">
      <dgm:prSet presAssocID="{91B73BD8-27A8-449A-9039-84280965136F}" presName="thickLine" presStyleLbl="alignNode1" presStyleIdx="3" presStyleCnt="4"/>
      <dgm:spPr/>
    </dgm:pt>
    <dgm:pt modelId="{57F21694-20AF-4C93-8EE6-72468581B48E}" type="pres">
      <dgm:prSet presAssocID="{91B73BD8-27A8-449A-9039-84280965136F}" presName="horz1" presStyleCnt="0"/>
      <dgm:spPr/>
    </dgm:pt>
    <dgm:pt modelId="{0C103130-5E12-4115-95A1-F1FD5152BA92}" type="pres">
      <dgm:prSet presAssocID="{91B73BD8-27A8-449A-9039-84280965136F}" presName="tx1" presStyleLbl="revTx" presStyleIdx="3" presStyleCnt="4"/>
      <dgm:spPr/>
      <dgm:t>
        <a:bodyPr/>
        <a:lstStyle/>
        <a:p>
          <a:endParaRPr lang="ru-RU"/>
        </a:p>
      </dgm:t>
    </dgm:pt>
    <dgm:pt modelId="{F6597114-FB1B-479A-B3D7-AD6B5AEB9E8F}" type="pres">
      <dgm:prSet presAssocID="{91B73BD8-27A8-449A-9039-84280965136F}" presName="vert1" presStyleCnt="0"/>
      <dgm:spPr/>
    </dgm:pt>
  </dgm:ptLst>
  <dgm:cxnLst>
    <dgm:cxn modelId="{58068FC7-0664-43E6-9525-A2CBAF5E82E5}" type="presOf" srcId="{DF3E73B7-164D-4DF3-9C1A-237148960EA2}" destId="{2BFFDFB3-1F27-436A-A766-1F61AD3C2CEA}" srcOrd="0" destOrd="0" presId="urn:microsoft.com/office/officeart/2008/layout/LinedList"/>
    <dgm:cxn modelId="{64E8CB48-2E0A-4652-BAA2-3E7F2BA3784C}" type="presOf" srcId="{A694B0CE-AFCE-44E0-ABD2-7DEFE5B6A108}" destId="{698E8EF4-EBB5-4613-8E7F-30B41EBE3A3A}" srcOrd="0" destOrd="0" presId="urn:microsoft.com/office/officeart/2008/layout/LinedList"/>
    <dgm:cxn modelId="{490B4DC9-476F-4439-ACB6-4CECFDACDD9E}" srcId="{DF3E73B7-164D-4DF3-9C1A-237148960EA2}" destId="{94D9FFEF-7D69-403B-99C5-46B99C1D85FD}" srcOrd="1" destOrd="0" parTransId="{E9CA10E2-F92B-4BC9-B8E9-9EB80BABF58C}" sibTransId="{1A973726-6D79-4467-9D42-79E63AAE1207}"/>
    <dgm:cxn modelId="{2142EA12-E7B6-4C9C-8DB3-32C142019862}" srcId="{DF3E73B7-164D-4DF3-9C1A-237148960EA2}" destId="{91B73BD8-27A8-449A-9039-84280965136F}" srcOrd="3" destOrd="0" parTransId="{08DA6EAB-A092-4F5D-811F-4A9BA1B95AC7}" sibTransId="{E525508A-68D3-43F9-B71A-08CAA669DB33}"/>
    <dgm:cxn modelId="{3D7B658E-4D38-4F2A-A50A-D61AAA2A9B0D}" srcId="{DF3E73B7-164D-4DF3-9C1A-237148960EA2}" destId="{0FBA3308-E0A0-4523-871D-D785BD9349BF}" srcOrd="2" destOrd="0" parTransId="{F6B9392B-6483-49E6-83B6-C372D1D77A17}" sibTransId="{091ECE78-CC31-4A67-B8D3-F04CED727C76}"/>
    <dgm:cxn modelId="{7760A87B-A7C3-4595-B7B6-7C95A8F7ECB1}" type="presOf" srcId="{0FBA3308-E0A0-4523-871D-D785BD9349BF}" destId="{5AC94A5D-E095-442B-837E-913B1BE8118E}" srcOrd="0" destOrd="0" presId="urn:microsoft.com/office/officeart/2008/layout/LinedList"/>
    <dgm:cxn modelId="{269BF92E-A92F-4843-8724-8BA6DCEB87B5}" srcId="{DF3E73B7-164D-4DF3-9C1A-237148960EA2}" destId="{A694B0CE-AFCE-44E0-ABD2-7DEFE5B6A108}" srcOrd="0" destOrd="0" parTransId="{E88C3B6B-881D-4D78-B8A6-B7F6022727D1}" sibTransId="{91787711-3C04-442F-822A-371C6AA8D1B9}"/>
    <dgm:cxn modelId="{D44894C0-A4A0-49EE-B186-46B06CD3F5DA}" type="presOf" srcId="{91B73BD8-27A8-449A-9039-84280965136F}" destId="{0C103130-5E12-4115-95A1-F1FD5152BA92}" srcOrd="0" destOrd="0" presId="urn:microsoft.com/office/officeart/2008/layout/LinedList"/>
    <dgm:cxn modelId="{16E380A5-8E1E-4E4E-ABC1-307DB819169F}" type="presOf" srcId="{94D9FFEF-7D69-403B-99C5-46B99C1D85FD}" destId="{F4477067-C539-47AB-85A0-F216E33EDC00}" srcOrd="0" destOrd="0" presId="urn:microsoft.com/office/officeart/2008/layout/LinedList"/>
    <dgm:cxn modelId="{D5A16B62-097C-4FF9-8D42-27E11712FC89}" type="presParOf" srcId="{2BFFDFB3-1F27-436A-A766-1F61AD3C2CEA}" destId="{8FEFD42B-3558-4AC2-B685-C10814FBBF4C}" srcOrd="0" destOrd="0" presId="urn:microsoft.com/office/officeart/2008/layout/LinedList"/>
    <dgm:cxn modelId="{F83A8B6E-FE30-426B-82C8-BDFB68286142}" type="presParOf" srcId="{2BFFDFB3-1F27-436A-A766-1F61AD3C2CEA}" destId="{680DDDBA-4E3F-42F8-AA78-EDFE656BD6F1}" srcOrd="1" destOrd="0" presId="urn:microsoft.com/office/officeart/2008/layout/LinedList"/>
    <dgm:cxn modelId="{CC5DE649-288B-4808-8570-643EF596C62D}" type="presParOf" srcId="{680DDDBA-4E3F-42F8-AA78-EDFE656BD6F1}" destId="{698E8EF4-EBB5-4613-8E7F-30B41EBE3A3A}" srcOrd="0" destOrd="0" presId="urn:microsoft.com/office/officeart/2008/layout/LinedList"/>
    <dgm:cxn modelId="{2645F76A-1FC4-4B68-8C24-CE4259C10D33}" type="presParOf" srcId="{680DDDBA-4E3F-42F8-AA78-EDFE656BD6F1}" destId="{41CD7033-4664-48E7-BD58-540542671B43}" srcOrd="1" destOrd="0" presId="urn:microsoft.com/office/officeart/2008/layout/LinedList"/>
    <dgm:cxn modelId="{9AEB08BB-0486-4DB6-9CDD-FE0F785188E8}" type="presParOf" srcId="{2BFFDFB3-1F27-436A-A766-1F61AD3C2CEA}" destId="{55A42659-B1E3-4756-8F81-A9D554CA93E6}" srcOrd="2" destOrd="0" presId="urn:microsoft.com/office/officeart/2008/layout/LinedList"/>
    <dgm:cxn modelId="{FA6320E6-32A7-42EA-8093-2960DF1CEF48}" type="presParOf" srcId="{2BFFDFB3-1F27-436A-A766-1F61AD3C2CEA}" destId="{9E9ECCDB-684E-4B6B-9FD3-6E9DCEC8E472}" srcOrd="3" destOrd="0" presId="urn:microsoft.com/office/officeart/2008/layout/LinedList"/>
    <dgm:cxn modelId="{9AE9DC9D-43DC-46A8-8E8F-DA7124533D2E}" type="presParOf" srcId="{9E9ECCDB-684E-4B6B-9FD3-6E9DCEC8E472}" destId="{F4477067-C539-47AB-85A0-F216E33EDC00}" srcOrd="0" destOrd="0" presId="urn:microsoft.com/office/officeart/2008/layout/LinedList"/>
    <dgm:cxn modelId="{4E639317-BB17-4635-A083-120DE0874C03}" type="presParOf" srcId="{9E9ECCDB-684E-4B6B-9FD3-6E9DCEC8E472}" destId="{33BD3617-2245-4BEF-8969-44F36FE76E38}" srcOrd="1" destOrd="0" presId="urn:microsoft.com/office/officeart/2008/layout/LinedList"/>
    <dgm:cxn modelId="{01FDED6B-F920-44CC-876D-38062D406AD7}" type="presParOf" srcId="{2BFFDFB3-1F27-436A-A766-1F61AD3C2CEA}" destId="{2989D262-CC97-48A1-BC03-DB561D4A677A}" srcOrd="4" destOrd="0" presId="urn:microsoft.com/office/officeart/2008/layout/LinedList"/>
    <dgm:cxn modelId="{0F851153-2EF5-4090-9DDD-64FB63C2B316}" type="presParOf" srcId="{2BFFDFB3-1F27-436A-A766-1F61AD3C2CEA}" destId="{D756AB45-7AAE-415D-964F-386F0466C24F}" srcOrd="5" destOrd="0" presId="urn:microsoft.com/office/officeart/2008/layout/LinedList"/>
    <dgm:cxn modelId="{373E76F2-7B3C-46F6-9117-6343219C4242}" type="presParOf" srcId="{D756AB45-7AAE-415D-964F-386F0466C24F}" destId="{5AC94A5D-E095-442B-837E-913B1BE8118E}" srcOrd="0" destOrd="0" presId="urn:microsoft.com/office/officeart/2008/layout/LinedList"/>
    <dgm:cxn modelId="{7153A4E2-9C30-43D8-AE18-0DAF7289211F}" type="presParOf" srcId="{D756AB45-7AAE-415D-964F-386F0466C24F}" destId="{2805CA47-13DC-49B2-AFA9-FDDB9B3BD744}" srcOrd="1" destOrd="0" presId="urn:microsoft.com/office/officeart/2008/layout/LinedList"/>
    <dgm:cxn modelId="{566BE1AC-E96D-4AB6-B77B-1494DFC54328}" type="presParOf" srcId="{2BFFDFB3-1F27-436A-A766-1F61AD3C2CEA}" destId="{46FF6B33-43F6-4E13-B136-A05E4B7B3C09}" srcOrd="6" destOrd="0" presId="urn:microsoft.com/office/officeart/2008/layout/LinedList"/>
    <dgm:cxn modelId="{0FF2374F-8275-4C76-8098-F42862D718F3}" type="presParOf" srcId="{2BFFDFB3-1F27-436A-A766-1F61AD3C2CEA}" destId="{57F21694-20AF-4C93-8EE6-72468581B48E}" srcOrd="7" destOrd="0" presId="urn:microsoft.com/office/officeart/2008/layout/LinedList"/>
    <dgm:cxn modelId="{43448F0A-5BE9-43EA-81FE-748C645FBD46}" type="presParOf" srcId="{57F21694-20AF-4C93-8EE6-72468581B48E}" destId="{0C103130-5E12-4115-95A1-F1FD5152BA92}" srcOrd="0" destOrd="0" presId="urn:microsoft.com/office/officeart/2008/layout/LinedList"/>
    <dgm:cxn modelId="{25F07D91-76B7-4AC2-8EE0-4986025D517D}" type="presParOf" srcId="{57F21694-20AF-4C93-8EE6-72468581B48E}" destId="{F6597114-FB1B-479A-B3D7-AD6B5AEB9E8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861B0F-087F-4F2D-B5F1-4A106599D8C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0645CDD-CB06-4D49-BB43-928DF6A19E97}">
      <dgm:prSet custT="1"/>
      <dgm:spPr/>
      <dgm:t>
        <a:bodyPr/>
        <a:lstStyle/>
        <a:p>
          <a:r>
            <a:rPr lang="uk-UA" sz="1100" kern="1200">
              <a:solidFill>
                <a:schemeClr val="tx1"/>
              </a:solidFill>
              <a:latin typeface="Century Gothic" panose="020B0502020202020204" pitchFamily="34" charset="0"/>
              <a:ea typeface="+mn-ea"/>
              <a:cs typeface="+mn-cs"/>
            </a:rPr>
            <a:t>Розвивати потенціал національних і територіальних координаторів, прихильників і підписантів Угоди мерів з метою підвищення теоретичних і практичних знань в області клімату та енергії.</a:t>
          </a:r>
          <a:endParaRPr lang="en-US" sz="1100" kern="1200">
            <a:solidFill>
              <a:schemeClr val="tx1"/>
            </a:solidFill>
            <a:latin typeface="Century Gothic" panose="020B0502020202020204" pitchFamily="34" charset="0"/>
            <a:ea typeface="+mn-ea"/>
            <a:cs typeface="+mn-cs"/>
          </a:endParaRPr>
        </a:p>
      </dgm:t>
    </dgm:pt>
    <dgm:pt modelId="{14DF7A77-7A0E-4310-A018-258FA217D36C}" type="parTrans" cxnId="{BBAD0F35-12DD-406E-BB22-D8E11F148303}">
      <dgm:prSet/>
      <dgm:spPr/>
      <dgm:t>
        <a:bodyPr/>
        <a:lstStyle/>
        <a:p>
          <a:endParaRPr lang="en-US" sz="2400">
            <a:solidFill>
              <a:schemeClr val="tx1"/>
            </a:solidFill>
          </a:endParaRPr>
        </a:p>
      </dgm:t>
    </dgm:pt>
    <dgm:pt modelId="{47D8C16D-DCBD-4D45-BFF5-A21C3B5D7BFE}" type="sibTrans" cxnId="{BBAD0F35-12DD-406E-BB22-D8E11F148303}">
      <dgm:prSet/>
      <dgm:spPr/>
      <dgm:t>
        <a:bodyPr/>
        <a:lstStyle/>
        <a:p>
          <a:endParaRPr lang="en-US" sz="2400">
            <a:solidFill>
              <a:schemeClr val="tx1"/>
            </a:solidFill>
          </a:endParaRPr>
        </a:p>
      </dgm:t>
    </dgm:pt>
    <dgm:pt modelId="{B7A33065-D71F-41EE-96A4-0EEEF788EA02}">
      <dgm:prSet custT="1"/>
      <dgm:spPr/>
      <dgm:t>
        <a:bodyPr/>
        <a:lstStyle/>
        <a:p>
          <a:r>
            <a:rPr lang="uk-UA" sz="1100" kern="1200">
              <a:solidFill>
                <a:schemeClr val="tx1"/>
              </a:solidFill>
              <a:latin typeface="Century Gothic" panose="020B0502020202020204" pitchFamily="34" charset="0"/>
              <a:ea typeface="+mn-ea"/>
              <a:cs typeface="+mn-cs"/>
            </a:rPr>
            <a:t>Забезпечувати діяльність центрів підтримки в країнах Східного партнерства з метою надання адміністративної, інформаційної та технічної допомоги підписантам Угоди мерів та іншим зацікавленим сторонам</a:t>
          </a:r>
          <a:r>
            <a:rPr lang="ru-RU" sz="1100" kern="1200">
              <a:solidFill>
                <a:schemeClr val="tx1"/>
              </a:solidFill>
              <a:latin typeface="Century Gothic" panose="020B0502020202020204" pitchFamily="34" charset="0"/>
              <a:ea typeface="+mn-ea"/>
              <a:cs typeface="+mn-cs"/>
            </a:rPr>
            <a:t>.</a:t>
          </a:r>
          <a:endParaRPr lang="en-US" sz="1100" kern="1200">
            <a:solidFill>
              <a:schemeClr val="tx1"/>
            </a:solidFill>
            <a:latin typeface="Century Gothic" panose="020B0502020202020204" pitchFamily="34" charset="0"/>
            <a:ea typeface="+mn-ea"/>
            <a:cs typeface="+mn-cs"/>
          </a:endParaRPr>
        </a:p>
      </dgm:t>
    </dgm:pt>
    <dgm:pt modelId="{8359F46B-18EF-4876-ABB6-F232B4D0EBB3}" type="parTrans" cxnId="{55509DBF-F07F-468E-90A7-89A7A21B8E50}">
      <dgm:prSet/>
      <dgm:spPr/>
      <dgm:t>
        <a:bodyPr/>
        <a:lstStyle/>
        <a:p>
          <a:endParaRPr lang="en-US" sz="2400">
            <a:solidFill>
              <a:schemeClr val="tx1"/>
            </a:solidFill>
          </a:endParaRPr>
        </a:p>
      </dgm:t>
    </dgm:pt>
    <dgm:pt modelId="{2FDF2CD4-415E-48C3-9778-6204B46DC161}" type="sibTrans" cxnId="{55509DBF-F07F-468E-90A7-89A7A21B8E50}">
      <dgm:prSet/>
      <dgm:spPr/>
      <dgm:t>
        <a:bodyPr/>
        <a:lstStyle/>
        <a:p>
          <a:endParaRPr lang="en-US" sz="2400">
            <a:solidFill>
              <a:schemeClr val="tx1"/>
            </a:solidFill>
          </a:endParaRPr>
        </a:p>
      </dgm:t>
    </dgm:pt>
    <dgm:pt modelId="{89877008-4156-4EBF-AB78-6C6A4B93279F}">
      <dgm:prSet custT="1"/>
      <dgm:spPr/>
      <dgm:t>
        <a:bodyPr/>
        <a:lstStyle/>
        <a:p>
          <a:r>
            <a:rPr lang="uk-UA" sz="1100" kern="1200">
              <a:solidFill>
                <a:schemeClr val="tx1"/>
              </a:solidFill>
              <a:latin typeface="Century Gothic" panose="020B0502020202020204" pitchFamily="34" charset="0"/>
              <a:ea typeface="+mn-ea"/>
              <a:cs typeface="+mn-cs"/>
            </a:rPr>
            <a:t>Розвивати співробітництво з фінансовими установами, міжнародними донорськими організаціями та іншими ініціативами з метою досягнення основних цілей проекту і розробки стратегічних напрямків діяльності після його завершення у 2020 році.</a:t>
          </a:r>
          <a:endParaRPr lang="en-US" sz="1100" kern="1200">
            <a:solidFill>
              <a:schemeClr val="tx1"/>
            </a:solidFill>
            <a:latin typeface="Century Gothic" panose="020B0502020202020204" pitchFamily="34" charset="0"/>
            <a:ea typeface="+mn-ea"/>
            <a:cs typeface="+mn-cs"/>
          </a:endParaRPr>
        </a:p>
      </dgm:t>
    </dgm:pt>
    <dgm:pt modelId="{660C8950-77E1-48D5-B833-91DDF6A20DD6}" type="parTrans" cxnId="{F528D186-07B0-43E3-86DB-90DF91520EDB}">
      <dgm:prSet/>
      <dgm:spPr/>
      <dgm:t>
        <a:bodyPr/>
        <a:lstStyle/>
        <a:p>
          <a:endParaRPr lang="en-US" sz="2400">
            <a:solidFill>
              <a:schemeClr val="tx1"/>
            </a:solidFill>
          </a:endParaRPr>
        </a:p>
      </dgm:t>
    </dgm:pt>
    <dgm:pt modelId="{546365D6-21A6-4C44-A7F4-1C15D82F9769}" type="sibTrans" cxnId="{F528D186-07B0-43E3-86DB-90DF91520EDB}">
      <dgm:prSet/>
      <dgm:spPr/>
      <dgm:t>
        <a:bodyPr/>
        <a:lstStyle/>
        <a:p>
          <a:endParaRPr lang="en-US" sz="2400">
            <a:solidFill>
              <a:schemeClr val="tx1"/>
            </a:solidFill>
          </a:endParaRPr>
        </a:p>
      </dgm:t>
    </dgm:pt>
    <dgm:pt modelId="{77D71DEC-95B6-44F4-8379-C71CF2DD1085}">
      <dgm:prSet custT="1"/>
      <dgm:spPr/>
      <dgm:t>
        <a:bodyPr/>
        <a:lstStyle/>
        <a:p>
          <a:r>
            <a:rPr lang="uk-UA" sz="1100" kern="1200">
              <a:solidFill>
                <a:schemeClr val="tx1"/>
              </a:solidFill>
              <a:latin typeface="Century Gothic" panose="020B0502020202020204" pitchFamily="34" charset="0"/>
              <a:ea typeface="+mn-ea"/>
              <a:cs typeface="+mn-cs"/>
            </a:rPr>
            <a:t>Поширювати результати проекту серед національних і територіальних координаторів, прихильників і підписантів Угоди мерів.</a:t>
          </a:r>
          <a:endParaRPr lang="en-US" sz="1100" kern="1200">
            <a:solidFill>
              <a:schemeClr val="tx1"/>
            </a:solidFill>
            <a:latin typeface="Century Gothic" panose="020B0502020202020204" pitchFamily="34" charset="0"/>
            <a:ea typeface="+mn-ea"/>
            <a:cs typeface="+mn-cs"/>
          </a:endParaRPr>
        </a:p>
      </dgm:t>
    </dgm:pt>
    <dgm:pt modelId="{626140A5-B697-4B3C-A39A-38F537FF0E40}" type="parTrans" cxnId="{685B5D84-634D-426B-B86F-BC37FCCA7CC2}">
      <dgm:prSet/>
      <dgm:spPr/>
      <dgm:t>
        <a:bodyPr/>
        <a:lstStyle/>
        <a:p>
          <a:endParaRPr lang="en-US" sz="2400">
            <a:solidFill>
              <a:schemeClr val="tx1"/>
            </a:solidFill>
          </a:endParaRPr>
        </a:p>
      </dgm:t>
    </dgm:pt>
    <dgm:pt modelId="{2BD9B41F-8E92-4DA4-8B3F-1B08EC9F9E0E}" type="sibTrans" cxnId="{685B5D84-634D-426B-B86F-BC37FCCA7CC2}">
      <dgm:prSet/>
      <dgm:spPr/>
      <dgm:t>
        <a:bodyPr/>
        <a:lstStyle/>
        <a:p>
          <a:endParaRPr lang="en-US" sz="2400">
            <a:solidFill>
              <a:schemeClr val="tx1"/>
            </a:solidFill>
          </a:endParaRPr>
        </a:p>
      </dgm:t>
    </dgm:pt>
    <dgm:pt modelId="{D1DC5D94-F54C-4502-B7BE-A0377D3A8CB0}">
      <dgm:prSet custT="1"/>
      <dgm:spPr/>
      <dgm:t>
        <a:bodyPr/>
        <a:lstStyle/>
        <a:p>
          <a:r>
            <a:rPr lang="uk-UA" sz="1100" kern="1200">
              <a:solidFill>
                <a:schemeClr val="tx1"/>
              </a:solidFill>
              <a:latin typeface="Century Gothic" panose="020B0502020202020204" pitchFamily="34" charset="0"/>
              <a:ea typeface="+mn-ea"/>
              <a:cs typeface="+mn-cs"/>
            </a:rPr>
            <a:t>Інформувати зацікавлені сторони про нові цілі Угоди мерів, історії успіху, передовий досвід, а також про види діяльності та досягнення проекту «Угода мерів - Схід».</a:t>
          </a:r>
          <a:endParaRPr lang="en-US" sz="1100" kern="1200">
            <a:solidFill>
              <a:schemeClr val="tx1"/>
            </a:solidFill>
            <a:latin typeface="Century Gothic" panose="020B0502020202020204" pitchFamily="34" charset="0"/>
            <a:ea typeface="+mn-ea"/>
            <a:cs typeface="+mn-cs"/>
          </a:endParaRPr>
        </a:p>
      </dgm:t>
    </dgm:pt>
    <dgm:pt modelId="{7E1562EE-DA42-4600-A618-52E6F3E047DB}" type="parTrans" cxnId="{717100F6-C967-47A7-917C-43C860807220}">
      <dgm:prSet/>
      <dgm:spPr/>
      <dgm:t>
        <a:bodyPr/>
        <a:lstStyle/>
        <a:p>
          <a:endParaRPr lang="en-US" sz="2400">
            <a:solidFill>
              <a:schemeClr val="tx1"/>
            </a:solidFill>
          </a:endParaRPr>
        </a:p>
      </dgm:t>
    </dgm:pt>
    <dgm:pt modelId="{30332A77-BE7B-4667-B3EF-31A731375981}" type="sibTrans" cxnId="{717100F6-C967-47A7-917C-43C860807220}">
      <dgm:prSet/>
      <dgm:spPr/>
      <dgm:t>
        <a:bodyPr/>
        <a:lstStyle/>
        <a:p>
          <a:endParaRPr lang="en-US" sz="2400">
            <a:solidFill>
              <a:schemeClr val="tx1"/>
            </a:solidFill>
          </a:endParaRPr>
        </a:p>
      </dgm:t>
    </dgm:pt>
    <dgm:pt modelId="{4327AB90-38AB-40A1-BFBF-CAD7B8171243}">
      <dgm:prSet custT="1"/>
      <dgm:spPr/>
      <dgm:t>
        <a:bodyPr/>
        <a:lstStyle/>
        <a:p>
          <a:r>
            <a:rPr lang="uk-UA" sz="1100" kern="1200">
              <a:solidFill>
                <a:schemeClr val="tx1"/>
              </a:solidFill>
              <a:latin typeface="Century Gothic" panose="020B0502020202020204" pitchFamily="34" charset="0"/>
              <a:ea typeface="+mn-ea"/>
              <a:cs typeface="+mn-cs"/>
            </a:rPr>
            <a:t>Сприяти розробці національних стратегій і погоджувати їх з міжнародними ініціативами та програмами Європейського Союзу, впроваджувати ініціативу Угода мерів у країнах Східного партнерства.</a:t>
          </a:r>
          <a:endParaRPr lang="en-US" sz="1100" kern="1200">
            <a:solidFill>
              <a:schemeClr val="tx1"/>
            </a:solidFill>
            <a:latin typeface="Century Gothic" panose="020B0502020202020204" pitchFamily="34" charset="0"/>
            <a:ea typeface="+mn-ea"/>
            <a:cs typeface="+mn-cs"/>
          </a:endParaRPr>
        </a:p>
      </dgm:t>
    </dgm:pt>
    <dgm:pt modelId="{AB707D1A-162D-49DD-8785-4FE48302C25D}" type="parTrans" cxnId="{3FD7071C-EF80-4552-8A73-DCDC940E0F8D}">
      <dgm:prSet/>
      <dgm:spPr/>
      <dgm:t>
        <a:bodyPr/>
        <a:lstStyle/>
        <a:p>
          <a:endParaRPr lang="en-US" sz="2400">
            <a:solidFill>
              <a:schemeClr val="tx1"/>
            </a:solidFill>
          </a:endParaRPr>
        </a:p>
      </dgm:t>
    </dgm:pt>
    <dgm:pt modelId="{A4A3679B-1A23-48A6-B79F-82766177FEAB}" type="sibTrans" cxnId="{3FD7071C-EF80-4552-8A73-DCDC940E0F8D}">
      <dgm:prSet/>
      <dgm:spPr/>
      <dgm:t>
        <a:bodyPr/>
        <a:lstStyle/>
        <a:p>
          <a:endParaRPr lang="en-US" sz="2400">
            <a:solidFill>
              <a:schemeClr val="tx1"/>
            </a:solidFill>
          </a:endParaRPr>
        </a:p>
      </dgm:t>
    </dgm:pt>
    <dgm:pt modelId="{A83A028C-0762-41C8-9F70-475669617200}" type="pres">
      <dgm:prSet presAssocID="{ED861B0F-087F-4F2D-B5F1-4A106599D8C3}" presName="vert0" presStyleCnt="0">
        <dgm:presLayoutVars>
          <dgm:dir/>
          <dgm:animOne val="branch"/>
          <dgm:animLvl val="lvl"/>
        </dgm:presLayoutVars>
      </dgm:prSet>
      <dgm:spPr/>
      <dgm:t>
        <a:bodyPr/>
        <a:lstStyle/>
        <a:p>
          <a:endParaRPr lang="ru-RU"/>
        </a:p>
      </dgm:t>
    </dgm:pt>
    <dgm:pt modelId="{D786F70C-C0CA-458B-8646-9D64F68C402C}" type="pres">
      <dgm:prSet presAssocID="{70645CDD-CB06-4D49-BB43-928DF6A19E97}" presName="thickLine" presStyleLbl="alignNode1" presStyleIdx="0" presStyleCnt="6"/>
      <dgm:spPr/>
    </dgm:pt>
    <dgm:pt modelId="{56C8DD4C-2E7E-46D5-9845-ED14BF6AC030}" type="pres">
      <dgm:prSet presAssocID="{70645CDD-CB06-4D49-BB43-928DF6A19E97}" presName="horz1" presStyleCnt="0"/>
      <dgm:spPr/>
    </dgm:pt>
    <dgm:pt modelId="{FB330711-A074-4513-B2F9-DDA29AA6A7E0}" type="pres">
      <dgm:prSet presAssocID="{70645CDD-CB06-4D49-BB43-928DF6A19E97}" presName="tx1" presStyleLbl="revTx" presStyleIdx="0" presStyleCnt="6"/>
      <dgm:spPr/>
      <dgm:t>
        <a:bodyPr/>
        <a:lstStyle/>
        <a:p>
          <a:endParaRPr lang="ru-RU"/>
        </a:p>
      </dgm:t>
    </dgm:pt>
    <dgm:pt modelId="{992C0C91-37EC-4A78-9A20-F87E0F5B3CC4}" type="pres">
      <dgm:prSet presAssocID="{70645CDD-CB06-4D49-BB43-928DF6A19E97}" presName="vert1" presStyleCnt="0"/>
      <dgm:spPr/>
    </dgm:pt>
    <dgm:pt modelId="{D8E713EF-3F51-4073-9532-A41C782230EC}" type="pres">
      <dgm:prSet presAssocID="{B7A33065-D71F-41EE-96A4-0EEEF788EA02}" presName="thickLine" presStyleLbl="alignNode1" presStyleIdx="1" presStyleCnt="6"/>
      <dgm:spPr/>
    </dgm:pt>
    <dgm:pt modelId="{DF1C9ACA-C5B6-48D1-ADEB-229F8D455C9E}" type="pres">
      <dgm:prSet presAssocID="{B7A33065-D71F-41EE-96A4-0EEEF788EA02}" presName="horz1" presStyleCnt="0"/>
      <dgm:spPr/>
    </dgm:pt>
    <dgm:pt modelId="{7E628E01-0F0D-45D4-8434-710EA9ED0257}" type="pres">
      <dgm:prSet presAssocID="{B7A33065-D71F-41EE-96A4-0EEEF788EA02}" presName="tx1" presStyleLbl="revTx" presStyleIdx="1" presStyleCnt="6"/>
      <dgm:spPr/>
      <dgm:t>
        <a:bodyPr/>
        <a:lstStyle/>
        <a:p>
          <a:endParaRPr lang="ru-RU"/>
        </a:p>
      </dgm:t>
    </dgm:pt>
    <dgm:pt modelId="{8ADBAF51-22A7-493F-9B01-E5A71BFA2431}" type="pres">
      <dgm:prSet presAssocID="{B7A33065-D71F-41EE-96A4-0EEEF788EA02}" presName="vert1" presStyleCnt="0"/>
      <dgm:spPr/>
    </dgm:pt>
    <dgm:pt modelId="{50447005-DA95-448B-98D0-EFCF0B010619}" type="pres">
      <dgm:prSet presAssocID="{89877008-4156-4EBF-AB78-6C6A4B93279F}" presName="thickLine" presStyleLbl="alignNode1" presStyleIdx="2" presStyleCnt="6"/>
      <dgm:spPr/>
    </dgm:pt>
    <dgm:pt modelId="{16A86E2C-F62C-45F8-895F-BC0A860D8ABC}" type="pres">
      <dgm:prSet presAssocID="{89877008-4156-4EBF-AB78-6C6A4B93279F}" presName="horz1" presStyleCnt="0"/>
      <dgm:spPr/>
    </dgm:pt>
    <dgm:pt modelId="{F4B31523-D14F-425B-91B0-BA729F740DAE}" type="pres">
      <dgm:prSet presAssocID="{89877008-4156-4EBF-AB78-6C6A4B93279F}" presName="tx1" presStyleLbl="revTx" presStyleIdx="2" presStyleCnt="6"/>
      <dgm:spPr/>
      <dgm:t>
        <a:bodyPr/>
        <a:lstStyle/>
        <a:p>
          <a:endParaRPr lang="ru-RU"/>
        </a:p>
      </dgm:t>
    </dgm:pt>
    <dgm:pt modelId="{558AFDA6-A038-4985-819D-BB08855778C8}" type="pres">
      <dgm:prSet presAssocID="{89877008-4156-4EBF-AB78-6C6A4B93279F}" presName="vert1" presStyleCnt="0"/>
      <dgm:spPr/>
    </dgm:pt>
    <dgm:pt modelId="{B96DCC65-EF5E-4473-B34F-49E7C7D5CB2B}" type="pres">
      <dgm:prSet presAssocID="{77D71DEC-95B6-44F4-8379-C71CF2DD1085}" presName="thickLine" presStyleLbl="alignNode1" presStyleIdx="3" presStyleCnt="6"/>
      <dgm:spPr/>
    </dgm:pt>
    <dgm:pt modelId="{972697A2-3797-491E-B8F4-EEFE21ACE962}" type="pres">
      <dgm:prSet presAssocID="{77D71DEC-95B6-44F4-8379-C71CF2DD1085}" presName="horz1" presStyleCnt="0"/>
      <dgm:spPr/>
    </dgm:pt>
    <dgm:pt modelId="{10D3DFE1-94C0-46EE-96C8-6F3819BB1024}" type="pres">
      <dgm:prSet presAssocID="{77D71DEC-95B6-44F4-8379-C71CF2DD1085}" presName="tx1" presStyleLbl="revTx" presStyleIdx="3" presStyleCnt="6"/>
      <dgm:spPr/>
      <dgm:t>
        <a:bodyPr/>
        <a:lstStyle/>
        <a:p>
          <a:endParaRPr lang="ru-RU"/>
        </a:p>
      </dgm:t>
    </dgm:pt>
    <dgm:pt modelId="{40BF0E56-091C-4F77-90F4-B7EE1EE56B13}" type="pres">
      <dgm:prSet presAssocID="{77D71DEC-95B6-44F4-8379-C71CF2DD1085}" presName="vert1" presStyleCnt="0"/>
      <dgm:spPr/>
    </dgm:pt>
    <dgm:pt modelId="{784570C3-F657-4BCE-868A-EC63D2C8B0F2}" type="pres">
      <dgm:prSet presAssocID="{D1DC5D94-F54C-4502-B7BE-A0377D3A8CB0}" presName="thickLine" presStyleLbl="alignNode1" presStyleIdx="4" presStyleCnt="6"/>
      <dgm:spPr/>
    </dgm:pt>
    <dgm:pt modelId="{EF9028DF-FB3F-44F7-839F-8CB616DE477F}" type="pres">
      <dgm:prSet presAssocID="{D1DC5D94-F54C-4502-B7BE-A0377D3A8CB0}" presName="horz1" presStyleCnt="0"/>
      <dgm:spPr/>
    </dgm:pt>
    <dgm:pt modelId="{B4C6B15E-31AF-4168-905D-DC6180DB6C2F}" type="pres">
      <dgm:prSet presAssocID="{D1DC5D94-F54C-4502-B7BE-A0377D3A8CB0}" presName="tx1" presStyleLbl="revTx" presStyleIdx="4" presStyleCnt="6"/>
      <dgm:spPr/>
      <dgm:t>
        <a:bodyPr/>
        <a:lstStyle/>
        <a:p>
          <a:endParaRPr lang="ru-RU"/>
        </a:p>
      </dgm:t>
    </dgm:pt>
    <dgm:pt modelId="{4D0B3039-20BD-4272-9100-1591BA88AAEC}" type="pres">
      <dgm:prSet presAssocID="{D1DC5D94-F54C-4502-B7BE-A0377D3A8CB0}" presName="vert1" presStyleCnt="0"/>
      <dgm:spPr/>
    </dgm:pt>
    <dgm:pt modelId="{F938EA86-0252-47C0-AF1A-DAA84BE452C5}" type="pres">
      <dgm:prSet presAssocID="{4327AB90-38AB-40A1-BFBF-CAD7B8171243}" presName="thickLine" presStyleLbl="alignNode1" presStyleIdx="5" presStyleCnt="6"/>
      <dgm:spPr/>
    </dgm:pt>
    <dgm:pt modelId="{2F34ABE8-C849-4228-849C-AC05D70DA8BE}" type="pres">
      <dgm:prSet presAssocID="{4327AB90-38AB-40A1-BFBF-CAD7B8171243}" presName="horz1" presStyleCnt="0"/>
      <dgm:spPr/>
    </dgm:pt>
    <dgm:pt modelId="{F40667CC-F334-4569-BE04-B292F4D20448}" type="pres">
      <dgm:prSet presAssocID="{4327AB90-38AB-40A1-BFBF-CAD7B8171243}" presName="tx1" presStyleLbl="revTx" presStyleIdx="5" presStyleCnt="6"/>
      <dgm:spPr/>
      <dgm:t>
        <a:bodyPr/>
        <a:lstStyle/>
        <a:p>
          <a:endParaRPr lang="ru-RU"/>
        </a:p>
      </dgm:t>
    </dgm:pt>
    <dgm:pt modelId="{06750AB0-FFC7-4920-B814-3DC4AF7CBFF6}" type="pres">
      <dgm:prSet presAssocID="{4327AB90-38AB-40A1-BFBF-CAD7B8171243}" presName="vert1" presStyleCnt="0"/>
      <dgm:spPr/>
    </dgm:pt>
  </dgm:ptLst>
  <dgm:cxnLst>
    <dgm:cxn modelId="{55509DBF-F07F-468E-90A7-89A7A21B8E50}" srcId="{ED861B0F-087F-4F2D-B5F1-4A106599D8C3}" destId="{B7A33065-D71F-41EE-96A4-0EEEF788EA02}" srcOrd="1" destOrd="0" parTransId="{8359F46B-18EF-4876-ABB6-F232B4D0EBB3}" sibTransId="{2FDF2CD4-415E-48C3-9778-6204B46DC161}"/>
    <dgm:cxn modelId="{717100F6-C967-47A7-917C-43C860807220}" srcId="{ED861B0F-087F-4F2D-B5F1-4A106599D8C3}" destId="{D1DC5D94-F54C-4502-B7BE-A0377D3A8CB0}" srcOrd="4" destOrd="0" parTransId="{7E1562EE-DA42-4600-A618-52E6F3E047DB}" sibTransId="{30332A77-BE7B-4667-B3EF-31A731375981}"/>
    <dgm:cxn modelId="{E326A2CA-14DE-42BE-BAB5-B158EF92FEB6}" type="presOf" srcId="{70645CDD-CB06-4D49-BB43-928DF6A19E97}" destId="{FB330711-A074-4513-B2F9-DDA29AA6A7E0}" srcOrd="0" destOrd="0" presId="urn:microsoft.com/office/officeart/2008/layout/LinedList"/>
    <dgm:cxn modelId="{71804C91-6FCD-42E4-9E37-1CB290B14E74}" type="presOf" srcId="{ED861B0F-087F-4F2D-B5F1-4A106599D8C3}" destId="{A83A028C-0762-41C8-9F70-475669617200}" srcOrd="0" destOrd="0" presId="urn:microsoft.com/office/officeart/2008/layout/LinedList"/>
    <dgm:cxn modelId="{020034F2-AEEB-4DA9-A8AF-191C13372404}" type="presOf" srcId="{B7A33065-D71F-41EE-96A4-0EEEF788EA02}" destId="{7E628E01-0F0D-45D4-8434-710EA9ED0257}" srcOrd="0" destOrd="0" presId="urn:microsoft.com/office/officeart/2008/layout/LinedList"/>
    <dgm:cxn modelId="{F528D186-07B0-43E3-86DB-90DF91520EDB}" srcId="{ED861B0F-087F-4F2D-B5F1-4A106599D8C3}" destId="{89877008-4156-4EBF-AB78-6C6A4B93279F}" srcOrd="2" destOrd="0" parTransId="{660C8950-77E1-48D5-B833-91DDF6A20DD6}" sibTransId="{546365D6-21A6-4C44-A7F4-1C15D82F9769}"/>
    <dgm:cxn modelId="{685B5D84-634D-426B-B86F-BC37FCCA7CC2}" srcId="{ED861B0F-087F-4F2D-B5F1-4A106599D8C3}" destId="{77D71DEC-95B6-44F4-8379-C71CF2DD1085}" srcOrd="3" destOrd="0" parTransId="{626140A5-B697-4B3C-A39A-38F537FF0E40}" sibTransId="{2BD9B41F-8E92-4DA4-8B3F-1B08EC9F9E0E}"/>
    <dgm:cxn modelId="{3FD7071C-EF80-4552-8A73-DCDC940E0F8D}" srcId="{ED861B0F-087F-4F2D-B5F1-4A106599D8C3}" destId="{4327AB90-38AB-40A1-BFBF-CAD7B8171243}" srcOrd="5" destOrd="0" parTransId="{AB707D1A-162D-49DD-8785-4FE48302C25D}" sibTransId="{A4A3679B-1A23-48A6-B79F-82766177FEAB}"/>
    <dgm:cxn modelId="{B9BDEF60-D7CE-4FCF-85ED-1626B767F0A6}" type="presOf" srcId="{89877008-4156-4EBF-AB78-6C6A4B93279F}" destId="{F4B31523-D14F-425B-91B0-BA729F740DAE}" srcOrd="0" destOrd="0" presId="urn:microsoft.com/office/officeart/2008/layout/LinedList"/>
    <dgm:cxn modelId="{BBAD0F35-12DD-406E-BB22-D8E11F148303}" srcId="{ED861B0F-087F-4F2D-B5F1-4A106599D8C3}" destId="{70645CDD-CB06-4D49-BB43-928DF6A19E97}" srcOrd="0" destOrd="0" parTransId="{14DF7A77-7A0E-4310-A018-258FA217D36C}" sibTransId="{47D8C16D-DCBD-4D45-BFF5-A21C3B5D7BFE}"/>
    <dgm:cxn modelId="{77210F24-07D9-437C-BF4F-85E62BB374FC}" type="presOf" srcId="{4327AB90-38AB-40A1-BFBF-CAD7B8171243}" destId="{F40667CC-F334-4569-BE04-B292F4D20448}" srcOrd="0" destOrd="0" presId="urn:microsoft.com/office/officeart/2008/layout/LinedList"/>
    <dgm:cxn modelId="{6A0E3514-221E-43F1-B9B8-F8D1B0AD0CC2}" type="presOf" srcId="{D1DC5D94-F54C-4502-B7BE-A0377D3A8CB0}" destId="{B4C6B15E-31AF-4168-905D-DC6180DB6C2F}" srcOrd="0" destOrd="0" presId="urn:microsoft.com/office/officeart/2008/layout/LinedList"/>
    <dgm:cxn modelId="{4D3FEA4C-9A49-4B3A-AACA-59C47CB8F393}" type="presOf" srcId="{77D71DEC-95B6-44F4-8379-C71CF2DD1085}" destId="{10D3DFE1-94C0-46EE-96C8-6F3819BB1024}" srcOrd="0" destOrd="0" presId="urn:microsoft.com/office/officeart/2008/layout/LinedList"/>
    <dgm:cxn modelId="{E9ABE9B9-687C-454E-88B1-EDA0C04898F3}" type="presParOf" srcId="{A83A028C-0762-41C8-9F70-475669617200}" destId="{D786F70C-C0CA-458B-8646-9D64F68C402C}" srcOrd="0" destOrd="0" presId="urn:microsoft.com/office/officeart/2008/layout/LinedList"/>
    <dgm:cxn modelId="{14CDD20C-3810-4535-BAE8-9F65010A21FA}" type="presParOf" srcId="{A83A028C-0762-41C8-9F70-475669617200}" destId="{56C8DD4C-2E7E-46D5-9845-ED14BF6AC030}" srcOrd="1" destOrd="0" presId="urn:microsoft.com/office/officeart/2008/layout/LinedList"/>
    <dgm:cxn modelId="{E324E667-8DFA-4375-A5EC-9F210D50C237}" type="presParOf" srcId="{56C8DD4C-2E7E-46D5-9845-ED14BF6AC030}" destId="{FB330711-A074-4513-B2F9-DDA29AA6A7E0}" srcOrd="0" destOrd="0" presId="urn:microsoft.com/office/officeart/2008/layout/LinedList"/>
    <dgm:cxn modelId="{5BC599EC-AD63-4717-9175-93364299BC15}" type="presParOf" srcId="{56C8DD4C-2E7E-46D5-9845-ED14BF6AC030}" destId="{992C0C91-37EC-4A78-9A20-F87E0F5B3CC4}" srcOrd="1" destOrd="0" presId="urn:microsoft.com/office/officeart/2008/layout/LinedList"/>
    <dgm:cxn modelId="{0EE76374-7471-4105-B3D5-A62CE80B01EB}" type="presParOf" srcId="{A83A028C-0762-41C8-9F70-475669617200}" destId="{D8E713EF-3F51-4073-9532-A41C782230EC}" srcOrd="2" destOrd="0" presId="urn:microsoft.com/office/officeart/2008/layout/LinedList"/>
    <dgm:cxn modelId="{63BF0152-97E8-4C9F-8D24-48F3DD0A4883}" type="presParOf" srcId="{A83A028C-0762-41C8-9F70-475669617200}" destId="{DF1C9ACA-C5B6-48D1-ADEB-229F8D455C9E}" srcOrd="3" destOrd="0" presId="urn:microsoft.com/office/officeart/2008/layout/LinedList"/>
    <dgm:cxn modelId="{6D4D2225-327B-486D-B0DB-FC3877BACC94}" type="presParOf" srcId="{DF1C9ACA-C5B6-48D1-ADEB-229F8D455C9E}" destId="{7E628E01-0F0D-45D4-8434-710EA9ED0257}" srcOrd="0" destOrd="0" presId="urn:microsoft.com/office/officeart/2008/layout/LinedList"/>
    <dgm:cxn modelId="{070D9FF8-ECFE-4806-AB18-81A7F9A9ACD5}" type="presParOf" srcId="{DF1C9ACA-C5B6-48D1-ADEB-229F8D455C9E}" destId="{8ADBAF51-22A7-493F-9B01-E5A71BFA2431}" srcOrd="1" destOrd="0" presId="urn:microsoft.com/office/officeart/2008/layout/LinedList"/>
    <dgm:cxn modelId="{C892F9F6-C05B-4D53-8876-3783D597B2C8}" type="presParOf" srcId="{A83A028C-0762-41C8-9F70-475669617200}" destId="{50447005-DA95-448B-98D0-EFCF0B010619}" srcOrd="4" destOrd="0" presId="urn:microsoft.com/office/officeart/2008/layout/LinedList"/>
    <dgm:cxn modelId="{BDB6E3D5-1349-4AD2-978F-F3DDB412ABAE}" type="presParOf" srcId="{A83A028C-0762-41C8-9F70-475669617200}" destId="{16A86E2C-F62C-45F8-895F-BC0A860D8ABC}" srcOrd="5" destOrd="0" presId="urn:microsoft.com/office/officeart/2008/layout/LinedList"/>
    <dgm:cxn modelId="{2448F1C8-7B82-47E8-B0EC-6842B2F1541C}" type="presParOf" srcId="{16A86E2C-F62C-45F8-895F-BC0A860D8ABC}" destId="{F4B31523-D14F-425B-91B0-BA729F740DAE}" srcOrd="0" destOrd="0" presId="urn:microsoft.com/office/officeart/2008/layout/LinedList"/>
    <dgm:cxn modelId="{7D0C922B-FE29-49D2-A637-A79A8C394430}" type="presParOf" srcId="{16A86E2C-F62C-45F8-895F-BC0A860D8ABC}" destId="{558AFDA6-A038-4985-819D-BB08855778C8}" srcOrd="1" destOrd="0" presId="urn:microsoft.com/office/officeart/2008/layout/LinedList"/>
    <dgm:cxn modelId="{3BFCFB65-331F-4C11-B4E5-8B92E7E6D458}" type="presParOf" srcId="{A83A028C-0762-41C8-9F70-475669617200}" destId="{B96DCC65-EF5E-4473-B34F-49E7C7D5CB2B}" srcOrd="6" destOrd="0" presId="urn:microsoft.com/office/officeart/2008/layout/LinedList"/>
    <dgm:cxn modelId="{9699C57C-13D2-4D46-A496-1568D504F5D9}" type="presParOf" srcId="{A83A028C-0762-41C8-9F70-475669617200}" destId="{972697A2-3797-491E-B8F4-EEFE21ACE962}" srcOrd="7" destOrd="0" presId="urn:microsoft.com/office/officeart/2008/layout/LinedList"/>
    <dgm:cxn modelId="{F59301F3-52A0-444E-86D5-B6F69F52B1C4}" type="presParOf" srcId="{972697A2-3797-491E-B8F4-EEFE21ACE962}" destId="{10D3DFE1-94C0-46EE-96C8-6F3819BB1024}" srcOrd="0" destOrd="0" presId="urn:microsoft.com/office/officeart/2008/layout/LinedList"/>
    <dgm:cxn modelId="{8452D75B-4244-4844-A0A4-57531D239769}" type="presParOf" srcId="{972697A2-3797-491E-B8F4-EEFE21ACE962}" destId="{40BF0E56-091C-4F77-90F4-B7EE1EE56B13}" srcOrd="1" destOrd="0" presId="urn:microsoft.com/office/officeart/2008/layout/LinedList"/>
    <dgm:cxn modelId="{3973E1EF-48CF-48A2-9516-3E250E577044}" type="presParOf" srcId="{A83A028C-0762-41C8-9F70-475669617200}" destId="{784570C3-F657-4BCE-868A-EC63D2C8B0F2}" srcOrd="8" destOrd="0" presId="urn:microsoft.com/office/officeart/2008/layout/LinedList"/>
    <dgm:cxn modelId="{8B11F941-2D38-4AA8-9A7D-E34BEF9C5E22}" type="presParOf" srcId="{A83A028C-0762-41C8-9F70-475669617200}" destId="{EF9028DF-FB3F-44F7-839F-8CB616DE477F}" srcOrd="9" destOrd="0" presId="urn:microsoft.com/office/officeart/2008/layout/LinedList"/>
    <dgm:cxn modelId="{C4EE25EB-585C-4CE3-B4F2-60732AF4211F}" type="presParOf" srcId="{EF9028DF-FB3F-44F7-839F-8CB616DE477F}" destId="{B4C6B15E-31AF-4168-905D-DC6180DB6C2F}" srcOrd="0" destOrd="0" presId="urn:microsoft.com/office/officeart/2008/layout/LinedList"/>
    <dgm:cxn modelId="{17D7177D-9607-4FF7-8E0F-286FBC7BD8F9}" type="presParOf" srcId="{EF9028DF-FB3F-44F7-839F-8CB616DE477F}" destId="{4D0B3039-20BD-4272-9100-1591BA88AAEC}" srcOrd="1" destOrd="0" presId="urn:microsoft.com/office/officeart/2008/layout/LinedList"/>
    <dgm:cxn modelId="{F11689A0-CCE3-4B53-93F4-C5A6DAB101E3}" type="presParOf" srcId="{A83A028C-0762-41C8-9F70-475669617200}" destId="{F938EA86-0252-47C0-AF1A-DAA84BE452C5}" srcOrd="10" destOrd="0" presId="urn:microsoft.com/office/officeart/2008/layout/LinedList"/>
    <dgm:cxn modelId="{A1CA52BB-F481-4F65-A6BB-8E26AAD9CA3C}" type="presParOf" srcId="{A83A028C-0762-41C8-9F70-475669617200}" destId="{2F34ABE8-C849-4228-849C-AC05D70DA8BE}" srcOrd="11" destOrd="0" presId="urn:microsoft.com/office/officeart/2008/layout/LinedList"/>
    <dgm:cxn modelId="{6FE7C56C-9BC5-43DD-826B-831592FC32B2}" type="presParOf" srcId="{2F34ABE8-C849-4228-849C-AC05D70DA8BE}" destId="{F40667CC-F334-4569-BE04-B292F4D20448}" srcOrd="0" destOrd="0" presId="urn:microsoft.com/office/officeart/2008/layout/LinedList"/>
    <dgm:cxn modelId="{BAC79563-6E64-4BAB-AC18-B27BBF2648ED}" type="presParOf" srcId="{2F34ABE8-C849-4228-849C-AC05D70DA8BE}" destId="{06750AB0-FFC7-4920-B814-3DC4AF7CBFF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D500D9-5EDB-46B4-8304-B17E4B4F5C1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4873146-6900-4FBD-B757-CF6C4A1F8328}">
      <dgm:prSet custT="1"/>
      <dgm:spPr/>
      <dgm:t>
        <a:bodyPr/>
        <a:lstStyle/>
        <a:p>
          <a:r>
            <a:rPr lang="uk-UA" sz="1400">
              <a:latin typeface="Century Gothic" panose="020B0502020202020204" pitchFamily="34" charset="0"/>
            </a:rPr>
            <a:t>Місцевим органам влади, які прагнуть приєднатися до нової ініціативи Угода мерів і готові взяти на себе зобов'язання по розробці та реалізації Планів дій зі сталого енергетичного розвитку та клімату.</a:t>
          </a:r>
        </a:p>
      </dgm:t>
    </dgm:pt>
    <dgm:pt modelId="{799B0178-F9B8-4B7E-844D-664A3006EF94}" type="parTrans" cxnId="{0AF15092-1B1E-4939-8C8F-E38FB76B5765}">
      <dgm:prSet/>
      <dgm:spPr/>
      <dgm:t>
        <a:bodyPr/>
        <a:lstStyle/>
        <a:p>
          <a:endParaRPr lang="en-US" sz="1400">
            <a:latin typeface="Century Gothic" panose="020B0502020202020204" pitchFamily="34" charset="0"/>
          </a:endParaRPr>
        </a:p>
      </dgm:t>
    </dgm:pt>
    <dgm:pt modelId="{D15E23B4-42E8-42AC-9065-0DA8B0984070}" type="sibTrans" cxnId="{0AF15092-1B1E-4939-8C8F-E38FB76B5765}">
      <dgm:prSet/>
      <dgm:spPr/>
      <dgm:t>
        <a:bodyPr/>
        <a:lstStyle/>
        <a:p>
          <a:endParaRPr lang="en-US" sz="1400">
            <a:latin typeface="Century Gothic" panose="020B0502020202020204" pitchFamily="34" charset="0"/>
          </a:endParaRPr>
        </a:p>
      </dgm:t>
    </dgm:pt>
    <dgm:pt modelId="{41A969C3-8E92-4FCE-9B3E-385BEF6FE1EB}">
      <dgm:prSet custT="1"/>
      <dgm:spPr/>
      <dgm:t>
        <a:bodyPr/>
        <a:lstStyle/>
        <a:p>
          <a:r>
            <a:rPr lang="ru-RU" sz="1400">
              <a:latin typeface="Century Gothic" panose="020B0502020202020204" pitchFamily="34" charset="0"/>
            </a:rPr>
            <a:t>Містам-підписантам Угоди мерів, які вже розробили Плани дій зі сталого енергетичного розвитку та клімату.</a:t>
          </a:r>
          <a:endParaRPr lang="uk-UA" sz="1400">
            <a:latin typeface="Century Gothic" panose="020B0502020202020204" pitchFamily="34" charset="0"/>
          </a:endParaRPr>
        </a:p>
      </dgm:t>
    </dgm:pt>
    <dgm:pt modelId="{4F27FAE2-B5CC-44B1-ADDD-F3884E721672}" type="parTrans" cxnId="{B9653A76-3B3E-458C-A7DA-C5093659F85A}">
      <dgm:prSet/>
      <dgm:spPr/>
      <dgm:t>
        <a:bodyPr/>
        <a:lstStyle/>
        <a:p>
          <a:endParaRPr lang="en-US" sz="1400">
            <a:latin typeface="Century Gothic" panose="020B0502020202020204" pitchFamily="34" charset="0"/>
          </a:endParaRPr>
        </a:p>
      </dgm:t>
    </dgm:pt>
    <dgm:pt modelId="{28B9D151-79EB-4779-87A0-666281E8CFE8}" type="sibTrans" cxnId="{B9653A76-3B3E-458C-A7DA-C5093659F85A}">
      <dgm:prSet/>
      <dgm:spPr/>
      <dgm:t>
        <a:bodyPr/>
        <a:lstStyle/>
        <a:p>
          <a:endParaRPr lang="en-US" sz="1400">
            <a:latin typeface="Century Gothic" panose="020B0502020202020204" pitchFamily="34" charset="0"/>
          </a:endParaRPr>
        </a:p>
      </dgm:t>
    </dgm:pt>
    <dgm:pt modelId="{ED2D9B8F-5B99-4A3D-B6DF-63B39625EEC5}">
      <dgm:prSet custT="1"/>
      <dgm:spPr/>
      <dgm:t>
        <a:bodyPr/>
        <a:lstStyle/>
        <a:p>
          <a:r>
            <a:rPr lang="ru-RU" sz="1400">
              <a:latin typeface="Century Gothic" panose="020B0502020202020204" pitchFamily="34" charset="0"/>
            </a:rPr>
            <a:t>Національним і територіальним координаторам, а також прихильникам Угоди мерів, які беруть безпосередню участь у діяльності з розвитку потенціалу та розширення співробітництва.</a:t>
          </a:r>
          <a:endParaRPr lang="uk-UA" sz="1400">
            <a:latin typeface="Century Gothic" panose="020B0502020202020204" pitchFamily="34" charset="0"/>
          </a:endParaRPr>
        </a:p>
      </dgm:t>
    </dgm:pt>
    <dgm:pt modelId="{AC3B2E27-6C9B-4AC4-BAE7-13D051018E47}" type="parTrans" cxnId="{A4C03DB7-1AE2-47DB-ACBE-8A46A2ED9336}">
      <dgm:prSet/>
      <dgm:spPr/>
      <dgm:t>
        <a:bodyPr/>
        <a:lstStyle/>
        <a:p>
          <a:endParaRPr lang="en-US" sz="1400">
            <a:latin typeface="Century Gothic" panose="020B0502020202020204" pitchFamily="34" charset="0"/>
          </a:endParaRPr>
        </a:p>
      </dgm:t>
    </dgm:pt>
    <dgm:pt modelId="{FADB127C-65C0-4551-9C2D-4CEFFF9A232E}" type="sibTrans" cxnId="{A4C03DB7-1AE2-47DB-ACBE-8A46A2ED9336}">
      <dgm:prSet/>
      <dgm:spPr/>
      <dgm:t>
        <a:bodyPr/>
        <a:lstStyle/>
        <a:p>
          <a:endParaRPr lang="en-US" sz="1400">
            <a:latin typeface="Century Gothic" panose="020B0502020202020204" pitchFamily="34" charset="0"/>
          </a:endParaRPr>
        </a:p>
      </dgm:t>
    </dgm:pt>
    <dgm:pt modelId="{1CE89B4B-C264-40C6-A41A-8CDDE01FA32A}" type="pres">
      <dgm:prSet presAssocID="{E2D500D9-5EDB-46B4-8304-B17E4B4F5C15}" presName="vert0" presStyleCnt="0">
        <dgm:presLayoutVars>
          <dgm:dir/>
          <dgm:animOne val="branch"/>
          <dgm:animLvl val="lvl"/>
        </dgm:presLayoutVars>
      </dgm:prSet>
      <dgm:spPr/>
      <dgm:t>
        <a:bodyPr/>
        <a:lstStyle/>
        <a:p>
          <a:endParaRPr lang="ru-RU"/>
        </a:p>
      </dgm:t>
    </dgm:pt>
    <dgm:pt modelId="{E558DDBE-C4BE-4A84-89D5-34F8DA5F5357}" type="pres">
      <dgm:prSet presAssocID="{84873146-6900-4FBD-B757-CF6C4A1F8328}" presName="thickLine" presStyleLbl="alignNode1" presStyleIdx="0" presStyleCnt="3"/>
      <dgm:spPr/>
    </dgm:pt>
    <dgm:pt modelId="{DC749714-2BC4-43FA-AFA0-E395AA219DC6}" type="pres">
      <dgm:prSet presAssocID="{84873146-6900-4FBD-B757-CF6C4A1F8328}" presName="horz1" presStyleCnt="0"/>
      <dgm:spPr/>
    </dgm:pt>
    <dgm:pt modelId="{028B7D6E-6C96-4727-8C35-FD3DBCCD5D3C}" type="pres">
      <dgm:prSet presAssocID="{84873146-6900-4FBD-B757-CF6C4A1F8328}" presName="tx1" presStyleLbl="revTx" presStyleIdx="0" presStyleCnt="3"/>
      <dgm:spPr/>
      <dgm:t>
        <a:bodyPr/>
        <a:lstStyle/>
        <a:p>
          <a:endParaRPr lang="ru-RU"/>
        </a:p>
      </dgm:t>
    </dgm:pt>
    <dgm:pt modelId="{12D03FD5-082E-4E0F-838B-87DF5DD56946}" type="pres">
      <dgm:prSet presAssocID="{84873146-6900-4FBD-B757-CF6C4A1F8328}" presName="vert1" presStyleCnt="0"/>
      <dgm:spPr/>
    </dgm:pt>
    <dgm:pt modelId="{6A129F67-6254-42A1-8873-BB4EB99C9EC6}" type="pres">
      <dgm:prSet presAssocID="{41A969C3-8E92-4FCE-9B3E-385BEF6FE1EB}" presName="thickLine" presStyleLbl="alignNode1" presStyleIdx="1" presStyleCnt="3"/>
      <dgm:spPr/>
    </dgm:pt>
    <dgm:pt modelId="{CCB665D0-6B66-43F6-BD48-CE757AAEC376}" type="pres">
      <dgm:prSet presAssocID="{41A969C3-8E92-4FCE-9B3E-385BEF6FE1EB}" presName="horz1" presStyleCnt="0"/>
      <dgm:spPr/>
    </dgm:pt>
    <dgm:pt modelId="{3849EB1A-1051-4322-9117-6EC419E464D5}" type="pres">
      <dgm:prSet presAssocID="{41A969C3-8E92-4FCE-9B3E-385BEF6FE1EB}" presName="tx1" presStyleLbl="revTx" presStyleIdx="1" presStyleCnt="3"/>
      <dgm:spPr/>
      <dgm:t>
        <a:bodyPr/>
        <a:lstStyle/>
        <a:p>
          <a:endParaRPr lang="ru-RU"/>
        </a:p>
      </dgm:t>
    </dgm:pt>
    <dgm:pt modelId="{B2C982AD-6C56-4055-A4FF-00F9CFF5AA7E}" type="pres">
      <dgm:prSet presAssocID="{41A969C3-8E92-4FCE-9B3E-385BEF6FE1EB}" presName="vert1" presStyleCnt="0"/>
      <dgm:spPr/>
    </dgm:pt>
    <dgm:pt modelId="{C5A37BF3-72D2-4612-BA60-213C356E2572}" type="pres">
      <dgm:prSet presAssocID="{ED2D9B8F-5B99-4A3D-B6DF-63B39625EEC5}" presName="thickLine" presStyleLbl="alignNode1" presStyleIdx="2" presStyleCnt="3"/>
      <dgm:spPr/>
    </dgm:pt>
    <dgm:pt modelId="{2FA10082-638F-4C2C-9223-1CD1F801C387}" type="pres">
      <dgm:prSet presAssocID="{ED2D9B8F-5B99-4A3D-B6DF-63B39625EEC5}" presName="horz1" presStyleCnt="0"/>
      <dgm:spPr/>
    </dgm:pt>
    <dgm:pt modelId="{1804530A-118C-46A3-9A96-AE4FA26A2E91}" type="pres">
      <dgm:prSet presAssocID="{ED2D9B8F-5B99-4A3D-B6DF-63B39625EEC5}" presName="tx1" presStyleLbl="revTx" presStyleIdx="2" presStyleCnt="3"/>
      <dgm:spPr/>
      <dgm:t>
        <a:bodyPr/>
        <a:lstStyle/>
        <a:p>
          <a:endParaRPr lang="ru-RU"/>
        </a:p>
      </dgm:t>
    </dgm:pt>
    <dgm:pt modelId="{F929C8AC-F81A-49E7-B48A-1E9E681BAA0B}" type="pres">
      <dgm:prSet presAssocID="{ED2D9B8F-5B99-4A3D-B6DF-63B39625EEC5}" presName="vert1" presStyleCnt="0"/>
      <dgm:spPr/>
    </dgm:pt>
  </dgm:ptLst>
  <dgm:cxnLst>
    <dgm:cxn modelId="{45EC276D-72E9-41C2-85CD-CA171061CBBC}" type="presOf" srcId="{ED2D9B8F-5B99-4A3D-B6DF-63B39625EEC5}" destId="{1804530A-118C-46A3-9A96-AE4FA26A2E91}" srcOrd="0" destOrd="0" presId="urn:microsoft.com/office/officeart/2008/layout/LinedList"/>
    <dgm:cxn modelId="{1E13BF7B-7A7B-4102-A330-DC30DCE747F7}" type="presOf" srcId="{41A969C3-8E92-4FCE-9B3E-385BEF6FE1EB}" destId="{3849EB1A-1051-4322-9117-6EC419E464D5}" srcOrd="0" destOrd="0" presId="urn:microsoft.com/office/officeart/2008/layout/LinedList"/>
    <dgm:cxn modelId="{A4C03DB7-1AE2-47DB-ACBE-8A46A2ED9336}" srcId="{E2D500D9-5EDB-46B4-8304-B17E4B4F5C15}" destId="{ED2D9B8F-5B99-4A3D-B6DF-63B39625EEC5}" srcOrd="2" destOrd="0" parTransId="{AC3B2E27-6C9B-4AC4-BAE7-13D051018E47}" sibTransId="{FADB127C-65C0-4551-9C2D-4CEFFF9A232E}"/>
    <dgm:cxn modelId="{B29DB40A-AECB-4AF0-8771-7F0394D81D05}" type="presOf" srcId="{84873146-6900-4FBD-B757-CF6C4A1F8328}" destId="{028B7D6E-6C96-4727-8C35-FD3DBCCD5D3C}" srcOrd="0" destOrd="0" presId="urn:microsoft.com/office/officeart/2008/layout/LinedList"/>
    <dgm:cxn modelId="{FD684BF4-0F2D-4333-AFDE-033142923DC5}" type="presOf" srcId="{E2D500D9-5EDB-46B4-8304-B17E4B4F5C15}" destId="{1CE89B4B-C264-40C6-A41A-8CDDE01FA32A}" srcOrd="0" destOrd="0" presId="urn:microsoft.com/office/officeart/2008/layout/LinedList"/>
    <dgm:cxn modelId="{B9653A76-3B3E-458C-A7DA-C5093659F85A}" srcId="{E2D500D9-5EDB-46B4-8304-B17E4B4F5C15}" destId="{41A969C3-8E92-4FCE-9B3E-385BEF6FE1EB}" srcOrd="1" destOrd="0" parTransId="{4F27FAE2-B5CC-44B1-ADDD-F3884E721672}" sibTransId="{28B9D151-79EB-4779-87A0-666281E8CFE8}"/>
    <dgm:cxn modelId="{0AF15092-1B1E-4939-8C8F-E38FB76B5765}" srcId="{E2D500D9-5EDB-46B4-8304-B17E4B4F5C15}" destId="{84873146-6900-4FBD-B757-CF6C4A1F8328}" srcOrd="0" destOrd="0" parTransId="{799B0178-F9B8-4B7E-844D-664A3006EF94}" sibTransId="{D15E23B4-42E8-42AC-9065-0DA8B0984070}"/>
    <dgm:cxn modelId="{FFD6EEEA-AFEF-47CE-B44E-C9B499E429FC}" type="presParOf" srcId="{1CE89B4B-C264-40C6-A41A-8CDDE01FA32A}" destId="{E558DDBE-C4BE-4A84-89D5-34F8DA5F5357}" srcOrd="0" destOrd="0" presId="urn:microsoft.com/office/officeart/2008/layout/LinedList"/>
    <dgm:cxn modelId="{11E99BD1-FAD0-4B83-A352-186DFD9D4693}" type="presParOf" srcId="{1CE89B4B-C264-40C6-A41A-8CDDE01FA32A}" destId="{DC749714-2BC4-43FA-AFA0-E395AA219DC6}" srcOrd="1" destOrd="0" presId="urn:microsoft.com/office/officeart/2008/layout/LinedList"/>
    <dgm:cxn modelId="{A82DF68A-7978-47B2-9F31-ED2AA3910D9C}" type="presParOf" srcId="{DC749714-2BC4-43FA-AFA0-E395AA219DC6}" destId="{028B7D6E-6C96-4727-8C35-FD3DBCCD5D3C}" srcOrd="0" destOrd="0" presId="urn:microsoft.com/office/officeart/2008/layout/LinedList"/>
    <dgm:cxn modelId="{F542E3C5-6C15-494B-8E72-810E94ABF65D}" type="presParOf" srcId="{DC749714-2BC4-43FA-AFA0-E395AA219DC6}" destId="{12D03FD5-082E-4E0F-838B-87DF5DD56946}" srcOrd="1" destOrd="0" presId="urn:microsoft.com/office/officeart/2008/layout/LinedList"/>
    <dgm:cxn modelId="{C09BDEE7-562F-4224-A4C2-4575BDCBC49B}" type="presParOf" srcId="{1CE89B4B-C264-40C6-A41A-8CDDE01FA32A}" destId="{6A129F67-6254-42A1-8873-BB4EB99C9EC6}" srcOrd="2" destOrd="0" presId="urn:microsoft.com/office/officeart/2008/layout/LinedList"/>
    <dgm:cxn modelId="{4313CC07-EF02-4D0E-B736-C0CC448ABD28}" type="presParOf" srcId="{1CE89B4B-C264-40C6-A41A-8CDDE01FA32A}" destId="{CCB665D0-6B66-43F6-BD48-CE757AAEC376}" srcOrd="3" destOrd="0" presId="urn:microsoft.com/office/officeart/2008/layout/LinedList"/>
    <dgm:cxn modelId="{27484FA7-355D-4690-A5A3-6B214E279D06}" type="presParOf" srcId="{CCB665D0-6B66-43F6-BD48-CE757AAEC376}" destId="{3849EB1A-1051-4322-9117-6EC419E464D5}" srcOrd="0" destOrd="0" presId="urn:microsoft.com/office/officeart/2008/layout/LinedList"/>
    <dgm:cxn modelId="{18B141B2-E858-4E9E-959F-D6F1B07614C3}" type="presParOf" srcId="{CCB665D0-6B66-43F6-BD48-CE757AAEC376}" destId="{B2C982AD-6C56-4055-A4FF-00F9CFF5AA7E}" srcOrd="1" destOrd="0" presId="urn:microsoft.com/office/officeart/2008/layout/LinedList"/>
    <dgm:cxn modelId="{7DC4DD72-6DF9-4DBD-BEC8-88368149EC2A}" type="presParOf" srcId="{1CE89B4B-C264-40C6-A41A-8CDDE01FA32A}" destId="{C5A37BF3-72D2-4612-BA60-213C356E2572}" srcOrd="4" destOrd="0" presId="urn:microsoft.com/office/officeart/2008/layout/LinedList"/>
    <dgm:cxn modelId="{44BC412D-31F7-49C9-AAAC-4B5412FB2F51}" type="presParOf" srcId="{1CE89B4B-C264-40C6-A41A-8CDDE01FA32A}" destId="{2FA10082-638F-4C2C-9223-1CD1F801C387}" srcOrd="5" destOrd="0" presId="urn:microsoft.com/office/officeart/2008/layout/LinedList"/>
    <dgm:cxn modelId="{BBF74514-7968-4B55-AF9B-DC4E0CB8DBFD}" type="presParOf" srcId="{2FA10082-638F-4C2C-9223-1CD1F801C387}" destId="{1804530A-118C-46A3-9A96-AE4FA26A2E91}" srcOrd="0" destOrd="0" presId="urn:microsoft.com/office/officeart/2008/layout/LinedList"/>
    <dgm:cxn modelId="{DC62303A-4910-476C-ADEC-49FBE087D705}" type="presParOf" srcId="{2FA10082-638F-4C2C-9223-1CD1F801C387}" destId="{F929C8AC-F81A-49E7-B48A-1E9E681BAA0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861B0F-087F-4F2D-B5F1-4A106599D8C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0645CDD-CB06-4D49-BB43-928DF6A19E97}">
      <dgm:prSet custT="1"/>
      <dgm:spPr/>
      <dgm:t>
        <a:bodyPr/>
        <a:lstStyle/>
        <a:p>
          <a:r>
            <a:rPr lang="uk-UA" sz="1300">
              <a:solidFill>
                <a:schemeClr val="tx1"/>
              </a:solidFill>
              <a:latin typeface="Century Gothic" panose="020B0502020202020204" pitchFamily="34" charset="0"/>
            </a:rPr>
            <a:t>Можливість поліпшити екологічну ситуацію і підвищити енергетичну безпеку завдяки впровадженню сучасних енергозберігаючих та енергоефективних технологій;</a:t>
          </a:r>
        </a:p>
      </dgm:t>
    </dgm:pt>
    <dgm:pt modelId="{14DF7A77-7A0E-4310-A018-258FA217D36C}" type="parTrans" cxnId="{BBAD0F35-12DD-406E-BB22-D8E11F148303}">
      <dgm:prSet/>
      <dgm:spPr/>
      <dgm:t>
        <a:bodyPr/>
        <a:lstStyle/>
        <a:p>
          <a:endParaRPr lang="en-US" sz="1300">
            <a:solidFill>
              <a:schemeClr val="tx1"/>
            </a:solidFill>
          </a:endParaRPr>
        </a:p>
      </dgm:t>
    </dgm:pt>
    <dgm:pt modelId="{47D8C16D-DCBD-4D45-BFF5-A21C3B5D7BFE}" type="sibTrans" cxnId="{BBAD0F35-12DD-406E-BB22-D8E11F148303}">
      <dgm:prSet/>
      <dgm:spPr/>
      <dgm:t>
        <a:bodyPr/>
        <a:lstStyle/>
        <a:p>
          <a:endParaRPr lang="en-US" sz="1300">
            <a:solidFill>
              <a:schemeClr val="tx1"/>
            </a:solidFill>
          </a:endParaRPr>
        </a:p>
      </dgm:t>
    </dgm:pt>
    <dgm:pt modelId="{B7A33065-D71F-41EE-96A4-0EEEF788EA02}">
      <dgm:prSet custT="1"/>
      <dgm:spPr/>
      <dgm:t>
        <a:bodyPr/>
        <a:lstStyle/>
        <a:p>
          <a:r>
            <a:rPr lang="ru-RU" sz="1300" kern="1200">
              <a:solidFill>
                <a:schemeClr val="tx1"/>
              </a:solidFill>
              <a:latin typeface="Century Gothic" panose="020B0502020202020204" pitchFamily="34" charset="0"/>
              <a:ea typeface="+mn-ea"/>
              <a:cs typeface="+mn-cs"/>
            </a:rPr>
            <a:t>Можливість створити нові робочі місця завдяки залученню інвестицій;</a:t>
          </a:r>
          <a:endParaRPr lang="uk-UA" sz="1300" kern="1200">
            <a:solidFill>
              <a:schemeClr val="tx1"/>
            </a:solidFill>
            <a:latin typeface="Century Gothic" panose="020B0502020202020204" pitchFamily="34" charset="0"/>
            <a:ea typeface="+mn-ea"/>
            <a:cs typeface="+mn-cs"/>
          </a:endParaRPr>
        </a:p>
      </dgm:t>
    </dgm:pt>
    <dgm:pt modelId="{8359F46B-18EF-4876-ABB6-F232B4D0EBB3}" type="parTrans" cxnId="{55509DBF-F07F-468E-90A7-89A7A21B8E50}">
      <dgm:prSet/>
      <dgm:spPr/>
      <dgm:t>
        <a:bodyPr/>
        <a:lstStyle/>
        <a:p>
          <a:endParaRPr lang="en-US" sz="1300">
            <a:solidFill>
              <a:schemeClr val="tx1"/>
            </a:solidFill>
          </a:endParaRPr>
        </a:p>
      </dgm:t>
    </dgm:pt>
    <dgm:pt modelId="{2FDF2CD4-415E-48C3-9778-6204B46DC161}" type="sibTrans" cxnId="{55509DBF-F07F-468E-90A7-89A7A21B8E50}">
      <dgm:prSet/>
      <dgm:spPr/>
      <dgm:t>
        <a:bodyPr/>
        <a:lstStyle/>
        <a:p>
          <a:endParaRPr lang="en-US" sz="1300">
            <a:solidFill>
              <a:schemeClr val="tx1"/>
            </a:solidFill>
          </a:endParaRPr>
        </a:p>
      </dgm:t>
    </dgm:pt>
    <dgm:pt modelId="{89877008-4156-4EBF-AB78-6C6A4B93279F}">
      <dgm:prSet custT="1"/>
      <dgm:spPr/>
      <dgm:t>
        <a:bodyPr/>
        <a:lstStyle/>
        <a:p>
          <a:r>
            <a:rPr lang="ru-RU" sz="1300" kern="1200">
              <a:solidFill>
                <a:schemeClr val="tx1"/>
              </a:solidFill>
              <a:latin typeface="Century Gothic" panose="020B0502020202020204" pitchFamily="34" charset="0"/>
              <a:ea typeface="+mn-ea"/>
              <a:cs typeface="+mn-cs"/>
            </a:rPr>
            <a:t>Можливість скористатися різними механізмами технічної та фінансової підтримки;</a:t>
          </a:r>
          <a:endParaRPr lang="uk-UA" sz="1300" kern="1200">
            <a:solidFill>
              <a:schemeClr val="tx1"/>
            </a:solidFill>
            <a:latin typeface="Century Gothic" panose="020B0502020202020204" pitchFamily="34" charset="0"/>
            <a:ea typeface="+mn-ea"/>
            <a:cs typeface="+mn-cs"/>
          </a:endParaRPr>
        </a:p>
      </dgm:t>
    </dgm:pt>
    <dgm:pt modelId="{660C8950-77E1-48D5-B833-91DDF6A20DD6}" type="parTrans" cxnId="{F528D186-07B0-43E3-86DB-90DF91520EDB}">
      <dgm:prSet/>
      <dgm:spPr/>
      <dgm:t>
        <a:bodyPr/>
        <a:lstStyle/>
        <a:p>
          <a:endParaRPr lang="en-US" sz="1300">
            <a:solidFill>
              <a:schemeClr val="tx1"/>
            </a:solidFill>
          </a:endParaRPr>
        </a:p>
      </dgm:t>
    </dgm:pt>
    <dgm:pt modelId="{546365D6-21A6-4C44-A7F4-1C15D82F9769}" type="sibTrans" cxnId="{F528D186-07B0-43E3-86DB-90DF91520EDB}">
      <dgm:prSet/>
      <dgm:spPr/>
      <dgm:t>
        <a:bodyPr/>
        <a:lstStyle/>
        <a:p>
          <a:endParaRPr lang="en-US" sz="1300">
            <a:solidFill>
              <a:schemeClr val="tx1"/>
            </a:solidFill>
          </a:endParaRPr>
        </a:p>
      </dgm:t>
    </dgm:pt>
    <dgm:pt modelId="{77D71DEC-95B6-44F4-8379-C71CF2DD1085}">
      <dgm:prSet custT="1"/>
      <dgm:spPr/>
      <dgm:t>
        <a:bodyPr/>
        <a:lstStyle/>
        <a:p>
          <a:r>
            <a:rPr lang="ru-RU" sz="1300" kern="1200">
              <a:solidFill>
                <a:schemeClr val="tx1"/>
              </a:solidFill>
              <a:latin typeface="Century Gothic" panose="020B0502020202020204" pitchFamily="34" charset="0"/>
              <a:ea typeface="+mn-ea"/>
              <a:cs typeface="+mn-cs"/>
            </a:rPr>
            <a:t>Можливість застосувати у себе вдалий досвід інших учасників Угоди або поділитися власним досвідом з іншими містами;</a:t>
          </a:r>
          <a:endParaRPr lang="uk-UA" sz="1300" kern="1200">
            <a:solidFill>
              <a:schemeClr val="tx1"/>
            </a:solidFill>
            <a:latin typeface="Century Gothic" panose="020B0502020202020204" pitchFamily="34" charset="0"/>
            <a:ea typeface="+mn-ea"/>
            <a:cs typeface="+mn-cs"/>
          </a:endParaRPr>
        </a:p>
      </dgm:t>
    </dgm:pt>
    <dgm:pt modelId="{626140A5-B697-4B3C-A39A-38F537FF0E40}" type="parTrans" cxnId="{685B5D84-634D-426B-B86F-BC37FCCA7CC2}">
      <dgm:prSet/>
      <dgm:spPr/>
      <dgm:t>
        <a:bodyPr/>
        <a:lstStyle/>
        <a:p>
          <a:endParaRPr lang="en-US" sz="1300">
            <a:solidFill>
              <a:schemeClr val="tx1"/>
            </a:solidFill>
          </a:endParaRPr>
        </a:p>
      </dgm:t>
    </dgm:pt>
    <dgm:pt modelId="{2BD9B41F-8E92-4DA4-8B3F-1B08EC9F9E0E}" type="sibTrans" cxnId="{685B5D84-634D-426B-B86F-BC37FCCA7CC2}">
      <dgm:prSet/>
      <dgm:spPr/>
      <dgm:t>
        <a:bodyPr/>
        <a:lstStyle/>
        <a:p>
          <a:endParaRPr lang="en-US" sz="1300">
            <a:solidFill>
              <a:schemeClr val="tx1"/>
            </a:solidFill>
          </a:endParaRPr>
        </a:p>
      </dgm:t>
    </dgm:pt>
    <dgm:pt modelId="{95DE06FE-FDBD-4586-9B54-385259BAB555}">
      <dgm:prSet custT="1"/>
      <dgm:spPr/>
      <dgm:t>
        <a:bodyPr/>
        <a:lstStyle/>
        <a:p>
          <a:r>
            <a:rPr lang="ru-RU" sz="1300" kern="1200">
              <a:solidFill>
                <a:schemeClr val="tx1"/>
              </a:solidFill>
              <a:latin typeface="Century Gothic" panose="020B0502020202020204" pitchFamily="34" charset="0"/>
              <a:ea typeface="+mn-ea"/>
              <a:cs typeface="+mn-cs"/>
            </a:rPr>
            <a:t>Створення або посилення динаміки зниження викидів вуглекислого газу на території вашого міста , і т.д.;</a:t>
          </a:r>
          <a:endParaRPr lang="uk-UA" sz="1300" kern="1200">
            <a:solidFill>
              <a:schemeClr val="tx1"/>
            </a:solidFill>
            <a:latin typeface="Century Gothic" panose="020B0502020202020204" pitchFamily="34" charset="0"/>
            <a:ea typeface="+mn-ea"/>
            <a:cs typeface="+mn-cs"/>
          </a:endParaRPr>
        </a:p>
      </dgm:t>
    </dgm:pt>
    <dgm:pt modelId="{DE835964-9EBE-4FBB-820B-54A259543B27}" type="parTrans" cxnId="{3BFC37A2-15BB-4C99-A06E-0667034E0E43}">
      <dgm:prSet/>
      <dgm:spPr/>
      <dgm:t>
        <a:bodyPr/>
        <a:lstStyle/>
        <a:p>
          <a:endParaRPr lang="uk-UA" sz="1300">
            <a:solidFill>
              <a:schemeClr val="tx1"/>
            </a:solidFill>
          </a:endParaRPr>
        </a:p>
      </dgm:t>
    </dgm:pt>
    <dgm:pt modelId="{3042DDFA-400B-41F5-BB7C-D2959795F187}" type="sibTrans" cxnId="{3BFC37A2-15BB-4C99-A06E-0667034E0E43}">
      <dgm:prSet/>
      <dgm:spPr/>
      <dgm:t>
        <a:bodyPr/>
        <a:lstStyle/>
        <a:p>
          <a:endParaRPr lang="uk-UA" sz="1300">
            <a:solidFill>
              <a:schemeClr val="tx1"/>
            </a:solidFill>
          </a:endParaRPr>
        </a:p>
      </dgm:t>
    </dgm:pt>
    <dgm:pt modelId="{D8E37665-4E2E-419B-8EED-4F3D48F25F46}">
      <dgm:prSet custT="1"/>
      <dgm:spPr/>
      <dgm:t>
        <a:bodyPr/>
        <a:lstStyle/>
        <a:p>
          <a:r>
            <a:rPr lang="uk-UA" sz="1300" kern="1200">
              <a:solidFill>
                <a:schemeClr val="tx1"/>
              </a:solidFill>
              <a:latin typeface="Century Gothic" panose="020B0502020202020204" pitchFamily="34" charset="0"/>
              <a:ea typeface="+mn-ea"/>
              <a:cs typeface="+mn-cs"/>
            </a:rPr>
            <a:t>У кінцевому рахунку, реалізація вищезазначених можливостей в рамках Угоди дозволяє поліпшити якість життя жителів і зробити міста привабливішими для проживання.</a:t>
          </a:r>
          <a:endParaRPr lang="uk-UA" sz="1300" kern="1200" dirty="0">
            <a:solidFill>
              <a:schemeClr val="tx1"/>
            </a:solidFill>
            <a:latin typeface="Century Gothic" panose="020B0502020202020204" pitchFamily="34" charset="0"/>
            <a:ea typeface="+mn-ea"/>
            <a:cs typeface="+mn-cs"/>
          </a:endParaRPr>
        </a:p>
      </dgm:t>
    </dgm:pt>
    <dgm:pt modelId="{05F09610-9B99-4F51-91EA-8740D9D7B186}" type="parTrans" cxnId="{7776FA07-33BF-4169-91C8-65457AA63DA8}">
      <dgm:prSet/>
      <dgm:spPr/>
      <dgm:t>
        <a:bodyPr/>
        <a:lstStyle/>
        <a:p>
          <a:endParaRPr lang="uk-UA" sz="1300">
            <a:solidFill>
              <a:schemeClr val="tx1"/>
            </a:solidFill>
          </a:endParaRPr>
        </a:p>
      </dgm:t>
    </dgm:pt>
    <dgm:pt modelId="{177EA714-EA2D-4C84-B89B-1A82B2AF198C}" type="sibTrans" cxnId="{7776FA07-33BF-4169-91C8-65457AA63DA8}">
      <dgm:prSet/>
      <dgm:spPr/>
      <dgm:t>
        <a:bodyPr/>
        <a:lstStyle/>
        <a:p>
          <a:endParaRPr lang="uk-UA" sz="1300">
            <a:solidFill>
              <a:schemeClr val="tx1"/>
            </a:solidFill>
          </a:endParaRPr>
        </a:p>
      </dgm:t>
    </dgm:pt>
    <dgm:pt modelId="{E22CEFF9-9214-4549-9303-5482947CFECA}" type="pres">
      <dgm:prSet presAssocID="{ED861B0F-087F-4F2D-B5F1-4A106599D8C3}" presName="vert0" presStyleCnt="0">
        <dgm:presLayoutVars>
          <dgm:dir/>
          <dgm:animOne val="branch"/>
          <dgm:animLvl val="lvl"/>
        </dgm:presLayoutVars>
      </dgm:prSet>
      <dgm:spPr/>
      <dgm:t>
        <a:bodyPr/>
        <a:lstStyle/>
        <a:p>
          <a:endParaRPr lang="ru-RU"/>
        </a:p>
      </dgm:t>
    </dgm:pt>
    <dgm:pt modelId="{8CA79353-A097-4647-BE20-44D2528B05CE}" type="pres">
      <dgm:prSet presAssocID="{70645CDD-CB06-4D49-BB43-928DF6A19E97}" presName="thickLine" presStyleLbl="alignNode1" presStyleIdx="0" presStyleCnt="6"/>
      <dgm:spPr/>
    </dgm:pt>
    <dgm:pt modelId="{2600E060-F6BA-4972-85EC-0A20B4570C13}" type="pres">
      <dgm:prSet presAssocID="{70645CDD-CB06-4D49-BB43-928DF6A19E97}" presName="horz1" presStyleCnt="0"/>
      <dgm:spPr/>
    </dgm:pt>
    <dgm:pt modelId="{5F62B7C2-6CFF-4D3A-BCF5-20EBDD47FA77}" type="pres">
      <dgm:prSet presAssocID="{70645CDD-CB06-4D49-BB43-928DF6A19E97}" presName="tx1" presStyleLbl="revTx" presStyleIdx="0" presStyleCnt="6"/>
      <dgm:spPr/>
      <dgm:t>
        <a:bodyPr/>
        <a:lstStyle/>
        <a:p>
          <a:endParaRPr lang="ru-RU"/>
        </a:p>
      </dgm:t>
    </dgm:pt>
    <dgm:pt modelId="{C0CA6542-7C99-425A-9E2D-F58555F87061}" type="pres">
      <dgm:prSet presAssocID="{70645CDD-CB06-4D49-BB43-928DF6A19E97}" presName="vert1" presStyleCnt="0"/>
      <dgm:spPr/>
    </dgm:pt>
    <dgm:pt modelId="{5815D05C-9B0B-422F-B0A1-09FBABB654A8}" type="pres">
      <dgm:prSet presAssocID="{B7A33065-D71F-41EE-96A4-0EEEF788EA02}" presName="thickLine" presStyleLbl="alignNode1" presStyleIdx="1" presStyleCnt="6"/>
      <dgm:spPr/>
    </dgm:pt>
    <dgm:pt modelId="{2CE6FCAC-29E2-43C4-A896-BB3B0F81782A}" type="pres">
      <dgm:prSet presAssocID="{B7A33065-D71F-41EE-96A4-0EEEF788EA02}" presName="horz1" presStyleCnt="0"/>
      <dgm:spPr/>
    </dgm:pt>
    <dgm:pt modelId="{70435FD4-38D5-4FA0-8F18-5C3C86F7906D}" type="pres">
      <dgm:prSet presAssocID="{B7A33065-D71F-41EE-96A4-0EEEF788EA02}" presName="tx1" presStyleLbl="revTx" presStyleIdx="1" presStyleCnt="6"/>
      <dgm:spPr/>
      <dgm:t>
        <a:bodyPr/>
        <a:lstStyle/>
        <a:p>
          <a:endParaRPr lang="ru-RU"/>
        </a:p>
      </dgm:t>
    </dgm:pt>
    <dgm:pt modelId="{65AEE4C8-0C0E-4792-9D5E-CA952DF4B451}" type="pres">
      <dgm:prSet presAssocID="{B7A33065-D71F-41EE-96A4-0EEEF788EA02}" presName="vert1" presStyleCnt="0"/>
      <dgm:spPr/>
    </dgm:pt>
    <dgm:pt modelId="{E47FC7ED-9286-44DF-9CE6-036DEA5E591F}" type="pres">
      <dgm:prSet presAssocID="{89877008-4156-4EBF-AB78-6C6A4B93279F}" presName="thickLine" presStyleLbl="alignNode1" presStyleIdx="2" presStyleCnt="6"/>
      <dgm:spPr/>
    </dgm:pt>
    <dgm:pt modelId="{E6FE44CA-4CF7-4B06-BDE9-9CB35899F8F6}" type="pres">
      <dgm:prSet presAssocID="{89877008-4156-4EBF-AB78-6C6A4B93279F}" presName="horz1" presStyleCnt="0"/>
      <dgm:spPr/>
    </dgm:pt>
    <dgm:pt modelId="{7B49D4D1-D3B1-4C38-9716-FB5B82DD4EED}" type="pres">
      <dgm:prSet presAssocID="{89877008-4156-4EBF-AB78-6C6A4B93279F}" presName="tx1" presStyleLbl="revTx" presStyleIdx="2" presStyleCnt="6"/>
      <dgm:spPr/>
      <dgm:t>
        <a:bodyPr/>
        <a:lstStyle/>
        <a:p>
          <a:endParaRPr lang="ru-RU"/>
        </a:p>
      </dgm:t>
    </dgm:pt>
    <dgm:pt modelId="{915D58B9-A5AD-4680-8BA0-603211FCC61C}" type="pres">
      <dgm:prSet presAssocID="{89877008-4156-4EBF-AB78-6C6A4B93279F}" presName="vert1" presStyleCnt="0"/>
      <dgm:spPr/>
    </dgm:pt>
    <dgm:pt modelId="{B0D05D7F-586B-4E6E-9BC9-F2EB00846329}" type="pres">
      <dgm:prSet presAssocID="{77D71DEC-95B6-44F4-8379-C71CF2DD1085}" presName="thickLine" presStyleLbl="alignNode1" presStyleIdx="3" presStyleCnt="6"/>
      <dgm:spPr/>
    </dgm:pt>
    <dgm:pt modelId="{0106AFBE-54EC-43D8-B26E-9EEE30DE2B1A}" type="pres">
      <dgm:prSet presAssocID="{77D71DEC-95B6-44F4-8379-C71CF2DD1085}" presName="horz1" presStyleCnt="0"/>
      <dgm:spPr/>
    </dgm:pt>
    <dgm:pt modelId="{78F328C5-9994-4A82-9F03-7727D44C50D9}" type="pres">
      <dgm:prSet presAssocID="{77D71DEC-95B6-44F4-8379-C71CF2DD1085}" presName="tx1" presStyleLbl="revTx" presStyleIdx="3" presStyleCnt="6"/>
      <dgm:spPr/>
      <dgm:t>
        <a:bodyPr/>
        <a:lstStyle/>
        <a:p>
          <a:endParaRPr lang="ru-RU"/>
        </a:p>
      </dgm:t>
    </dgm:pt>
    <dgm:pt modelId="{2828DD8A-00AE-41FB-AA24-436FF912B68C}" type="pres">
      <dgm:prSet presAssocID="{77D71DEC-95B6-44F4-8379-C71CF2DD1085}" presName="vert1" presStyleCnt="0"/>
      <dgm:spPr/>
    </dgm:pt>
    <dgm:pt modelId="{EF8345C9-88B5-432F-9998-BE56651196E1}" type="pres">
      <dgm:prSet presAssocID="{95DE06FE-FDBD-4586-9B54-385259BAB555}" presName="thickLine" presStyleLbl="alignNode1" presStyleIdx="4" presStyleCnt="6"/>
      <dgm:spPr/>
    </dgm:pt>
    <dgm:pt modelId="{17A259D1-BB0A-4E46-8705-7BC656FB2641}" type="pres">
      <dgm:prSet presAssocID="{95DE06FE-FDBD-4586-9B54-385259BAB555}" presName="horz1" presStyleCnt="0"/>
      <dgm:spPr/>
    </dgm:pt>
    <dgm:pt modelId="{7A30D0EC-12CD-4300-BB5A-D7DDB41140E8}" type="pres">
      <dgm:prSet presAssocID="{95DE06FE-FDBD-4586-9B54-385259BAB555}" presName="tx1" presStyleLbl="revTx" presStyleIdx="4" presStyleCnt="6"/>
      <dgm:spPr/>
      <dgm:t>
        <a:bodyPr/>
        <a:lstStyle/>
        <a:p>
          <a:endParaRPr lang="ru-RU"/>
        </a:p>
      </dgm:t>
    </dgm:pt>
    <dgm:pt modelId="{1695138F-3C83-4465-AE46-799D0EEC0C03}" type="pres">
      <dgm:prSet presAssocID="{95DE06FE-FDBD-4586-9B54-385259BAB555}" presName="vert1" presStyleCnt="0"/>
      <dgm:spPr/>
    </dgm:pt>
    <dgm:pt modelId="{87F370F7-40C6-42CE-8757-2C7762598B02}" type="pres">
      <dgm:prSet presAssocID="{D8E37665-4E2E-419B-8EED-4F3D48F25F46}" presName="thickLine" presStyleLbl="alignNode1" presStyleIdx="5" presStyleCnt="6"/>
      <dgm:spPr/>
    </dgm:pt>
    <dgm:pt modelId="{24F04E5C-819D-4BB2-AAA7-78923D44DD02}" type="pres">
      <dgm:prSet presAssocID="{D8E37665-4E2E-419B-8EED-4F3D48F25F46}" presName="horz1" presStyleCnt="0"/>
      <dgm:spPr/>
    </dgm:pt>
    <dgm:pt modelId="{534B346E-1E61-4CC5-AFB9-C56335394C0B}" type="pres">
      <dgm:prSet presAssocID="{D8E37665-4E2E-419B-8EED-4F3D48F25F46}" presName="tx1" presStyleLbl="revTx" presStyleIdx="5" presStyleCnt="6"/>
      <dgm:spPr/>
      <dgm:t>
        <a:bodyPr/>
        <a:lstStyle/>
        <a:p>
          <a:endParaRPr lang="ru-RU"/>
        </a:p>
      </dgm:t>
    </dgm:pt>
    <dgm:pt modelId="{DCBB2899-3AD2-4A91-8795-086346AA42E5}" type="pres">
      <dgm:prSet presAssocID="{D8E37665-4E2E-419B-8EED-4F3D48F25F46}" presName="vert1" presStyleCnt="0"/>
      <dgm:spPr/>
    </dgm:pt>
  </dgm:ptLst>
  <dgm:cxnLst>
    <dgm:cxn modelId="{7776FA07-33BF-4169-91C8-65457AA63DA8}" srcId="{ED861B0F-087F-4F2D-B5F1-4A106599D8C3}" destId="{D8E37665-4E2E-419B-8EED-4F3D48F25F46}" srcOrd="5" destOrd="0" parTransId="{05F09610-9B99-4F51-91EA-8740D9D7B186}" sibTransId="{177EA714-EA2D-4C84-B89B-1A82B2AF198C}"/>
    <dgm:cxn modelId="{82A4FD04-2DB6-4968-ACD1-138B3AAEE62F}" type="presOf" srcId="{D8E37665-4E2E-419B-8EED-4F3D48F25F46}" destId="{534B346E-1E61-4CC5-AFB9-C56335394C0B}" srcOrd="0" destOrd="0" presId="urn:microsoft.com/office/officeart/2008/layout/LinedList"/>
    <dgm:cxn modelId="{F28EFC57-961C-41F0-8DC9-3C922F0A0EE2}" type="presOf" srcId="{95DE06FE-FDBD-4586-9B54-385259BAB555}" destId="{7A30D0EC-12CD-4300-BB5A-D7DDB41140E8}" srcOrd="0" destOrd="0" presId="urn:microsoft.com/office/officeart/2008/layout/LinedList"/>
    <dgm:cxn modelId="{97B4F7E6-7E2C-42C6-B15F-B4BE5BC50B7D}" type="presOf" srcId="{89877008-4156-4EBF-AB78-6C6A4B93279F}" destId="{7B49D4D1-D3B1-4C38-9716-FB5B82DD4EED}" srcOrd="0" destOrd="0" presId="urn:microsoft.com/office/officeart/2008/layout/LinedList"/>
    <dgm:cxn modelId="{3AE7EFFF-B5AE-40D2-B558-0A567477E0FC}" type="presOf" srcId="{70645CDD-CB06-4D49-BB43-928DF6A19E97}" destId="{5F62B7C2-6CFF-4D3A-BCF5-20EBDD47FA77}" srcOrd="0" destOrd="0" presId="urn:microsoft.com/office/officeart/2008/layout/LinedList"/>
    <dgm:cxn modelId="{F528D186-07B0-43E3-86DB-90DF91520EDB}" srcId="{ED861B0F-087F-4F2D-B5F1-4A106599D8C3}" destId="{89877008-4156-4EBF-AB78-6C6A4B93279F}" srcOrd="2" destOrd="0" parTransId="{660C8950-77E1-48D5-B833-91DDF6A20DD6}" sibTransId="{546365D6-21A6-4C44-A7F4-1C15D82F9769}"/>
    <dgm:cxn modelId="{3BFC37A2-15BB-4C99-A06E-0667034E0E43}" srcId="{ED861B0F-087F-4F2D-B5F1-4A106599D8C3}" destId="{95DE06FE-FDBD-4586-9B54-385259BAB555}" srcOrd="4" destOrd="0" parTransId="{DE835964-9EBE-4FBB-820B-54A259543B27}" sibTransId="{3042DDFA-400B-41F5-BB7C-D2959795F187}"/>
    <dgm:cxn modelId="{CD88267F-585B-4453-88F0-60AD6D89FD86}" type="presOf" srcId="{ED861B0F-087F-4F2D-B5F1-4A106599D8C3}" destId="{E22CEFF9-9214-4549-9303-5482947CFECA}" srcOrd="0" destOrd="0" presId="urn:microsoft.com/office/officeart/2008/layout/LinedList"/>
    <dgm:cxn modelId="{55509DBF-F07F-468E-90A7-89A7A21B8E50}" srcId="{ED861B0F-087F-4F2D-B5F1-4A106599D8C3}" destId="{B7A33065-D71F-41EE-96A4-0EEEF788EA02}" srcOrd="1" destOrd="0" parTransId="{8359F46B-18EF-4876-ABB6-F232B4D0EBB3}" sibTransId="{2FDF2CD4-415E-48C3-9778-6204B46DC161}"/>
    <dgm:cxn modelId="{BBAD0F35-12DD-406E-BB22-D8E11F148303}" srcId="{ED861B0F-087F-4F2D-B5F1-4A106599D8C3}" destId="{70645CDD-CB06-4D49-BB43-928DF6A19E97}" srcOrd="0" destOrd="0" parTransId="{14DF7A77-7A0E-4310-A018-258FA217D36C}" sibTransId="{47D8C16D-DCBD-4D45-BFF5-A21C3B5D7BFE}"/>
    <dgm:cxn modelId="{9BCC513F-FD0E-443C-94E0-7816685F22A3}" type="presOf" srcId="{77D71DEC-95B6-44F4-8379-C71CF2DD1085}" destId="{78F328C5-9994-4A82-9F03-7727D44C50D9}" srcOrd="0" destOrd="0" presId="urn:microsoft.com/office/officeart/2008/layout/LinedList"/>
    <dgm:cxn modelId="{685B5D84-634D-426B-B86F-BC37FCCA7CC2}" srcId="{ED861B0F-087F-4F2D-B5F1-4A106599D8C3}" destId="{77D71DEC-95B6-44F4-8379-C71CF2DD1085}" srcOrd="3" destOrd="0" parTransId="{626140A5-B697-4B3C-A39A-38F537FF0E40}" sibTransId="{2BD9B41F-8E92-4DA4-8B3F-1B08EC9F9E0E}"/>
    <dgm:cxn modelId="{9D5B959B-4CAD-4E46-8710-7F1002EA93F1}" type="presOf" srcId="{B7A33065-D71F-41EE-96A4-0EEEF788EA02}" destId="{70435FD4-38D5-4FA0-8F18-5C3C86F7906D}" srcOrd="0" destOrd="0" presId="urn:microsoft.com/office/officeart/2008/layout/LinedList"/>
    <dgm:cxn modelId="{BFAF34AD-BA70-47FB-A954-188D3C2945DF}" type="presParOf" srcId="{E22CEFF9-9214-4549-9303-5482947CFECA}" destId="{8CA79353-A097-4647-BE20-44D2528B05CE}" srcOrd="0" destOrd="0" presId="urn:microsoft.com/office/officeart/2008/layout/LinedList"/>
    <dgm:cxn modelId="{DDD817E8-7C19-4675-B164-83FE86FFF5F5}" type="presParOf" srcId="{E22CEFF9-9214-4549-9303-5482947CFECA}" destId="{2600E060-F6BA-4972-85EC-0A20B4570C13}" srcOrd="1" destOrd="0" presId="urn:microsoft.com/office/officeart/2008/layout/LinedList"/>
    <dgm:cxn modelId="{A50CB052-02AA-40E8-9EDD-6AD41D127980}" type="presParOf" srcId="{2600E060-F6BA-4972-85EC-0A20B4570C13}" destId="{5F62B7C2-6CFF-4D3A-BCF5-20EBDD47FA77}" srcOrd="0" destOrd="0" presId="urn:microsoft.com/office/officeart/2008/layout/LinedList"/>
    <dgm:cxn modelId="{56F028D8-237A-47D2-8D8E-0CC635F70C72}" type="presParOf" srcId="{2600E060-F6BA-4972-85EC-0A20B4570C13}" destId="{C0CA6542-7C99-425A-9E2D-F58555F87061}" srcOrd="1" destOrd="0" presId="urn:microsoft.com/office/officeart/2008/layout/LinedList"/>
    <dgm:cxn modelId="{4BE4A865-3F87-413C-A518-8022067D5F5E}" type="presParOf" srcId="{E22CEFF9-9214-4549-9303-5482947CFECA}" destId="{5815D05C-9B0B-422F-B0A1-09FBABB654A8}" srcOrd="2" destOrd="0" presId="urn:microsoft.com/office/officeart/2008/layout/LinedList"/>
    <dgm:cxn modelId="{7942558F-37F4-473A-825F-D8C26A7EAB6B}" type="presParOf" srcId="{E22CEFF9-9214-4549-9303-5482947CFECA}" destId="{2CE6FCAC-29E2-43C4-A896-BB3B0F81782A}" srcOrd="3" destOrd="0" presId="urn:microsoft.com/office/officeart/2008/layout/LinedList"/>
    <dgm:cxn modelId="{7429430E-F7C6-49CC-A920-35100C6E080A}" type="presParOf" srcId="{2CE6FCAC-29E2-43C4-A896-BB3B0F81782A}" destId="{70435FD4-38D5-4FA0-8F18-5C3C86F7906D}" srcOrd="0" destOrd="0" presId="urn:microsoft.com/office/officeart/2008/layout/LinedList"/>
    <dgm:cxn modelId="{E18110D5-9D05-44F7-8DA1-585DC7FD921B}" type="presParOf" srcId="{2CE6FCAC-29E2-43C4-A896-BB3B0F81782A}" destId="{65AEE4C8-0C0E-4792-9D5E-CA952DF4B451}" srcOrd="1" destOrd="0" presId="urn:microsoft.com/office/officeart/2008/layout/LinedList"/>
    <dgm:cxn modelId="{1ED65094-2490-4884-9DED-B0A4BBF7F349}" type="presParOf" srcId="{E22CEFF9-9214-4549-9303-5482947CFECA}" destId="{E47FC7ED-9286-44DF-9CE6-036DEA5E591F}" srcOrd="4" destOrd="0" presId="urn:microsoft.com/office/officeart/2008/layout/LinedList"/>
    <dgm:cxn modelId="{5A82FB65-65A2-45FD-8403-0AB182DB5625}" type="presParOf" srcId="{E22CEFF9-9214-4549-9303-5482947CFECA}" destId="{E6FE44CA-4CF7-4B06-BDE9-9CB35899F8F6}" srcOrd="5" destOrd="0" presId="urn:microsoft.com/office/officeart/2008/layout/LinedList"/>
    <dgm:cxn modelId="{E9F1BE7D-4B14-466F-8EB3-50A44093F75F}" type="presParOf" srcId="{E6FE44CA-4CF7-4B06-BDE9-9CB35899F8F6}" destId="{7B49D4D1-D3B1-4C38-9716-FB5B82DD4EED}" srcOrd="0" destOrd="0" presId="urn:microsoft.com/office/officeart/2008/layout/LinedList"/>
    <dgm:cxn modelId="{0FDAB6A8-02D8-4AC7-AE93-B02CD57C4FF2}" type="presParOf" srcId="{E6FE44CA-4CF7-4B06-BDE9-9CB35899F8F6}" destId="{915D58B9-A5AD-4680-8BA0-603211FCC61C}" srcOrd="1" destOrd="0" presId="urn:microsoft.com/office/officeart/2008/layout/LinedList"/>
    <dgm:cxn modelId="{39C52B2B-9A41-4F0F-96D0-B922455C9013}" type="presParOf" srcId="{E22CEFF9-9214-4549-9303-5482947CFECA}" destId="{B0D05D7F-586B-4E6E-9BC9-F2EB00846329}" srcOrd="6" destOrd="0" presId="urn:microsoft.com/office/officeart/2008/layout/LinedList"/>
    <dgm:cxn modelId="{15253E4E-1142-4608-8923-A358F58B7D84}" type="presParOf" srcId="{E22CEFF9-9214-4549-9303-5482947CFECA}" destId="{0106AFBE-54EC-43D8-B26E-9EEE30DE2B1A}" srcOrd="7" destOrd="0" presId="urn:microsoft.com/office/officeart/2008/layout/LinedList"/>
    <dgm:cxn modelId="{3F8539C0-F5F4-4A13-AF79-D036B165B66A}" type="presParOf" srcId="{0106AFBE-54EC-43D8-B26E-9EEE30DE2B1A}" destId="{78F328C5-9994-4A82-9F03-7727D44C50D9}" srcOrd="0" destOrd="0" presId="urn:microsoft.com/office/officeart/2008/layout/LinedList"/>
    <dgm:cxn modelId="{40C7E2D8-64CD-4AFA-A584-D13C150BA074}" type="presParOf" srcId="{0106AFBE-54EC-43D8-B26E-9EEE30DE2B1A}" destId="{2828DD8A-00AE-41FB-AA24-436FF912B68C}" srcOrd="1" destOrd="0" presId="urn:microsoft.com/office/officeart/2008/layout/LinedList"/>
    <dgm:cxn modelId="{2F6B43FB-4A61-4350-835E-0E7D6C6443C4}" type="presParOf" srcId="{E22CEFF9-9214-4549-9303-5482947CFECA}" destId="{EF8345C9-88B5-432F-9998-BE56651196E1}" srcOrd="8" destOrd="0" presId="urn:microsoft.com/office/officeart/2008/layout/LinedList"/>
    <dgm:cxn modelId="{786349C3-FC41-47CF-BDE5-E4621F7DD8DE}" type="presParOf" srcId="{E22CEFF9-9214-4549-9303-5482947CFECA}" destId="{17A259D1-BB0A-4E46-8705-7BC656FB2641}" srcOrd="9" destOrd="0" presId="urn:microsoft.com/office/officeart/2008/layout/LinedList"/>
    <dgm:cxn modelId="{49F89976-21FC-4037-8761-C592BCD3D9F6}" type="presParOf" srcId="{17A259D1-BB0A-4E46-8705-7BC656FB2641}" destId="{7A30D0EC-12CD-4300-BB5A-D7DDB41140E8}" srcOrd="0" destOrd="0" presId="urn:microsoft.com/office/officeart/2008/layout/LinedList"/>
    <dgm:cxn modelId="{C6E23E7F-E5F3-44E2-9722-AB326F7B8F98}" type="presParOf" srcId="{17A259D1-BB0A-4E46-8705-7BC656FB2641}" destId="{1695138F-3C83-4465-AE46-799D0EEC0C03}" srcOrd="1" destOrd="0" presId="urn:microsoft.com/office/officeart/2008/layout/LinedList"/>
    <dgm:cxn modelId="{0F116F79-6C26-42A9-AD90-C2D39961545A}" type="presParOf" srcId="{E22CEFF9-9214-4549-9303-5482947CFECA}" destId="{87F370F7-40C6-42CE-8757-2C7762598B02}" srcOrd="10" destOrd="0" presId="urn:microsoft.com/office/officeart/2008/layout/LinedList"/>
    <dgm:cxn modelId="{0EBA36B0-DA39-4826-9B99-75F65318338E}" type="presParOf" srcId="{E22CEFF9-9214-4549-9303-5482947CFECA}" destId="{24F04E5C-819D-4BB2-AAA7-78923D44DD02}" srcOrd="11" destOrd="0" presId="urn:microsoft.com/office/officeart/2008/layout/LinedList"/>
    <dgm:cxn modelId="{79C74BA4-CCF7-43B9-B01C-056DF461B610}" type="presParOf" srcId="{24F04E5C-819D-4BB2-AAA7-78923D44DD02}" destId="{534B346E-1E61-4CC5-AFB9-C56335394C0B}" srcOrd="0" destOrd="0" presId="urn:microsoft.com/office/officeart/2008/layout/LinedList"/>
    <dgm:cxn modelId="{0F41A88C-0544-468E-AB76-17608FB1D17E}" type="presParOf" srcId="{24F04E5C-819D-4BB2-AAA7-78923D44DD02}" destId="{DCBB2899-3AD2-4A91-8795-086346AA42E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861B0F-087F-4F2D-B5F1-4A106599D8C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0645CDD-CB06-4D49-BB43-928DF6A19E97}">
      <dgm:prSet custT="1"/>
      <dgm:spPr/>
      <dgm:t>
        <a:bodyPr/>
        <a:lstStyle/>
        <a:p>
          <a:r>
            <a:rPr lang="ru-RU" sz="1100">
              <a:latin typeface="Century Gothic" panose="020B0502020202020204" pitchFamily="34" charset="0"/>
            </a:rPr>
            <a:t>Провести інвентаризацію базового рівня викидів CO2 на своїй території на протязі року з дати підписання Угоди;</a:t>
          </a:r>
          <a:endParaRPr lang="uk-UA" sz="1100">
            <a:latin typeface="Century Gothic" panose="020B0502020202020204" pitchFamily="34" charset="0"/>
          </a:endParaRPr>
        </a:p>
      </dgm:t>
    </dgm:pt>
    <dgm:pt modelId="{14DF7A77-7A0E-4310-A018-258FA217D36C}" type="parTrans" cxnId="{BBAD0F35-12DD-406E-BB22-D8E11F148303}">
      <dgm:prSet/>
      <dgm:spPr/>
      <dgm:t>
        <a:bodyPr/>
        <a:lstStyle/>
        <a:p>
          <a:endParaRPr lang="en-US" sz="1100"/>
        </a:p>
      </dgm:t>
    </dgm:pt>
    <dgm:pt modelId="{47D8C16D-DCBD-4D45-BFF5-A21C3B5D7BFE}" type="sibTrans" cxnId="{BBAD0F35-12DD-406E-BB22-D8E11F148303}">
      <dgm:prSet/>
      <dgm:spPr/>
      <dgm:t>
        <a:bodyPr/>
        <a:lstStyle/>
        <a:p>
          <a:endParaRPr lang="en-US" sz="1100"/>
        </a:p>
      </dgm:t>
    </dgm:pt>
    <dgm:pt modelId="{B7A33065-D71F-41EE-96A4-0EEEF788EA02}">
      <dgm:prSet custT="1"/>
      <dgm:spPr/>
      <dgm:t>
        <a:bodyPr/>
        <a:lstStyle/>
        <a:p>
          <a:r>
            <a:rPr lang="uk-UA" sz="1100">
              <a:latin typeface="Century Gothic" panose="020B0502020202020204" pitchFamily="34" charset="0"/>
            </a:rPr>
            <a:t>Підготувати та представити План сталого енергетичного розвиткута клімату (ПДСЕРК) схвалений місцевою радою, протягом року з дня приєднання до Угоди мерів, в якому мають бути описані послідовні та реальні кроки, які вони планують здійснювати для досягнення мети Угоди;</a:t>
          </a:r>
        </a:p>
      </dgm:t>
    </dgm:pt>
    <dgm:pt modelId="{8359F46B-18EF-4876-ABB6-F232B4D0EBB3}" type="parTrans" cxnId="{55509DBF-F07F-468E-90A7-89A7A21B8E50}">
      <dgm:prSet/>
      <dgm:spPr/>
      <dgm:t>
        <a:bodyPr/>
        <a:lstStyle/>
        <a:p>
          <a:endParaRPr lang="en-US" sz="1100"/>
        </a:p>
      </dgm:t>
    </dgm:pt>
    <dgm:pt modelId="{2FDF2CD4-415E-48C3-9778-6204B46DC161}" type="sibTrans" cxnId="{55509DBF-F07F-468E-90A7-89A7A21B8E50}">
      <dgm:prSet/>
      <dgm:spPr/>
      <dgm:t>
        <a:bodyPr/>
        <a:lstStyle/>
        <a:p>
          <a:endParaRPr lang="en-US" sz="1100"/>
        </a:p>
      </dgm:t>
    </dgm:pt>
    <dgm:pt modelId="{89877008-4156-4EBF-AB78-6C6A4B93279F}">
      <dgm:prSet custT="1"/>
      <dgm:spPr/>
      <dgm:t>
        <a:bodyPr/>
        <a:lstStyle/>
        <a:p>
          <a:r>
            <a:rPr lang="ru-RU" sz="1100">
              <a:latin typeface="Century Gothic" panose="020B0502020202020204" pitchFamily="34" charset="0"/>
            </a:rPr>
            <a:t>Готувати через кожні 2 роки, після затвердження Плану дій, звіт про поточний стан його реалізації та досягнуті проміжні результати;</a:t>
          </a:r>
          <a:endParaRPr lang="uk-UA" sz="1100">
            <a:latin typeface="Century Gothic" panose="020B0502020202020204" pitchFamily="34" charset="0"/>
          </a:endParaRPr>
        </a:p>
      </dgm:t>
    </dgm:pt>
    <dgm:pt modelId="{660C8950-77E1-48D5-B833-91DDF6A20DD6}" type="parTrans" cxnId="{F528D186-07B0-43E3-86DB-90DF91520EDB}">
      <dgm:prSet/>
      <dgm:spPr/>
      <dgm:t>
        <a:bodyPr/>
        <a:lstStyle/>
        <a:p>
          <a:endParaRPr lang="en-US" sz="1100"/>
        </a:p>
      </dgm:t>
    </dgm:pt>
    <dgm:pt modelId="{546365D6-21A6-4C44-A7F4-1C15D82F9769}" type="sibTrans" cxnId="{F528D186-07B0-43E3-86DB-90DF91520EDB}">
      <dgm:prSet/>
      <dgm:spPr/>
      <dgm:t>
        <a:bodyPr/>
        <a:lstStyle/>
        <a:p>
          <a:endParaRPr lang="en-US" sz="1100"/>
        </a:p>
      </dgm:t>
    </dgm:pt>
    <dgm:pt modelId="{77D71DEC-95B6-44F4-8379-C71CF2DD1085}">
      <dgm:prSet custT="1"/>
      <dgm:spPr/>
      <dgm:t>
        <a:bodyPr/>
        <a:lstStyle/>
        <a:p>
          <a:r>
            <a:rPr lang="ru-RU" sz="1100">
              <a:latin typeface="Century Gothic" panose="020B0502020202020204" pitchFamily="34" charset="0"/>
            </a:rPr>
            <a:t>Просувати ідеї сталого енергетичного розвитку серед місцевої громади, шляхом проведення місцевих Днів енергії в містах</a:t>
          </a:r>
          <a:endParaRPr lang="uk-UA" sz="1100">
            <a:latin typeface="Century Gothic" panose="020B0502020202020204" pitchFamily="34" charset="0"/>
          </a:endParaRPr>
        </a:p>
      </dgm:t>
    </dgm:pt>
    <dgm:pt modelId="{626140A5-B697-4B3C-A39A-38F537FF0E40}" type="parTrans" cxnId="{685B5D84-634D-426B-B86F-BC37FCCA7CC2}">
      <dgm:prSet/>
      <dgm:spPr/>
      <dgm:t>
        <a:bodyPr/>
        <a:lstStyle/>
        <a:p>
          <a:endParaRPr lang="en-US" sz="1100"/>
        </a:p>
      </dgm:t>
    </dgm:pt>
    <dgm:pt modelId="{2BD9B41F-8E92-4DA4-8B3F-1B08EC9F9E0E}" type="sibTrans" cxnId="{685B5D84-634D-426B-B86F-BC37FCCA7CC2}">
      <dgm:prSet/>
      <dgm:spPr/>
      <dgm:t>
        <a:bodyPr/>
        <a:lstStyle/>
        <a:p>
          <a:endParaRPr lang="en-US" sz="1100"/>
        </a:p>
      </dgm:t>
    </dgm:pt>
    <dgm:pt modelId="{D1DC5D94-F54C-4502-B7BE-A0377D3A8CB0}">
      <dgm:prSet custT="1"/>
      <dgm:spPr/>
      <dgm:t>
        <a:bodyPr/>
        <a:lstStyle/>
        <a:p>
          <a:r>
            <a:rPr lang="uk-UA" sz="1100">
              <a:latin typeface="Century Gothic" panose="020B0502020202020204" pitchFamily="34" charset="0"/>
            </a:rPr>
            <a:t>Поширювати ідеї Угоди мерів, зокрема, заохочуючи інші місцеві органи влади до її підписання, та беручи участь у всіх заходах під егідою Угоди мерів (підсумкова річна церемонія Угоди мерів та різноманітні тематичні семінари)</a:t>
          </a:r>
        </a:p>
      </dgm:t>
    </dgm:pt>
    <dgm:pt modelId="{7E1562EE-DA42-4600-A618-52E6F3E047DB}" type="parTrans" cxnId="{717100F6-C967-47A7-917C-43C860807220}">
      <dgm:prSet/>
      <dgm:spPr/>
      <dgm:t>
        <a:bodyPr/>
        <a:lstStyle/>
        <a:p>
          <a:endParaRPr lang="en-US" sz="1100"/>
        </a:p>
      </dgm:t>
    </dgm:pt>
    <dgm:pt modelId="{30332A77-BE7B-4667-B3EF-31A731375981}" type="sibTrans" cxnId="{717100F6-C967-47A7-917C-43C860807220}">
      <dgm:prSet/>
      <dgm:spPr/>
      <dgm:t>
        <a:bodyPr/>
        <a:lstStyle/>
        <a:p>
          <a:endParaRPr lang="en-US" sz="1100"/>
        </a:p>
      </dgm:t>
    </dgm:pt>
    <dgm:pt modelId="{3881708C-C51A-417E-B3E7-D74EE7964AA7}" type="pres">
      <dgm:prSet presAssocID="{ED861B0F-087F-4F2D-B5F1-4A106599D8C3}" presName="vert0" presStyleCnt="0">
        <dgm:presLayoutVars>
          <dgm:dir/>
          <dgm:animOne val="branch"/>
          <dgm:animLvl val="lvl"/>
        </dgm:presLayoutVars>
      </dgm:prSet>
      <dgm:spPr/>
      <dgm:t>
        <a:bodyPr/>
        <a:lstStyle/>
        <a:p>
          <a:endParaRPr lang="ru-RU"/>
        </a:p>
      </dgm:t>
    </dgm:pt>
    <dgm:pt modelId="{65502EA1-35E3-49E8-9DB0-6FB9E83B9FFF}" type="pres">
      <dgm:prSet presAssocID="{70645CDD-CB06-4D49-BB43-928DF6A19E97}" presName="thickLine" presStyleLbl="alignNode1" presStyleIdx="0" presStyleCnt="5"/>
      <dgm:spPr/>
    </dgm:pt>
    <dgm:pt modelId="{7602C1A2-5F38-4718-AEF4-8F19ED6BD467}" type="pres">
      <dgm:prSet presAssocID="{70645CDD-CB06-4D49-BB43-928DF6A19E97}" presName="horz1" presStyleCnt="0"/>
      <dgm:spPr/>
    </dgm:pt>
    <dgm:pt modelId="{A02A7F09-E9B3-43F4-8C29-FCC585ED6F5B}" type="pres">
      <dgm:prSet presAssocID="{70645CDD-CB06-4D49-BB43-928DF6A19E97}" presName="tx1" presStyleLbl="revTx" presStyleIdx="0" presStyleCnt="5"/>
      <dgm:spPr/>
      <dgm:t>
        <a:bodyPr/>
        <a:lstStyle/>
        <a:p>
          <a:endParaRPr lang="ru-RU"/>
        </a:p>
      </dgm:t>
    </dgm:pt>
    <dgm:pt modelId="{E5173152-5EDF-4C9C-A1BB-2DDD3FC00167}" type="pres">
      <dgm:prSet presAssocID="{70645CDD-CB06-4D49-BB43-928DF6A19E97}" presName="vert1" presStyleCnt="0"/>
      <dgm:spPr/>
    </dgm:pt>
    <dgm:pt modelId="{4E9D6000-4BEF-471A-A135-34F85A3E4521}" type="pres">
      <dgm:prSet presAssocID="{B7A33065-D71F-41EE-96A4-0EEEF788EA02}" presName="thickLine" presStyleLbl="alignNode1" presStyleIdx="1" presStyleCnt="5"/>
      <dgm:spPr/>
    </dgm:pt>
    <dgm:pt modelId="{716C8DD4-71F0-47F9-B460-2FDD3B192ED1}" type="pres">
      <dgm:prSet presAssocID="{B7A33065-D71F-41EE-96A4-0EEEF788EA02}" presName="horz1" presStyleCnt="0"/>
      <dgm:spPr/>
    </dgm:pt>
    <dgm:pt modelId="{D5017760-E7DD-4391-BEB0-71BF33F2AB2A}" type="pres">
      <dgm:prSet presAssocID="{B7A33065-D71F-41EE-96A4-0EEEF788EA02}" presName="tx1" presStyleLbl="revTx" presStyleIdx="1" presStyleCnt="5"/>
      <dgm:spPr/>
      <dgm:t>
        <a:bodyPr/>
        <a:lstStyle/>
        <a:p>
          <a:endParaRPr lang="ru-RU"/>
        </a:p>
      </dgm:t>
    </dgm:pt>
    <dgm:pt modelId="{C9D8AC5D-5857-4A19-952F-7622CE6F5B88}" type="pres">
      <dgm:prSet presAssocID="{B7A33065-D71F-41EE-96A4-0EEEF788EA02}" presName="vert1" presStyleCnt="0"/>
      <dgm:spPr/>
    </dgm:pt>
    <dgm:pt modelId="{BA0CF7FC-E617-4F2E-BB27-9B32B1617E16}" type="pres">
      <dgm:prSet presAssocID="{89877008-4156-4EBF-AB78-6C6A4B93279F}" presName="thickLine" presStyleLbl="alignNode1" presStyleIdx="2" presStyleCnt="5"/>
      <dgm:spPr/>
    </dgm:pt>
    <dgm:pt modelId="{E9778685-954F-4569-8B0B-22EAACC0DB0C}" type="pres">
      <dgm:prSet presAssocID="{89877008-4156-4EBF-AB78-6C6A4B93279F}" presName="horz1" presStyleCnt="0"/>
      <dgm:spPr/>
    </dgm:pt>
    <dgm:pt modelId="{1B618ED4-9A13-4794-9A2E-B70717FB9213}" type="pres">
      <dgm:prSet presAssocID="{89877008-4156-4EBF-AB78-6C6A4B93279F}" presName="tx1" presStyleLbl="revTx" presStyleIdx="2" presStyleCnt="5"/>
      <dgm:spPr/>
      <dgm:t>
        <a:bodyPr/>
        <a:lstStyle/>
        <a:p>
          <a:endParaRPr lang="ru-RU"/>
        </a:p>
      </dgm:t>
    </dgm:pt>
    <dgm:pt modelId="{8163BD35-CD01-495D-96BE-FD20D14DB60F}" type="pres">
      <dgm:prSet presAssocID="{89877008-4156-4EBF-AB78-6C6A4B93279F}" presName="vert1" presStyleCnt="0"/>
      <dgm:spPr/>
    </dgm:pt>
    <dgm:pt modelId="{5CF72513-52E6-4B68-A91D-552CF25FC0D0}" type="pres">
      <dgm:prSet presAssocID="{77D71DEC-95B6-44F4-8379-C71CF2DD1085}" presName="thickLine" presStyleLbl="alignNode1" presStyleIdx="3" presStyleCnt="5"/>
      <dgm:spPr/>
    </dgm:pt>
    <dgm:pt modelId="{F1B0845F-3731-4721-9F88-66A5834EF9A9}" type="pres">
      <dgm:prSet presAssocID="{77D71DEC-95B6-44F4-8379-C71CF2DD1085}" presName="horz1" presStyleCnt="0"/>
      <dgm:spPr/>
    </dgm:pt>
    <dgm:pt modelId="{E333D8D2-B7CF-4C4A-80EE-33C8059A9EC3}" type="pres">
      <dgm:prSet presAssocID="{77D71DEC-95B6-44F4-8379-C71CF2DD1085}" presName="tx1" presStyleLbl="revTx" presStyleIdx="3" presStyleCnt="5"/>
      <dgm:spPr/>
      <dgm:t>
        <a:bodyPr/>
        <a:lstStyle/>
        <a:p>
          <a:endParaRPr lang="ru-RU"/>
        </a:p>
      </dgm:t>
    </dgm:pt>
    <dgm:pt modelId="{4CBB22B7-5292-49F2-8AAF-B51F2A368077}" type="pres">
      <dgm:prSet presAssocID="{77D71DEC-95B6-44F4-8379-C71CF2DD1085}" presName="vert1" presStyleCnt="0"/>
      <dgm:spPr/>
    </dgm:pt>
    <dgm:pt modelId="{2045FBF5-5442-4C4E-B7FD-52BDFFF6C60B}" type="pres">
      <dgm:prSet presAssocID="{D1DC5D94-F54C-4502-B7BE-A0377D3A8CB0}" presName="thickLine" presStyleLbl="alignNode1" presStyleIdx="4" presStyleCnt="5"/>
      <dgm:spPr/>
    </dgm:pt>
    <dgm:pt modelId="{B3EE4B53-E071-4063-A7CC-14D3D6ACE198}" type="pres">
      <dgm:prSet presAssocID="{D1DC5D94-F54C-4502-B7BE-A0377D3A8CB0}" presName="horz1" presStyleCnt="0"/>
      <dgm:spPr/>
    </dgm:pt>
    <dgm:pt modelId="{08C1B350-A106-4BFC-970D-66DF2B62547F}" type="pres">
      <dgm:prSet presAssocID="{D1DC5D94-F54C-4502-B7BE-A0377D3A8CB0}" presName="tx1" presStyleLbl="revTx" presStyleIdx="4" presStyleCnt="5"/>
      <dgm:spPr/>
      <dgm:t>
        <a:bodyPr/>
        <a:lstStyle/>
        <a:p>
          <a:endParaRPr lang="ru-RU"/>
        </a:p>
      </dgm:t>
    </dgm:pt>
    <dgm:pt modelId="{F4A578ED-A45C-45BE-9BE1-ADD1CFD90533}" type="pres">
      <dgm:prSet presAssocID="{D1DC5D94-F54C-4502-B7BE-A0377D3A8CB0}" presName="vert1" presStyleCnt="0"/>
      <dgm:spPr/>
    </dgm:pt>
  </dgm:ptLst>
  <dgm:cxnLst>
    <dgm:cxn modelId="{4EBAD912-EA1D-4131-9769-D4C03A87D553}" type="presOf" srcId="{ED861B0F-087F-4F2D-B5F1-4A106599D8C3}" destId="{3881708C-C51A-417E-B3E7-D74EE7964AA7}" srcOrd="0" destOrd="0" presId="urn:microsoft.com/office/officeart/2008/layout/LinedList"/>
    <dgm:cxn modelId="{CD0542D2-9764-4A2C-80A1-F9AB776C6DF3}" type="presOf" srcId="{D1DC5D94-F54C-4502-B7BE-A0377D3A8CB0}" destId="{08C1B350-A106-4BFC-970D-66DF2B62547F}" srcOrd="0" destOrd="0" presId="urn:microsoft.com/office/officeart/2008/layout/LinedList"/>
    <dgm:cxn modelId="{717100F6-C967-47A7-917C-43C860807220}" srcId="{ED861B0F-087F-4F2D-B5F1-4A106599D8C3}" destId="{D1DC5D94-F54C-4502-B7BE-A0377D3A8CB0}" srcOrd="4" destOrd="0" parTransId="{7E1562EE-DA42-4600-A618-52E6F3E047DB}" sibTransId="{30332A77-BE7B-4667-B3EF-31A731375981}"/>
    <dgm:cxn modelId="{3E0423AF-28C4-4C42-ACD0-D50C14E500B2}" type="presOf" srcId="{89877008-4156-4EBF-AB78-6C6A4B93279F}" destId="{1B618ED4-9A13-4794-9A2E-B70717FB9213}" srcOrd="0" destOrd="0" presId="urn:microsoft.com/office/officeart/2008/layout/LinedList"/>
    <dgm:cxn modelId="{F65BDAFD-2261-4E3E-AEC7-0B2487C2F625}" type="presOf" srcId="{B7A33065-D71F-41EE-96A4-0EEEF788EA02}" destId="{D5017760-E7DD-4391-BEB0-71BF33F2AB2A}" srcOrd="0" destOrd="0" presId="urn:microsoft.com/office/officeart/2008/layout/LinedList"/>
    <dgm:cxn modelId="{F528D186-07B0-43E3-86DB-90DF91520EDB}" srcId="{ED861B0F-087F-4F2D-B5F1-4A106599D8C3}" destId="{89877008-4156-4EBF-AB78-6C6A4B93279F}" srcOrd="2" destOrd="0" parTransId="{660C8950-77E1-48D5-B833-91DDF6A20DD6}" sibTransId="{546365D6-21A6-4C44-A7F4-1C15D82F9769}"/>
    <dgm:cxn modelId="{55509DBF-F07F-468E-90A7-89A7A21B8E50}" srcId="{ED861B0F-087F-4F2D-B5F1-4A106599D8C3}" destId="{B7A33065-D71F-41EE-96A4-0EEEF788EA02}" srcOrd="1" destOrd="0" parTransId="{8359F46B-18EF-4876-ABB6-F232B4D0EBB3}" sibTransId="{2FDF2CD4-415E-48C3-9778-6204B46DC161}"/>
    <dgm:cxn modelId="{BBAD0F35-12DD-406E-BB22-D8E11F148303}" srcId="{ED861B0F-087F-4F2D-B5F1-4A106599D8C3}" destId="{70645CDD-CB06-4D49-BB43-928DF6A19E97}" srcOrd="0" destOrd="0" parTransId="{14DF7A77-7A0E-4310-A018-258FA217D36C}" sibTransId="{47D8C16D-DCBD-4D45-BFF5-A21C3B5D7BFE}"/>
    <dgm:cxn modelId="{EA46E598-8DF0-43E1-BD8E-6198F87FBC1E}" type="presOf" srcId="{70645CDD-CB06-4D49-BB43-928DF6A19E97}" destId="{A02A7F09-E9B3-43F4-8C29-FCC585ED6F5B}" srcOrd="0" destOrd="0" presId="urn:microsoft.com/office/officeart/2008/layout/LinedList"/>
    <dgm:cxn modelId="{685B5D84-634D-426B-B86F-BC37FCCA7CC2}" srcId="{ED861B0F-087F-4F2D-B5F1-4A106599D8C3}" destId="{77D71DEC-95B6-44F4-8379-C71CF2DD1085}" srcOrd="3" destOrd="0" parTransId="{626140A5-B697-4B3C-A39A-38F537FF0E40}" sibTransId="{2BD9B41F-8E92-4DA4-8B3F-1B08EC9F9E0E}"/>
    <dgm:cxn modelId="{F4634460-90D7-4255-A6E3-62F3EE125B9A}" type="presOf" srcId="{77D71DEC-95B6-44F4-8379-C71CF2DD1085}" destId="{E333D8D2-B7CF-4C4A-80EE-33C8059A9EC3}" srcOrd="0" destOrd="0" presId="urn:microsoft.com/office/officeart/2008/layout/LinedList"/>
    <dgm:cxn modelId="{2AF51CAE-9C42-4412-A27F-8D38CB58B1BB}" type="presParOf" srcId="{3881708C-C51A-417E-B3E7-D74EE7964AA7}" destId="{65502EA1-35E3-49E8-9DB0-6FB9E83B9FFF}" srcOrd="0" destOrd="0" presId="urn:microsoft.com/office/officeart/2008/layout/LinedList"/>
    <dgm:cxn modelId="{FBFB33F3-F398-4538-AEBC-2D3CEA09FEE9}" type="presParOf" srcId="{3881708C-C51A-417E-B3E7-D74EE7964AA7}" destId="{7602C1A2-5F38-4718-AEF4-8F19ED6BD467}" srcOrd="1" destOrd="0" presId="urn:microsoft.com/office/officeart/2008/layout/LinedList"/>
    <dgm:cxn modelId="{E20192EC-5A26-43DD-BD99-C3EA13888F02}" type="presParOf" srcId="{7602C1A2-5F38-4718-AEF4-8F19ED6BD467}" destId="{A02A7F09-E9B3-43F4-8C29-FCC585ED6F5B}" srcOrd="0" destOrd="0" presId="urn:microsoft.com/office/officeart/2008/layout/LinedList"/>
    <dgm:cxn modelId="{A89C9D5E-8DF4-4A76-9DC4-010B3D2007E2}" type="presParOf" srcId="{7602C1A2-5F38-4718-AEF4-8F19ED6BD467}" destId="{E5173152-5EDF-4C9C-A1BB-2DDD3FC00167}" srcOrd="1" destOrd="0" presId="urn:microsoft.com/office/officeart/2008/layout/LinedList"/>
    <dgm:cxn modelId="{84074733-276A-4DBD-BC0A-C02C4A1DE160}" type="presParOf" srcId="{3881708C-C51A-417E-B3E7-D74EE7964AA7}" destId="{4E9D6000-4BEF-471A-A135-34F85A3E4521}" srcOrd="2" destOrd="0" presId="urn:microsoft.com/office/officeart/2008/layout/LinedList"/>
    <dgm:cxn modelId="{9F42E883-6B6B-477A-9077-ED6DA466633C}" type="presParOf" srcId="{3881708C-C51A-417E-B3E7-D74EE7964AA7}" destId="{716C8DD4-71F0-47F9-B460-2FDD3B192ED1}" srcOrd="3" destOrd="0" presId="urn:microsoft.com/office/officeart/2008/layout/LinedList"/>
    <dgm:cxn modelId="{D4845B07-C790-4020-9B23-A6D65DFB29DD}" type="presParOf" srcId="{716C8DD4-71F0-47F9-B460-2FDD3B192ED1}" destId="{D5017760-E7DD-4391-BEB0-71BF33F2AB2A}" srcOrd="0" destOrd="0" presId="urn:microsoft.com/office/officeart/2008/layout/LinedList"/>
    <dgm:cxn modelId="{5F3AB292-6166-42EE-A1DB-FBD2105C4890}" type="presParOf" srcId="{716C8DD4-71F0-47F9-B460-2FDD3B192ED1}" destId="{C9D8AC5D-5857-4A19-952F-7622CE6F5B88}" srcOrd="1" destOrd="0" presId="urn:microsoft.com/office/officeart/2008/layout/LinedList"/>
    <dgm:cxn modelId="{3A49827D-C0C7-421B-90B4-C3306F7E2184}" type="presParOf" srcId="{3881708C-C51A-417E-B3E7-D74EE7964AA7}" destId="{BA0CF7FC-E617-4F2E-BB27-9B32B1617E16}" srcOrd="4" destOrd="0" presId="urn:microsoft.com/office/officeart/2008/layout/LinedList"/>
    <dgm:cxn modelId="{D42333B7-5A86-429C-8D1D-C3CC26C70D60}" type="presParOf" srcId="{3881708C-C51A-417E-B3E7-D74EE7964AA7}" destId="{E9778685-954F-4569-8B0B-22EAACC0DB0C}" srcOrd="5" destOrd="0" presId="urn:microsoft.com/office/officeart/2008/layout/LinedList"/>
    <dgm:cxn modelId="{814E8721-F19E-4F47-A944-339F6701D535}" type="presParOf" srcId="{E9778685-954F-4569-8B0B-22EAACC0DB0C}" destId="{1B618ED4-9A13-4794-9A2E-B70717FB9213}" srcOrd="0" destOrd="0" presId="urn:microsoft.com/office/officeart/2008/layout/LinedList"/>
    <dgm:cxn modelId="{0A409A50-5E8F-4F68-8A97-6EE0667ED95C}" type="presParOf" srcId="{E9778685-954F-4569-8B0B-22EAACC0DB0C}" destId="{8163BD35-CD01-495D-96BE-FD20D14DB60F}" srcOrd="1" destOrd="0" presId="urn:microsoft.com/office/officeart/2008/layout/LinedList"/>
    <dgm:cxn modelId="{C8D63F03-4B35-43DC-88E9-0FCFB9717C62}" type="presParOf" srcId="{3881708C-C51A-417E-B3E7-D74EE7964AA7}" destId="{5CF72513-52E6-4B68-A91D-552CF25FC0D0}" srcOrd="6" destOrd="0" presId="urn:microsoft.com/office/officeart/2008/layout/LinedList"/>
    <dgm:cxn modelId="{B07B46E4-7EB3-408F-8AAB-616750B39344}" type="presParOf" srcId="{3881708C-C51A-417E-B3E7-D74EE7964AA7}" destId="{F1B0845F-3731-4721-9F88-66A5834EF9A9}" srcOrd="7" destOrd="0" presId="urn:microsoft.com/office/officeart/2008/layout/LinedList"/>
    <dgm:cxn modelId="{F72DB83A-3D38-456A-99F8-4C355F093A59}" type="presParOf" srcId="{F1B0845F-3731-4721-9F88-66A5834EF9A9}" destId="{E333D8D2-B7CF-4C4A-80EE-33C8059A9EC3}" srcOrd="0" destOrd="0" presId="urn:microsoft.com/office/officeart/2008/layout/LinedList"/>
    <dgm:cxn modelId="{838407F5-DDDE-4C2D-A691-779E38CDA1EF}" type="presParOf" srcId="{F1B0845F-3731-4721-9F88-66A5834EF9A9}" destId="{4CBB22B7-5292-49F2-8AAF-B51F2A368077}" srcOrd="1" destOrd="0" presId="urn:microsoft.com/office/officeart/2008/layout/LinedList"/>
    <dgm:cxn modelId="{F36A03FE-4BD7-4F89-A042-5A1671E5FD61}" type="presParOf" srcId="{3881708C-C51A-417E-B3E7-D74EE7964AA7}" destId="{2045FBF5-5442-4C4E-B7FD-52BDFFF6C60B}" srcOrd="8" destOrd="0" presId="urn:microsoft.com/office/officeart/2008/layout/LinedList"/>
    <dgm:cxn modelId="{B12B2471-23E8-4A75-ACB7-4D565B2D498E}" type="presParOf" srcId="{3881708C-C51A-417E-B3E7-D74EE7964AA7}" destId="{B3EE4B53-E071-4063-A7CC-14D3D6ACE198}" srcOrd="9" destOrd="0" presId="urn:microsoft.com/office/officeart/2008/layout/LinedList"/>
    <dgm:cxn modelId="{C16634F2-6391-4463-BD27-448FE38DF7A5}" type="presParOf" srcId="{B3EE4B53-E071-4063-A7CC-14D3D6ACE198}" destId="{08C1B350-A106-4BFC-970D-66DF2B62547F}" srcOrd="0" destOrd="0" presId="urn:microsoft.com/office/officeart/2008/layout/LinedList"/>
    <dgm:cxn modelId="{7A397279-89F5-4FC2-9E6A-7D79AE72118F}" type="presParOf" srcId="{B3EE4B53-E071-4063-A7CC-14D3D6ACE198}" destId="{F4A578ED-A45C-45BE-9BE1-ADD1CFD9053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FDEE46-A293-4CF7-BF1B-DF039D7D8D9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uk-UA"/>
        </a:p>
      </dgm:t>
    </dgm:pt>
    <dgm:pt modelId="{352C858A-818B-48B6-BAFB-5CF7F1501B26}">
      <dgm:prSet phldrT="[Текст]" custT="1"/>
      <dgm:spPr/>
      <dgm:t>
        <a:bodyPr/>
        <a:lstStyle/>
        <a:p>
          <a:r>
            <a:rPr lang="uk-UA" sz="1100">
              <a:latin typeface="Century Gothic" panose="020B0502020202020204" pitchFamily="34" charset="0"/>
            </a:rPr>
            <a:t>Помякшеня до змін клімату</a:t>
          </a:r>
        </a:p>
      </dgm:t>
    </dgm:pt>
    <dgm:pt modelId="{7B477589-9997-40E8-B03F-0885CBAA5260}" type="parTrans" cxnId="{A68F8EBF-D62E-439A-AF99-B87339E88AA6}">
      <dgm:prSet/>
      <dgm:spPr/>
      <dgm:t>
        <a:bodyPr/>
        <a:lstStyle/>
        <a:p>
          <a:endParaRPr lang="uk-UA" sz="1100">
            <a:latin typeface="Century Gothic" panose="020B0502020202020204" pitchFamily="34" charset="0"/>
          </a:endParaRPr>
        </a:p>
      </dgm:t>
    </dgm:pt>
    <dgm:pt modelId="{1BE33FA7-F59D-4A3B-B337-CF35B9E0FE6C}" type="sibTrans" cxnId="{A68F8EBF-D62E-439A-AF99-B87339E88AA6}">
      <dgm:prSet/>
      <dgm:spPr/>
      <dgm:t>
        <a:bodyPr/>
        <a:lstStyle/>
        <a:p>
          <a:endParaRPr lang="uk-UA" sz="1100">
            <a:latin typeface="Century Gothic" panose="020B0502020202020204" pitchFamily="34" charset="0"/>
          </a:endParaRPr>
        </a:p>
      </dgm:t>
    </dgm:pt>
    <dgm:pt modelId="{6C18448C-260A-4432-A95C-4E83A95E863D}">
      <dgm:prSet phldrT="[Текст]" custT="1"/>
      <dgm:spPr/>
      <dgm:t>
        <a:bodyPr/>
        <a:lstStyle/>
        <a:p>
          <a:r>
            <a:rPr lang="uk-UA" sz="1100">
              <a:latin typeface="Century Gothic" panose="020B0502020202020204" pitchFamily="34" charset="0"/>
            </a:rPr>
            <a:t>Дії та заходи, що вживаються для скорочення концентрації парникових газів, що викидаються в атмосферу</a:t>
          </a:r>
        </a:p>
      </dgm:t>
    </dgm:pt>
    <dgm:pt modelId="{B3DE3709-4E94-4DCB-BD97-A76A7EF08419}" type="parTrans" cxnId="{7AE47B62-EDCF-407E-9EDD-61C4A017E032}">
      <dgm:prSet/>
      <dgm:spPr/>
      <dgm:t>
        <a:bodyPr/>
        <a:lstStyle/>
        <a:p>
          <a:endParaRPr lang="uk-UA" sz="1100">
            <a:latin typeface="Century Gothic" panose="020B0502020202020204" pitchFamily="34" charset="0"/>
          </a:endParaRPr>
        </a:p>
      </dgm:t>
    </dgm:pt>
    <dgm:pt modelId="{C735EEF5-6E17-47D4-B34D-0D1BBE632592}" type="sibTrans" cxnId="{7AE47B62-EDCF-407E-9EDD-61C4A017E032}">
      <dgm:prSet/>
      <dgm:spPr/>
      <dgm:t>
        <a:bodyPr/>
        <a:lstStyle/>
        <a:p>
          <a:endParaRPr lang="uk-UA" sz="1100">
            <a:latin typeface="Century Gothic" panose="020B0502020202020204" pitchFamily="34" charset="0"/>
          </a:endParaRPr>
        </a:p>
      </dgm:t>
    </dgm:pt>
    <dgm:pt modelId="{0A88C012-F2D5-4527-866E-0A2BAC721723}">
      <dgm:prSet phldrT="[Текст]" custT="1"/>
      <dgm:spPr/>
      <dgm:t>
        <a:bodyPr/>
        <a:lstStyle/>
        <a:p>
          <a:r>
            <a:rPr lang="uk-UA" sz="1100">
              <a:latin typeface="Century Gothic" panose="020B0502020202020204" pitchFamily="34" charset="0"/>
            </a:rPr>
            <a:t>Адаптація</a:t>
          </a:r>
        </a:p>
      </dgm:t>
    </dgm:pt>
    <dgm:pt modelId="{C59681FF-A541-495F-896E-226E7A93A31B}" type="parTrans" cxnId="{F0C39451-F0F5-4F5A-886D-3FE490453F47}">
      <dgm:prSet/>
      <dgm:spPr/>
      <dgm:t>
        <a:bodyPr/>
        <a:lstStyle/>
        <a:p>
          <a:endParaRPr lang="uk-UA" sz="1100">
            <a:latin typeface="Century Gothic" panose="020B0502020202020204" pitchFamily="34" charset="0"/>
          </a:endParaRPr>
        </a:p>
      </dgm:t>
    </dgm:pt>
    <dgm:pt modelId="{216A5171-6816-413D-8272-95FD38564D5C}" type="sibTrans" cxnId="{F0C39451-F0F5-4F5A-886D-3FE490453F47}">
      <dgm:prSet/>
      <dgm:spPr/>
      <dgm:t>
        <a:bodyPr/>
        <a:lstStyle/>
        <a:p>
          <a:endParaRPr lang="uk-UA" sz="1100">
            <a:latin typeface="Century Gothic" panose="020B0502020202020204" pitchFamily="34" charset="0"/>
          </a:endParaRPr>
        </a:p>
      </dgm:t>
    </dgm:pt>
    <dgm:pt modelId="{0BB81289-D845-43CB-AD8B-CBF56CDDE691}">
      <dgm:prSet phldrT="[Текст]" custT="1"/>
      <dgm:spPr/>
      <dgm:t>
        <a:bodyPr/>
        <a:lstStyle/>
        <a:p>
          <a:r>
            <a:rPr lang="ru-RU" sz="1100">
              <a:latin typeface="Century Gothic" panose="020B0502020202020204" pitchFamily="34" charset="0"/>
            </a:rPr>
            <a:t>Заходи, що вживаються з метою </a:t>
          </a:r>
          <a:r>
            <a:rPr lang="uk-UA" sz="1100">
              <a:latin typeface="Century Gothic" panose="020B0502020202020204" pitchFamily="34" charset="0"/>
            </a:rPr>
            <a:t>запобігання негативних впливів зміни клімату, запобігання або </a:t>
          </a:r>
          <a:r>
            <a:rPr lang="ru-RU" sz="1100">
              <a:latin typeface="Century Gothic" panose="020B0502020202020204" pitchFamily="34" charset="0"/>
            </a:rPr>
            <a:t>зведення до мінімуму шкоди, яку </a:t>
          </a:r>
          <a:r>
            <a:rPr lang="uk-UA" sz="1100">
              <a:latin typeface="Century Gothic" panose="020B0502020202020204" pitchFamily="34" charset="0"/>
            </a:rPr>
            <a:t>вони можуть завдати, і використання можливостей, які вони можуть створити</a:t>
          </a:r>
        </a:p>
      </dgm:t>
    </dgm:pt>
    <dgm:pt modelId="{46256E3C-64B3-40E9-817A-C2FADC3E8617}" type="parTrans" cxnId="{74992131-7FAD-41A9-B77E-9D3E5037EB07}">
      <dgm:prSet/>
      <dgm:spPr/>
      <dgm:t>
        <a:bodyPr/>
        <a:lstStyle/>
        <a:p>
          <a:endParaRPr lang="uk-UA" sz="1100">
            <a:latin typeface="Century Gothic" panose="020B0502020202020204" pitchFamily="34" charset="0"/>
          </a:endParaRPr>
        </a:p>
      </dgm:t>
    </dgm:pt>
    <dgm:pt modelId="{4A815567-4ACE-4BC6-92A4-40FC5503754A}" type="sibTrans" cxnId="{74992131-7FAD-41A9-B77E-9D3E5037EB07}">
      <dgm:prSet/>
      <dgm:spPr/>
      <dgm:t>
        <a:bodyPr/>
        <a:lstStyle/>
        <a:p>
          <a:endParaRPr lang="uk-UA" sz="1100">
            <a:latin typeface="Century Gothic" panose="020B0502020202020204" pitchFamily="34" charset="0"/>
          </a:endParaRPr>
        </a:p>
      </dgm:t>
    </dgm:pt>
    <dgm:pt modelId="{59A0BFF9-70C0-49BD-820B-E12BF8B6F4B2}">
      <dgm:prSet phldrT="[Текст]" custT="1"/>
      <dgm:spPr/>
      <dgm:t>
        <a:bodyPr/>
        <a:lstStyle/>
        <a:p>
          <a:r>
            <a:rPr lang="uk-UA" sz="1100">
              <a:latin typeface="Century Gothic" panose="020B0502020202020204" pitchFamily="34" charset="0"/>
            </a:rPr>
            <a:t>Безпечна, стала і доступна енергія</a:t>
          </a:r>
        </a:p>
      </dgm:t>
    </dgm:pt>
    <dgm:pt modelId="{2B1902D3-EDDE-425B-8062-ECF29BA0B538}" type="parTrans" cxnId="{2CBE27B9-F233-4780-953A-147C9B62B0B9}">
      <dgm:prSet/>
      <dgm:spPr/>
      <dgm:t>
        <a:bodyPr/>
        <a:lstStyle/>
        <a:p>
          <a:endParaRPr lang="uk-UA" sz="1100">
            <a:latin typeface="Century Gothic" panose="020B0502020202020204" pitchFamily="34" charset="0"/>
          </a:endParaRPr>
        </a:p>
      </dgm:t>
    </dgm:pt>
    <dgm:pt modelId="{7B956582-8320-4397-B0CB-77D58C28EDAB}" type="sibTrans" cxnId="{2CBE27B9-F233-4780-953A-147C9B62B0B9}">
      <dgm:prSet/>
      <dgm:spPr/>
      <dgm:t>
        <a:bodyPr/>
        <a:lstStyle/>
        <a:p>
          <a:endParaRPr lang="uk-UA" sz="1100">
            <a:latin typeface="Century Gothic" panose="020B0502020202020204" pitchFamily="34" charset="0"/>
          </a:endParaRPr>
        </a:p>
      </dgm:t>
    </dgm:pt>
    <dgm:pt modelId="{2685268D-E720-4968-A0F8-8A454837E901}">
      <dgm:prSet phldrT="[Текст]" custT="1"/>
      <dgm:spPr/>
      <dgm:t>
        <a:bodyPr/>
        <a:lstStyle/>
        <a:p>
          <a:r>
            <a:rPr lang="uk-UA" sz="1100">
              <a:latin typeface="Century Gothic" panose="020B0502020202020204" pitchFamily="34" charset="0"/>
            </a:rPr>
            <a:t>Підвищення енергоефективності та використання відновлюваної енергії</a:t>
          </a:r>
        </a:p>
      </dgm:t>
    </dgm:pt>
    <dgm:pt modelId="{D58C5E67-5774-44DC-BFB8-A13ADE747392}" type="parTrans" cxnId="{D5F84ADD-41CE-4FAA-AF19-72BA8B4416D1}">
      <dgm:prSet/>
      <dgm:spPr/>
      <dgm:t>
        <a:bodyPr/>
        <a:lstStyle/>
        <a:p>
          <a:endParaRPr lang="uk-UA" sz="1100">
            <a:latin typeface="Century Gothic" panose="020B0502020202020204" pitchFamily="34" charset="0"/>
          </a:endParaRPr>
        </a:p>
      </dgm:t>
    </dgm:pt>
    <dgm:pt modelId="{16CAC1A2-334C-42B7-B49A-668959B041B5}" type="sibTrans" cxnId="{D5F84ADD-41CE-4FAA-AF19-72BA8B4416D1}">
      <dgm:prSet/>
      <dgm:spPr/>
      <dgm:t>
        <a:bodyPr/>
        <a:lstStyle/>
        <a:p>
          <a:endParaRPr lang="uk-UA" sz="1100">
            <a:latin typeface="Century Gothic" panose="020B0502020202020204" pitchFamily="34" charset="0"/>
          </a:endParaRPr>
        </a:p>
      </dgm:t>
    </dgm:pt>
    <dgm:pt modelId="{141CBD9A-E987-4C71-B143-F77A036EAC4E}" type="pres">
      <dgm:prSet presAssocID="{A4FDEE46-A293-4CF7-BF1B-DF039D7D8D93}" presName="linear" presStyleCnt="0">
        <dgm:presLayoutVars>
          <dgm:dir/>
          <dgm:animLvl val="lvl"/>
          <dgm:resizeHandles val="exact"/>
        </dgm:presLayoutVars>
      </dgm:prSet>
      <dgm:spPr/>
      <dgm:t>
        <a:bodyPr/>
        <a:lstStyle/>
        <a:p>
          <a:endParaRPr lang="ru-RU"/>
        </a:p>
      </dgm:t>
    </dgm:pt>
    <dgm:pt modelId="{63C58ABD-FA57-4AFE-946A-49F7F1A417F2}" type="pres">
      <dgm:prSet presAssocID="{352C858A-818B-48B6-BAFB-5CF7F1501B26}" presName="parentLin" presStyleCnt="0"/>
      <dgm:spPr/>
    </dgm:pt>
    <dgm:pt modelId="{3B94FBE6-447D-4D17-B9D5-9506373433A6}" type="pres">
      <dgm:prSet presAssocID="{352C858A-818B-48B6-BAFB-5CF7F1501B26}" presName="parentLeftMargin" presStyleLbl="node1" presStyleIdx="0" presStyleCnt="3"/>
      <dgm:spPr/>
      <dgm:t>
        <a:bodyPr/>
        <a:lstStyle/>
        <a:p>
          <a:endParaRPr lang="ru-RU"/>
        </a:p>
      </dgm:t>
    </dgm:pt>
    <dgm:pt modelId="{F4FA5056-39E7-466F-B39E-B78042136C99}" type="pres">
      <dgm:prSet presAssocID="{352C858A-818B-48B6-BAFB-5CF7F1501B26}" presName="parentText" presStyleLbl="node1" presStyleIdx="0" presStyleCnt="3">
        <dgm:presLayoutVars>
          <dgm:chMax val="0"/>
          <dgm:bulletEnabled val="1"/>
        </dgm:presLayoutVars>
      </dgm:prSet>
      <dgm:spPr/>
      <dgm:t>
        <a:bodyPr/>
        <a:lstStyle/>
        <a:p>
          <a:endParaRPr lang="ru-RU"/>
        </a:p>
      </dgm:t>
    </dgm:pt>
    <dgm:pt modelId="{2E02371E-6BDC-403E-ADEC-964AC909A563}" type="pres">
      <dgm:prSet presAssocID="{352C858A-818B-48B6-BAFB-5CF7F1501B26}" presName="negativeSpace" presStyleCnt="0"/>
      <dgm:spPr/>
    </dgm:pt>
    <dgm:pt modelId="{D021A3F2-ECC6-4D11-B6ED-8B35308B4D41}" type="pres">
      <dgm:prSet presAssocID="{352C858A-818B-48B6-BAFB-5CF7F1501B26}" presName="childText" presStyleLbl="conFgAcc1" presStyleIdx="0" presStyleCnt="3">
        <dgm:presLayoutVars>
          <dgm:bulletEnabled val="1"/>
        </dgm:presLayoutVars>
      </dgm:prSet>
      <dgm:spPr/>
      <dgm:t>
        <a:bodyPr/>
        <a:lstStyle/>
        <a:p>
          <a:endParaRPr lang="ru-RU"/>
        </a:p>
      </dgm:t>
    </dgm:pt>
    <dgm:pt modelId="{42DBA12A-5717-4A79-BC3A-46B62A2E6936}" type="pres">
      <dgm:prSet presAssocID="{1BE33FA7-F59D-4A3B-B337-CF35B9E0FE6C}" presName="spaceBetweenRectangles" presStyleCnt="0"/>
      <dgm:spPr/>
    </dgm:pt>
    <dgm:pt modelId="{A7C09D81-DE8C-428E-ABD3-702ED6BEBF15}" type="pres">
      <dgm:prSet presAssocID="{0A88C012-F2D5-4527-866E-0A2BAC721723}" presName="parentLin" presStyleCnt="0"/>
      <dgm:spPr/>
    </dgm:pt>
    <dgm:pt modelId="{AD348FFB-F0FA-4660-914E-32249402C7D6}" type="pres">
      <dgm:prSet presAssocID="{0A88C012-F2D5-4527-866E-0A2BAC721723}" presName="parentLeftMargin" presStyleLbl="node1" presStyleIdx="0" presStyleCnt="3"/>
      <dgm:spPr/>
      <dgm:t>
        <a:bodyPr/>
        <a:lstStyle/>
        <a:p>
          <a:endParaRPr lang="ru-RU"/>
        </a:p>
      </dgm:t>
    </dgm:pt>
    <dgm:pt modelId="{C8BEBCDF-A9B2-46BA-9F58-F1381FC2ABC4}" type="pres">
      <dgm:prSet presAssocID="{0A88C012-F2D5-4527-866E-0A2BAC721723}" presName="parentText" presStyleLbl="node1" presStyleIdx="1" presStyleCnt="3">
        <dgm:presLayoutVars>
          <dgm:chMax val="0"/>
          <dgm:bulletEnabled val="1"/>
        </dgm:presLayoutVars>
      </dgm:prSet>
      <dgm:spPr/>
      <dgm:t>
        <a:bodyPr/>
        <a:lstStyle/>
        <a:p>
          <a:endParaRPr lang="ru-RU"/>
        </a:p>
      </dgm:t>
    </dgm:pt>
    <dgm:pt modelId="{71AF000B-07D2-4517-8F39-7BFC2E9B0A04}" type="pres">
      <dgm:prSet presAssocID="{0A88C012-F2D5-4527-866E-0A2BAC721723}" presName="negativeSpace" presStyleCnt="0"/>
      <dgm:spPr/>
    </dgm:pt>
    <dgm:pt modelId="{4CA58D21-6630-4C1B-999A-5AFC8DE673CF}" type="pres">
      <dgm:prSet presAssocID="{0A88C012-F2D5-4527-866E-0A2BAC721723}" presName="childText" presStyleLbl="conFgAcc1" presStyleIdx="1" presStyleCnt="3">
        <dgm:presLayoutVars>
          <dgm:bulletEnabled val="1"/>
        </dgm:presLayoutVars>
      </dgm:prSet>
      <dgm:spPr/>
      <dgm:t>
        <a:bodyPr/>
        <a:lstStyle/>
        <a:p>
          <a:endParaRPr lang="ru-RU"/>
        </a:p>
      </dgm:t>
    </dgm:pt>
    <dgm:pt modelId="{0B1C62DE-37F2-4581-80B9-A99489BEA70F}" type="pres">
      <dgm:prSet presAssocID="{216A5171-6816-413D-8272-95FD38564D5C}" presName="spaceBetweenRectangles" presStyleCnt="0"/>
      <dgm:spPr/>
    </dgm:pt>
    <dgm:pt modelId="{C130178C-2568-4B1B-B15F-023F81A24150}" type="pres">
      <dgm:prSet presAssocID="{59A0BFF9-70C0-49BD-820B-E12BF8B6F4B2}" presName="parentLin" presStyleCnt="0"/>
      <dgm:spPr/>
    </dgm:pt>
    <dgm:pt modelId="{B1BA3054-61FD-4D5E-81EE-370F6F843F05}" type="pres">
      <dgm:prSet presAssocID="{59A0BFF9-70C0-49BD-820B-E12BF8B6F4B2}" presName="parentLeftMargin" presStyleLbl="node1" presStyleIdx="1" presStyleCnt="3"/>
      <dgm:spPr/>
      <dgm:t>
        <a:bodyPr/>
        <a:lstStyle/>
        <a:p>
          <a:endParaRPr lang="ru-RU"/>
        </a:p>
      </dgm:t>
    </dgm:pt>
    <dgm:pt modelId="{080D38F2-8CAF-4AA5-948E-0D79A1DAD6F8}" type="pres">
      <dgm:prSet presAssocID="{59A0BFF9-70C0-49BD-820B-E12BF8B6F4B2}" presName="parentText" presStyleLbl="node1" presStyleIdx="2" presStyleCnt="3">
        <dgm:presLayoutVars>
          <dgm:chMax val="0"/>
          <dgm:bulletEnabled val="1"/>
        </dgm:presLayoutVars>
      </dgm:prSet>
      <dgm:spPr/>
      <dgm:t>
        <a:bodyPr/>
        <a:lstStyle/>
        <a:p>
          <a:endParaRPr lang="ru-RU"/>
        </a:p>
      </dgm:t>
    </dgm:pt>
    <dgm:pt modelId="{A32310F6-3808-4BAC-9D39-4CF774DBE4DE}" type="pres">
      <dgm:prSet presAssocID="{59A0BFF9-70C0-49BD-820B-E12BF8B6F4B2}" presName="negativeSpace" presStyleCnt="0"/>
      <dgm:spPr/>
    </dgm:pt>
    <dgm:pt modelId="{CF37147B-B24A-4409-A522-2A4EF500DCEA}" type="pres">
      <dgm:prSet presAssocID="{59A0BFF9-70C0-49BD-820B-E12BF8B6F4B2}" presName="childText" presStyleLbl="conFgAcc1" presStyleIdx="2" presStyleCnt="3">
        <dgm:presLayoutVars>
          <dgm:bulletEnabled val="1"/>
        </dgm:presLayoutVars>
      </dgm:prSet>
      <dgm:spPr/>
      <dgm:t>
        <a:bodyPr/>
        <a:lstStyle/>
        <a:p>
          <a:endParaRPr lang="ru-RU"/>
        </a:p>
      </dgm:t>
    </dgm:pt>
  </dgm:ptLst>
  <dgm:cxnLst>
    <dgm:cxn modelId="{2CBE27B9-F233-4780-953A-147C9B62B0B9}" srcId="{A4FDEE46-A293-4CF7-BF1B-DF039D7D8D93}" destId="{59A0BFF9-70C0-49BD-820B-E12BF8B6F4B2}" srcOrd="2" destOrd="0" parTransId="{2B1902D3-EDDE-425B-8062-ECF29BA0B538}" sibTransId="{7B956582-8320-4397-B0CB-77D58C28EDAB}"/>
    <dgm:cxn modelId="{F0C39451-F0F5-4F5A-886D-3FE490453F47}" srcId="{A4FDEE46-A293-4CF7-BF1B-DF039D7D8D93}" destId="{0A88C012-F2D5-4527-866E-0A2BAC721723}" srcOrd="1" destOrd="0" parTransId="{C59681FF-A541-495F-896E-226E7A93A31B}" sibTransId="{216A5171-6816-413D-8272-95FD38564D5C}"/>
    <dgm:cxn modelId="{ED9BFEB5-26D6-4260-86C7-F4059FE47BE7}" type="presOf" srcId="{0BB81289-D845-43CB-AD8B-CBF56CDDE691}" destId="{4CA58D21-6630-4C1B-999A-5AFC8DE673CF}" srcOrd="0" destOrd="0" presId="urn:microsoft.com/office/officeart/2005/8/layout/list1"/>
    <dgm:cxn modelId="{7AE47B62-EDCF-407E-9EDD-61C4A017E032}" srcId="{352C858A-818B-48B6-BAFB-5CF7F1501B26}" destId="{6C18448C-260A-4432-A95C-4E83A95E863D}" srcOrd="0" destOrd="0" parTransId="{B3DE3709-4E94-4DCB-BD97-A76A7EF08419}" sibTransId="{C735EEF5-6E17-47D4-B34D-0D1BBE632592}"/>
    <dgm:cxn modelId="{004F4BB7-EF93-4620-B82B-485FAA19A31C}" type="presOf" srcId="{352C858A-818B-48B6-BAFB-5CF7F1501B26}" destId="{3B94FBE6-447D-4D17-B9D5-9506373433A6}" srcOrd="0" destOrd="0" presId="urn:microsoft.com/office/officeart/2005/8/layout/list1"/>
    <dgm:cxn modelId="{74992131-7FAD-41A9-B77E-9D3E5037EB07}" srcId="{0A88C012-F2D5-4527-866E-0A2BAC721723}" destId="{0BB81289-D845-43CB-AD8B-CBF56CDDE691}" srcOrd="0" destOrd="0" parTransId="{46256E3C-64B3-40E9-817A-C2FADC3E8617}" sibTransId="{4A815567-4ACE-4BC6-92A4-40FC5503754A}"/>
    <dgm:cxn modelId="{201C53A4-5C20-490D-8F92-B03EE662C669}" type="presOf" srcId="{6C18448C-260A-4432-A95C-4E83A95E863D}" destId="{D021A3F2-ECC6-4D11-B6ED-8B35308B4D41}" srcOrd="0" destOrd="0" presId="urn:microsoft.com/office/officeart/2005/8/layout/list1"/>
    <dgm:cxn modelId="{75FE5B7B-4556-49D3-BE69-8BC5FE074D55}" type="presOf" srcId="{0A88C012-F2D5-4527-866E-0A2BAC721723}" destId="{AD348FFB-F0FA-4660-914E-32249402C7D6}" srcOrd="0" destOrd="0" presId="urn:microsoft.com/office/officeart/2005/8/layout/list1"/>
    <dgm:cxn modelId="{A68F8EBF-D62E-439A-AF99-B87339E88AA6}" srcId="{A4FDEE46-A293-4CF7-BF1B-DF039D7D8D93}" destId="{352C858A-818B-48B6-BAFB-5CF7F1501B26}" srcOrd="0" destOrd="0" parTransId="{7B477589-9997-40E8-B03F-0885CBAA5260}" sibTransId="{1BE33FA7-F59D-4A3B-B337-CF35B9E0FE6C}"/>
    <dgm:cxn modelId="{8F394FA0-5967-4C45-B9CF-12F4D4718C6E}" type="presOf" srcId="{0A88C012-F2D5-4527-866E-0A2BAC721723}" destId="{C8BEBCDF-A9B2-46BA-9F58-F1381FC2ABC4}" srcOrd="1" destOrd="0" presId="urn:microsoft.com/office/officeart/2005/8/layout/list1"/>
    <dgm:cxn modelId="{8A76B0EE-58F2-418F-BED4-0D44621BC749}" type="presOf" srcId="{A4FDEE46-A293-4CF7-BF1B-DF039D7D8D93}" destId="{141CBD9A-E987-4C71-B143-F77A036EAC4E}" srcOrd="0" destOrd="0" presId="urn:microsoft.com/office/officeart/2005/8/layout/list1"/>
    <dgm:cxn modelId="{9FBB066D-D09B-4BA8-BBA5-5FF4D8E87468}" type="presOf" srcId="{352C858A-818B-48B6-BAFB-5CF7F1501B26}" destId="{F4FA5056-39E7-466F-B39E-B78042136C99}" srcOrd="1" destOrd="0" presId="urn:microsoft.com/office/officeart/2005/8/layout/list1"/>
    <dgm:cxn modelId="{D5F84ADD-41CE-4FAA-AF19-72BA8B4416D1}" srcId="{59A0BFF9-70C0-49BD-820B-E12BF8B6F4B2}" destId="{2685268D-E720-4968-A0F8-8A454837E901}" srcOrd="0" destOrd="0" parTransId="{D58C5E67-5774-44DC-BFB8-A13ADE747392}" sibTransId="{16CAC1A2-334C-42B7-B49A-668959B041B5}"/>
    <dgm:cxn modelId="{31708B12-9FE6-4A54-B0ED-976801CF3111}" type="presOf" srcId="{59A0BFF9-70C0-49BD-820B-E12BF8B6F4B2}" destId="{B1BA3054-61FD-4D5E-81EE-370F6F843F05}" srcOrd="0" destOrd="0" presId="urn:microsoft.com/office/officeart/2005/8/layout/list1"/>
    <dgm:cxn modelId="{0AF6CC3D-60FA-4EAF-AE26-C6419D8D3D25}" type="presOf" srcId="{2685268D-E720-4968-A0F8-8A454837E901}" destId="{CF37147B-B24A-4409-A522-2A4EF500DCEA}" srcOrd="0" destOrd="0" presId="urn:microsoft.com/office/officeart/2005/8/layout/list1"/>
    <dgm:cxn modelId="{ABC75861-BEA2-405E-94D5-EDCB860CA465}" type="presOf" srcId="{59A0BFF9-70C0-49BD-820B-E12BF8B6F4B2}" destId="{080D38F2-8CAF-4AA5-948E-0D79A1DAD6F8}" srcOrd="1" destOrd="0" presId="urn:microsoft.com/office/officeart/2005/8/layout/list1"/>
    <dgm:cxn modelId="{A6348912-C281-4E18-B963-E8A85A9032E1}" type="presParOf" srcId="{141CBD9A-E987-4C71-B143-F77A036EAC4E}" destId="{63C58ABD-FA57-4AFE-946A-49F7F1A417F2}" srcOrd="0" destOrd="0" presId="urn:microsoft.com/office/officeart/2005/8/layout/list1"/>
    <dgm:cxn modelId="{BD601078-6934-48E4-80BD-0528F3F69DE5}" type="presParOf" srcId="{63C58ABD-FA57-4AFE-946A-49F7F1A417F2}" destId="{3B94FBE6-447D-4D17-B9D5-9506373433A6}" srcOrd="0" destOrd="0" presId="urn:microsoft.com/office/officeart/2005/8/layout/list1"/>
    <dgm:cxn modelId="{FCC574B0-8101-45B0-B7D8-5E11177D090A}" type="presParOf" srcId="{63C58ABD-FA57-4AFE-946A-49F7F1A417F2}" destId="{F4FA5056-39E7-466F-B39E-B78042136C99}" srcOrd="1" destOrd="0" presId="urn:microsoft.com/office/officeart/2005/8/layout/list1"/>
    <dgm:cxn modelId="{380C52E9-04F1-4A3B-8153-F0A0792E9B26}" type="presParOf" srcId="{141CBD9A-E987-4C71-B143-F77A036EAC4E}" destId="{2E02371E-6BDC-403E-ADEC-964AC909A563}" srcOrd="1" destOrd="0" presId="urn:microsoft.com/office/officeart/2005/8/layout/list1"/>
    <dgm:cxn modelId="{635AABAC-A21F-46D1-A91A-7C7382BB11C0}" type="presParOf" srcId="{141CBD9A-E987-4C71-B143-F77A036EAC4E}" destId="{D021A3F2-ECC6-4D11-B6ED-8B35308B4D41}" srcOrd="2" destOrd="0" presId="urn:microsoft.com/office/officeart/2005/8/layout/list1"/>
    <dgm:cxn modelId="{33A45715-819B-46F4-87A8-84C8A496647C}" type="presParOf" srcId="{141CBD9A-E987-4C71-B143-F77A036EAC4E}" destId="{42DBA12A-5717-4A79-BC3A-46B62A2E6936}" srcOrd="3" destOrd="0" presId="urn:microsoft.com/office/officeart/2005/8/layout/list1"/>
    <dgm:cxn modelId="{E6631DB0-BC29-46CA-84F3-3CAA96490DE6}" type="presParOf" srcId="{141CBD9A-E987-4C71-B143-F77A036EAC4E}" destId="{A7C09D81-DE8C-428E-ABD3-702ED6BEBF15}" srcOrd="4" destOrd="0" presId="urn:microsoft.com/office/officeart/2005/8/layout/list1"/>
    <dgm:cxn modelId="{7F8F4E15-84CC-4860-8658-96CAA22CA402}" type="presParOf" srcId="{A7C09D81-DE8C-428E-ABD3-702ED6BEBF15}" destId="{AD348FFB-F0FA-4660-914E-32249402C7D6}" srcOrd="0" destOrd="0" presId="urn:microsoft.com/office/officeart/2005/8/layout/list1"/>
    <dgm:cxn modelId="{D726C976-BB3E-4EEB-B4A6-0F06D9250A56}" type="presParOf" srcId="{A7C09D81-DE8C-428E-ABD3-702ED6BEBF15}" destId="{C8BEBCDF-A9B2-46BA-9F58-F1381FC2ABC4}" srcOrd="1" destOrd="0" presId="urn:microsoft.com/office/officeart/2005/8/layout/list1"/>
    <dgm:cxn modelId="{E95A7421-A619-4221-A6B3-EDE9CDC7A73A}" type="presParOf" srcId="{141CBD9A-E987-4C71-B143-F77A036EAC4E}" destId="{71AF000B-07D2-4517-8F39-7BFC2E9B0A04}" srcOrd="5" destOrd="0" presId="urn:microsoft.com/office/officeart/2005/8/layout/list1"/>
    <dgm:cxn modelId="{35628125-37E2-4292-91FC-1F5D9FFF55D0}" type="presParOf" srcId="{141CBD9A-E987-4C71-B143-F77A036EAC4E}" destId="{4CA58D21-6630-4C1B-999A-5AFC8DE673CF}" srcOrd="6" destOrd="0" presId="urn:microsoft.com/office/officeart/2005/8/layout/list1"/>
    <dgm:cxn modelId="{4F35A1BF-EE03-473D-8885-518218AE2C06}" type="presParOf" srcId="{141CBD9A-E987-4C71-B143-F77A036EAC4E}" destId="{0B1C62DE-37F2-4581-80B9-A99489BEA70F}" srcOrd="7" destOrd="0" presId="urn:microsoft.com/office/officeart/2005/8/layout/list1"/>
    <dgm:cxn modelId="{89058CEE-9B8F-4861-8772-99EEC224867F}" type="presParOf" srcId="{141CBD9A-E987-4C71-B143-F77A036EAC4E}" destId="{C130178C-2568-4B1B-B15F-023F81A24150}" srcOrd="8" destOrd="0" presId="urn:microsoft.com/office/officeart/2005/8/layout/list1"/>
    <dgm:cxn modelId="{52BBDB95-7ABE-4278-9D05-12A92E006C88}" type="presParOf" srcId="{C130178C-2568-4B1B-B15F-023F81A24150}" destId="{B1BA3054-61FD-4D5E-81EE-370F6F843F05}" srcOrd="0" destOrd="0" presId="urn:microsoft.com/office/officeart/2005/8/layout/list1"/>
    <dgm:cxn modelId="{BD03EDD1-5FA3-4D5D-BA01-B9CAD16AA3AA}" type="presParOf" srcId="{C130178C-2568-4B1B-B15F-023F81A24150}" destId="{080D38F2-8CAF-4AA5-948E-0D79A1DAD6F8}" srcOrd="1" destOrd="0" presId="urn:microsoft.com/office/officeart/2005/8/layout/list1"/>
    <dgm:cxn modelId="{FEFD8BE3-913D-4847-A58C-3A97AA8A2640}" type="presParOf" srcId="{141CBD9A-E987-4C71-B143-F77A036EAC4E}" destId="{A32310F6-3808-4BAC-9D39-4CF774DBE4DE}" srcOrd="9" destOrd="0" presId="urn:microsoft.com/office/officeart/2005/8/layout/list1"/>
    <dgm:cxn modelId="{895E75E4-363B-4541-9848-AE76B4A9C842}" type="presParOf" srcId="{141CBD9A-E987-4C71-B143-F77A036EAC4E}" destId="{CF37147B-B24A-4409-A522-2A4EF500DCE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D500D9-5EDB-46B4-8304-B17E4B4F5C15}"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84873146-6900-4FBD-B757-CF6C4A1F8328}">
      <dgm:prSet custT="1"/>
      <dgm:spPr/>
      <dgm:t>
        <a:bodyPr/>
        <a:lstStyle/>
        <a:p>
          <a:r>
            <a:rPr lang="uk-UA" sz="1400" b="1" spc="-20">
              <a:latin typeface="Century Gothic" panose="020B0502020202020204" pitchFamily="34" charset="0"/>
              <a:cs typeface="Arial" charset="0"/>
            </a:rPr>
            <a:t>Базовий кадастр викидів</a:t>
          </a:r>
          <a:r>
            <a:rPr lang="uk-UA" sz="1400" spc="-20">
              <a:latin typeface="Century Gothic" panose="020B0502020202020204" pitchFamily="34" charset="0"/>
              <a:cs typeface="Arial" charset="0"/>
            </a:rPr>
            <a:t> - це обсяг СО2, що викидається на території </a:t>
          </a:r>
          <a:r>
            <a:rPr lang="ru-RU" sz="1400" spc="-20">
              <a:latin typeface="Century Gothic" panose="020B0502020202020204" pitchFamily="34" charset="0"/>
              <a:cs typeface="Arial" charset="0"/>
            </a:rPr>
            <a:t>громади</a:t>
          </a:r>
          <a:r>
            <a:rPr lang="en-US" sz="1400" spc="-20">
              <a:latin typeface="Century Gothic" panose="020B0502020202020204" pitchFamily="34" charset="0"/>
              <a:cs typeface="Arial" charset="0"/>
            </a:rPr>
            <a:t> </a:t>
          </a:r>
          <a:r>
            <a:rPr lang="uk-UA" sz="1400" spc="-20">
              <a:latin typeface="Century Gothic" panose="020B0502020202020204" pitchFamily="34" charset="0"/>
              <a:cs typeface="Arial" charset="0"/>
            </a:rPr>
            <a:t>у зв’язку із енергоспоживанням у визначеному базовому році. </a:t>
          </a:r>
          <a:endParaRPr lang="uk-UA" sz="1400">
            <a:latin typeface="Century Gothic" panose="020B0502020202020204" pitchFamily="34" charset="0"/>
          </a:endParaRPr>
        </a:p>
      </dgm:t>
    </dgm:pt>
    <dgm:pt modelId="{799B0178-F9B8-4B7E-844D-664A3006EF94}" type="parTrans" cxnId="{0AF15092-1B1E-4939-8C8F-E38FB76B5765}">
      <dgm:prSet/>
      <dgm:spPr/>
      <dgm:t>
        <a:bodyPr/>
        <a:lstStyle/>
        <a:p>
          <a:endParaRPr lang="en-US" sz="1400">
            <a:latin typeface="Century Gothic" panose="020B0502020202020204" pitchFamily="34" charset="0"/>
          </a:endParaRPr>
        </a:p>
      </dgm:t>
    </dgm:pt>
    <dgm:pt modelId="{D15E23B4-42E8-42AC-9065-0DA8B0984070}" type="sibTrans" cxnId="{0AF15092-1B1E-4939-8C8F-E38FB76B5765}">
      <dgm:prSet/>
      <dgm:spPr/>
      <dgm:t>
        <a:bodyPr/>
        <a:lstStyle/>
        <a:p>
          <a:endParaRPr lang="en-US" sz="1400">
            <a:latin typeface="Century Gothic" panose="020B0502020202020204" pitchFamily="34" charset="0"/>
          </a:endParaRPr>
        </a:p>
      </dgm:t>
    </dgm:pt>
    <dgm:pt modelId="{41A969C3-8E92-4FCE-9B3E-385BEF6FE1EB}">
      <dgm:prSet custT="1"/>
      <dgm:spPr/>
      <dgm:t>
        <a:bodyPr/>
        <a:lstStyle/>
        <a:p>
          <a:r>
            <a:rPr lang="ru-RU" sz="1400" spc="-20">
              <a:latin typeface="Century Gothic" panose="020B0502020202020204" pitchFamily="34" charset="0"/>
              <a:cs typeface="Arial" charset="0"/>
            </a:rPr>
            <a:t>БКВ -</a:t>
          </a:r>
          <a:r>
            <a:rPr lang="uk-UA" sz="1400" spc="-20">
              <a:latin typeface="Century Gothic" panose="020B0502020202020204" pitchFamily="34" charset="0"/>
              <a:cs typeface="Arial" charset="0"/>
            </a:rPr>
            <a:t> дозволяє визначити головні антропогенні джерела емісії СО2 та </a:t>
          </a:r>
          <a:r>
            <a:rPr lang="uk-UA" sz="1400" b="1" spc="-20">
              <a:latin typeface="Century Gothic" panose="020B0502020202020204" pitchFamily="34" charset="0"/>
              <a:cs typeface="Arial" charset="0"/>
            </a:rPr>
            <a:t>головні заходи</a:t>
          </a:r>
          <a:r>
            <a:rPr lang="uk-UA" sz="1400" spc="-20">
              <a:latin typeface="Century Gothic" panose="020B0502020202020204" pitchFamily="34" charset="0"/>
              <a:cs typeface="Arial" charset="0"/>
            </a:rPr>
            <a:t>, спрямовані на зменшення викидів. </a:t>
          </a:r>
          <a:endParaRPr lang="uk-UA" sz="1400">
            <a:latin typeface="Century Gothic" panose="020B0502020202020204" pitchFamily="34" charset="0"/>
          </a:endParaRPr>
        </a:p>
      </dgm:t>
    </dgm:pt>
    <dgm:pt modelId="{4F27FAE2-B5CC-44B1-ADDD-F3884E721672}" type="parTrans" cxnId="{B9653A76-3B3E-458C-A7DA-C5093659F85A}">
      <dgm:prSet/>
      <dgm:spPr/>
      <dgm:t>
        <a:bodyPr/>
        <a:lstStyle/>
        <a:p>
          <a:endParaRPr lang="en-US" sz="1400">
            <a:latin typeface="Century Gothic" panose="020B0502020202020204" pitchFamily="34" charset="0"/>
          </a:endParaRPr>
        </a:p>
      </dgm:t>
    </dgm:pt>
    <dgm:pt modelId="{28B9D151-79EB-4779-87A0-666281E8CFE8}" type="sibTrans" cxnId="{B9653A76-3B3E-458C-A7DA-C5093659F85A}">
      <dgm:prSet/>
      <dgm:spPr/>
      <dgm:t>
        <a:bodyPr/>
        <a:lstStyle/>
        <a:p>
          <a:endParaRPr lang="en-US" sz="1400">
            <a:latin typeface="Century Gothic" panose="020B0502020202020204" pitchFamily="34" charset="0"/>
          </a:endParaRPr>
        </a:p>
      </dgm:t>
    </dgm:pt>
    <dgm:pt modelId="{ED2D9B8F-5B99-4A3D-B6DF-63B39625EEC5}">
      <dgm:prSet custT="1"/>
      <dgm:spPr/>
      <dgm:t>
        <a:bodyPr/>
        <a:lstStyle/>
        <a:p>
          <a:r>
            <a:rPr lang="ru-RU" sz="1400" spc="-20">
              <a:latin typeface="Century Gothic" panose="020B0502020202020204" pitchFamily="34" charset="0"/>
              <a:cs typeface="Arial" charset="0"/>
            </a:rPr>
            <a:t>БКВ </a:t>
          </a:r>
          <a:r>
            <a:rPr lang="uk-UA" sz="1400" spc="-20">
              <a:latin typeface="Century Gothic" panose="020B0502020202020204" pitchFamily="34" charset="0"/>
              <a:cs typeface="Arial" charset="0"/>
            </a:rPr>
            <a:t>є базовим інструментом, який дозволяє органам влади </a:t>
          </a:r>
          <a:r>
            <a:rPr lang="ru-RU" sz="1400" spc="-20">
              <a:latin typeface="Century Gothic" panose="020B0502020202020204" pitchFamily="34" charset="0"/>
              <a:cs typeface="Arial" charset="0"/>
            </a:rPr>
            <a:t>громади</a:t>
          </a:r>
          <a:r>
            <a:rPr lang="uk-UA" sz="1400" spc="-20">
              <a:latin typeface="Century Gothic" panose="020B0502020202020204" pitchFamily="34" charset="0"/>
              <a:cs typeface="Arial" charset="0"/>
            </a:rPr>
            <a:t> виміряти </a:t>
          </a:r>
          <a:r>
            <a:rPr lang="uk-UA" sz="1400" b="1" spc="-20">
              <a:latin typeface="Century Gothic" panose="020B0502020202020204" pitchFamily="34" charset="0"/>
              <a:cs typeface="Arial" charset="0"/>
            </a:rPr>
            <a:t>вплив власних заходів</a:t>
          </a:r>
          <a:r>
            <a:rPr lang="uk-UA" sz="1400" spc="-20">
              <a:latin typeface="Century Gothic" panose="020B0502020202020204" pitchFamily="34" charset="0"/>
              <a:cs typeface="Arial" charset="0"/>
            </a:rPr>
            <a:t>, що спрямовані на боротьбу зі зміною клімату.</a:t>
          </a:r>
          <a:endParaRPr lang="uk-UA" sz="1400">
            <a:latin typeface="Century Gothic" panose="020B0502020202020204" pitchFamily="34" charset="0"/>
          </a:endParaRPr>
        </a:p>
      </dgm:t>
    </dgm:pt>
    <dgm:pt modelId="{AC3B2E27-6C9B-4AC4-BAE7-13D051018E47}" type="parTrans" cxnId="{A4C03DB7-1AE2-47DB-ACBE-8A46A2ED9336}">
      <dgm:prSet/>
      <dgm:spPr/>
      <dgm:t>
        <a:bodyPr/>
        <a:lstStyle/>
        <a:p>
          <a:endParaRPr lang="en-US" sz="1400">
            <a:latin typeface="Century Gothic" panose="020B0502020202020204" pitchFamily="34" charset="0"/>
          </a:endParaRPr>
        </a:p>
      </dgm:t>
    </dgm:pt>
    <dgm:pt modelId="{FADB127C-65C0-4551-9C2D-4CEFFF9A232E}" type="sibTrans" cxnId="{A4C03DB7-1AE2-47DB-ACBE-8A46A2ED9336}">
      <dgm:prSet/>
      <dgm:spPr/>
      <dgm:t>
        <a:bodyPr/>
        <a:lstStyle/>
        <a:p>
          <a:endParaRPr lang="en-US" sz="1400">
            <a:latin typeface="Century Gothic" panose="020B0502020202020204" pitchFamily="34" charset="0"/>
          </a:endParaRPr>
        </a:p>
      </dgm:t>
    </dgm:pt>
    <dgm:pt modelId="{E23DFEB4-53B3-4BB8-9CCE-A490253ADA93}">
      <dgm:prSet custT="1"/>
      <dgm:spPr/>
      <dgm:t>
        <a:bodyPr/>
        <a:lstStyle/>
        <a:p>
          <a:r>
            <a:rPr lang="uk-UA" sz="1400" b="1" spc="-20">
              <a:latin typeface="Century Gothic" panose="020B0502020202020204" pitchFamily="34" charset="0"/>
              <a:cs typeface="Arial" charset="0"/>
            </a:rPr>
            <a:t>Базовий рік</a:t>
          </a:r>
          <a:r>
            <a:rPr lang="uk-UA" sz="1400" spc="-20">
              <a:latin typeface="Century Gothic" panose="020B0502020202020204" pitchFamily="34" charset="0"/>
              <a:cs typeface="Arial" charset="0"/>
            </a:rPr>
            <a:t> - це рік, з яким будуть порівнюватися скорочення викидів в 20</a:t>
          </a:r>
          <a:r>
            <a:rPr lang="en-US" sz="1400" spc="-20">
              <a:latin typeface="Century Gothic" panose="020B0502020202020204" pitchFamily="34" charset="0"/>
              <a:cs typeface="Arial" charset="0"/>
            </a:rPr>
            <a:t>3</a:t>
          </a:r>
          <a:r>
            <a:rPr lang="uk-UA" sz="1400" spc="-20">
              <a:latin typeface="Century Gothic" panose="020B0502020202020204" pitchFamily="34" charset="0"/>
              <a:cs typeface="Arial" charset="0"/>
            </a:rPr>
            <a:t>0 році.</a:t>
          </a:r>
        </a:p>
      </dgm:t>
    </dgm:pt>
    <dgm:pt modelId="{59C4F5D1-4A64-4DD3-BABD-663CC4FDB440}" type="parTrans" cxnId="{27810F49-3A3B-4E81-BCDE-7ED62D86AE67}">
      <dgm:prSet/>
      <dgm:spPr/>
      <dgm:t>
        <a:bodyPr/>
        <a:lstStyle/>
        <a:p>
          <a:endParaRPr lang="uk-UA" sz="1400"/>
        </a:p>
      </dgm:t>
    </dgm:pt>
    <dgm:pt modelId="{D176B26A-C0C6-4FB3-914C-84A53E8FCE79}" type="sibTrans" cxnId="{27810F49-3A3B-4E81-BCDE-7ED62D86AE67}">
      <dgm:prSet/>
      <dgm:spPr/>
      <dgm:t>
        <a:bodyPr/>
        <a:lstStyle/>
        <a:p>
          <a:endParaRPr lang="uk-UA" sz="1400"/>
        </a:p>
      </dgm:t>
    </dgm:pt>
    <dgm:pt modelId="{863AF937-F796-400C-8D04-5F43F207B64A}" type="pres">
      <dgm:prSet presAssocID="{E2D500D9-5EDB-46B4-8304-B17E4B4F5C15}" presName="vert0" presStyleCnt="0">
        <dgm:presLayoutVars>
          <dgm:dir/>
          <dgm:animOne val="branch"/>
          <dgm:animLvl val="lvl"/>
        </dgm:presLayoutVars>
      </dgm:prSet>
      <dgm:spPr/>
      <dgm:t>
        <a:bodyPr/>
        <a:lstStyle/>
        <a:p>
          <a:endParaRPr lang="ru-RU"/>
        </a:p>
      </dgm:t>
    </dgm:pt>
    <dgm:pt modelId="{53784270-9E89-4A2F-9AE0-A925B7B37B65}" type="pres">
      <dgm:prSet presAssocID="{84873146-6900-4FBD-B757-CF6C4A1F8328}" presName="thickLine" presStyleLbl="alignNode1" presStyleIdx="0" presStyleCnt="4"/>
      <dgm:spPr/>
    </dgm:pt>
    <dgm:pt modelId="{5BF03A40-F1FF-45FC-8C94-94CA20F5B00C}" type="pres">
      <dgm:prSet presAssocID="{84873146-6900-4FBD-B757-CF6C4A1F8328}" presName="horz1" presStyleCnt="0"/>
      <dgm:spPr/>
    </dgm:pt>
    <dgm:pt modelId="{DA72E285-CAD1-4989-8BF8-B1535F5CDD0E}" type="pres">
      <dgm:prSet presAssocID="{84873146-6900-4FBD-B757-CF6C4A1F8328}" presName="tx1" presStyleLbl="revTx" presStyleIdx="0" presStyleCnt="4"/>
      <dgm:spPr/>
      <dgm:t>
        <a:bodyPr/>
        <a:lstStyle/>
        <a:p>
          <a:endParaRPr lang="ru-RU"/>
        </a:p>
      </dgm:t>
    </dgm:pt>
    <dgm:pt modelId="{5601F676-E6EE-4C65-B8B1-33C9CB732D99}" type="pres">
      <dgm:prSet presAssocID="{84873146-6900-4FBD-B757-CF6C4A1F8328}" presName="vert1" presStyleCnt="0"/>
      <dgm:spPr/>
    </dgm:pt>
    <dgm:pt modelId="{241C88B2-BD93-4582-A527-9897FF215946}" type="pres">
      <dgm:prSet presAssocID="{E23DFEB4-53B3-4BB8-9CCE-A490253ADA93}" presName="thickLine" presStyleLbl="alignNode1" presStyleIdx="1" presStyleCnt="4"/>
      <dgm:spPr/>
    </dgm:pt>
    <dgm:pt modelId="{88E2EA71-4A28-41BE-A1F7-01C8400473C6}" type="pres">
      <dgm:prSet presAssocID="{E23DFEB4-53B3-4BB8-9CCE-A490253ADA93}" presName="horz1" presStyleCnt="0"/>
      <dgm:spPr/>
    </dgm:pt>
    <dgm:pt modelId="{BA916511-47A1-40BE-A7A8-4E4E6FE38C28}" type="pres">
      <dgm:prSet presAssocID="{E23DFEB4-53B3-4BB8-9CCE-A490253ADA93}" presName="tx1" presStyleLbl="revTx" presStyleIdx="1" presStyleCnt="4"/>
      <dgm:spPr/>
      <dgm:t>
        <a:bodyPr/>
        <a:lstStyle/>
        <a:p>
          <a:endParaRPr lang="ru-RU"/>
        </a:p>
      </dgm:t>
    </dgm:pt>
    <dgm:pt modelId="{175D83C0-21C0-419A-92CC-D5CD22EC4193}" type="pres">
      <dgm:prSet presAssocID="{E23DFEB4-53B3-4BB8-9CCE-A490253ADA93}" presName="vert1" presStyleCnt="0"/>
      <dgm:spPr/>
    </dgm:pt>
    <dgm:pt modelId="{4FA70F72-B9C9-4409-9691-19EC8A6099E3}" type="pres">
      <dgm:prSet presAssocID="{41A969C3-8E92-4FCE-9B3E-385BEF6FE1EB}" presName="thickLine" presStyleLbl="alignNode1" presStyleIdx="2" presStyleCnt="4"/>
      <dgm:spPr/>
    </dgm:pt>
    <dgm:pt modelId="{5CD6A38E-07CC-4B76-9C07-B385BEF92242}" type="pres">
      <dgm:prSet presAssocID="{41A969C3-8E92-4FCE-9B3E-385BEF6FE1EB}" presName="horz1" presStyleCnt="0"/>
      <dgm:spPr/>
    </dgm:pt>
    <dgm:pt modelId="{71BA0414-6EAA-4980-8A93-C58CBFCA4756}" type="pres">
      <dgm:prSet presAssocID="{41A969C3-8E92-4FCE-9B3E-385BEF6FE1EB}" presName="tx1" presStyleLbl="revTx" presStyleIdx="2" presStyleCnt="4"/>
      <dgm:spPr/>
      <dgm:t>
        <a:bodyPr/>
        <a:lstStyle/>
        <a:p>
          <a:endParaRPr lang="ru-RU"/>
        </a:p>
      </dgm:t>
    </dgm:pt>
    <dgm:pt modelId="{2EDD8ACC-F4B6-45ED-A91F-FB3EF4922E9C}" type="pres">
      <dgm:prSet presAssocID="{41A969C3-8E92-4FCE-9B3E-385BEF6FE1EB}" presName="vert1" presStyleCnt="0"/>
      <dgm:spPr/>
    </dgm:pt>
    <dgm:pt modelId="{43E7DDF7-63C2-4D94-A7C2-B943557731A1}" type="pres">
      <dgm:prSet presAssocID="{ED2D9B8F-5B99-4A3D-B6DF-63B39625EEC5}" presName="thickLine" presStyleLbl="alignNode1" presStyleIdx="3" presStyleCnt="4"/>
      <dgm:spPr/>
    </dgm:pt>
    <dgm:pt modelId="{7EAF7C2F-4F6C-40DC-A4F7-82D95BCE96FB}" type="pres">
      <dgm:prSet presAssocID="{ED2D9B8F-5B99-4A3D-B6DF-63B39625EEC5}" presName="horz1" presStyleCnt="0"/>
      <dgm:spPr/>
    </dgm:pt>
    <dgm:pt modelId="{901FEEEA-5EA8-4A32-B39E-D15FC3CCFDE4}" type="pres">
      <dgm:prSet presAssocID="{ED2D9B8F-5B99-4A3D-B6DF-63B39625EEC5}" presName="tx1" presStyleLbl="revTx" presStyleIdx="3" presStyleCnt="4"/>
      <dgm:spPr/>
      <dgm:t>
        <a:bodyPr/>
        <a:lstStyle/>
        <a:p>
          <a:endParaRPr lang="ru-RU"/>
        </a:p>
      </dgm:t>
    </dgm:pt>
    <dgm:pt modelId="{3EF1040B-8326-4648-B69C-11A3DAF8D663}" type="pres">
      <dgm:prSet presAssocID="{ED2D9B8F-5B99-4A3D-B6DF-63B39625EEC5}" presName="vert1" presStyleCnt="0"/>
      <dgm:spPr/>
    </dgm:pt>
  </dgm:ptLst>
  <dgm:cxnLst>
    <dgm:cxn modelId="{B9653A76-3B3E-458C-A7DA-C5093659F85A}" srcId="{E2D500D9-5EDB-46B4-8304-B17E4B4F5C15}" destId="{41A969C3-8E92-4FCE-9B3E-385BEF6FE1EB}" srcOrd="2" destOrd="0" parTransId="{4F27FAE2-B5CC-44B1-ADDD-F3884E721672}" sibTransId="{28B9D151-79EB-4779-87A0-666281E8CFE8}"/>
    <dgm:cxn modelId="{461B8546-6D5B-4C99-94AF-1FD77168CE5B}" type="presOf" srcId="{E23DFEB4-53B3-4BB8-9CCE-A490253ADA93}" destId="{BA916511-47A1-40BE-A7A8-4E4E6FE38C28}" srcOrd="0" destOrd="0" presId="urn:microsoft.com/office/officeart/2008/layout/LinedList"/>
    <dgm:cxn modelId="{807ABB7F-F9A3-4A1D-9A07-2C3A81A1A04E}" type="presOf" srcId="{41A969C3-8E92-4FCE-9B3E-385BEF6FE1EB}" destId="{71BA0414-6EAA-4980-8A93-C58CBFCA4756}" srcOrd="0" destOrd="0" presId="urn:microsoft.com/office/officeart/2008/layout/LinedList"/>
    <dgm:cxn modelId="{A6903A53-D353-43C1-B2BA-7AFF19D19493}" type="presOf" srcId="{84873146-6900-4FBD-B757-CF6C4A1F8328}" destId="{DA72E285-CAD1-4989-8BF8-B1535F5CDD0E}" srcOrd="0" destOrd="0" presId="urn:microsoft.com/office/officeart/2008/layout/LinedList"/>
    <dgm:cxn modelId="{27810F49-3A3B-4E81-BCDE-7ED62D86AE67}" srcId="{E2D500D9-5EDB-46B4-8304-B17E4B4F5C15}" destId="{E23DFEB4-53B3-4BB8-9CCE-A490253ADA93}" srcOrd="1" destOrd="0" parTransId="{59C4F5D1-4A64-4DD3-BABD-663CC4FDB440}" sibTransId="{D176B26A-C0C6-4FB3-914C-84A53E8FCE79}"/>
    <dgm:cxn modelId="{918C54B8-F581-4C2E-B55A-78002941DDE8}" type="presOf" srcId="{E2D500D9-5EDB-46B4-8304-B17E4B4F5C15}" destId="{863AF937-F796-400C-8D04-5F43F207B64A}" srcOrd="0" destOrd="0" presId="urn:microsoft.com/office/officeart/2008/layout/LinedList"/>
    <dgm:cxn modelId="{A4C03DB7-1AE2-47DB-ACBE-8A46A2ED9336}" srcId="{E2D500D9-5EDB-46B4-8304-B17E4B4F5C15}" destId="{ED2D9B8F-5B99-4A3D-B6DF-63B39625EEC5}" srcOrd="3" destOrd="0" parTransId="{AC3B2E27-6C9B-4AC4-BAE7-13D051018E47}" sibTransId="{FADB127C-65C0-4551-9C2D-4CEFFF9A232E}"/>
    <dgm:cxn modelId="{90ACFF34-1BE3-4445-8FCF-CA132E74821C}" type="presOf" srcId="{ED2D9B8F-5B99-4A3D-B6DF-63B39625EEC5}" destId="{901FEEEA-5EA8-4A32-B39E-D15FC3CCFDE4}" srcOrd="0" destOrd="0" presId="urn:microsoft.com/office/officeart/2008/layout/LinedList"/>
    <dgm:cxn modelId="{0AF15092-1B1E-4939-8C8F-E38FB76B5765}" srcId="{E2D500D9-5EDB-46B4-8304-B17E4B4F5C15}" destId="{84873146-6900-4FBD-B757-CF6C4A1F8328}" srcOrd="0" destOrd="0" parTransId="{799B0178-F9B8-4B7E-844D-664A3006EF94}" sibTransId="{D15E23B4-42E8-42AC-9065-0DA8B0984070}"/>
    <dgm:cxn modelId="{F466027D-27AC-4138-8B2C-01EF3D3D1CBF}" type="presParOf" srcId="{863AF937-F796-400C-8D04-5F43F207B64A}" destId="{53784270-9E89-4A2F-9AE0-A925B7B37B65}" srcOrd="0" destOrd="0" presId="urn:microsoft.com/office/officeart/2008/layout/LinedList"/>
    <dgm:cxn modelId="{C9A16FD9-4F0D-44E6-ACAA-66D36307840D}" type="presParOf" srcId="{863AF937-F796-400C-8D04-5F43F207B64A}" destId="{5BF03A40-F1FF-45FC-8C94-94CA20F5B00C}" srcOrd="1" destOrd="0" presId="urn:microsoft.com/office/officeart/2008/layout/LinedList"/>
    <dgm:cxn modelId="{1CC6A8BD-C2CD-4ABC-A457-FDAAB3A57C37}" type="presParOf" srcId="{5BF03A40-F1FF-45FC-8C94-94CA20F5B00C}" destId="{DA72E285-CAD1-4989-8BF8-B1535F5CDD0E}" srcOrd="0" destOrd="0" presId="urn:microsoft.com/office/officeart/2008/layout/LinedList"/>
    <dgm:cxn modelId="{2FCB0E62-E615-4DE2-9E3D-0207336E91F7}" type="presParOf" srcId="{5BF03A40-F1FF-45FC-8C94-94CA20F5B00C}" destId="{5601F676-E6EE-4C65-B8B1-33C9CB732D99}" srcOrd="1" destOrd="0" presId="urn:microsoft.com/office/officeart/2008/layout/LinedList"/>
    <dgm:cxn modelId="{307DD072-1332-4A47-83CF-38C55D313962}" type="presParOf" srcId="{863AF937-F796-400C-8D04-5F43F207B64A}" destId="{241C88B2-BD93-4582-A527-9897FF215946}" srcOrd="2" destOrd="0" presId="urn:microsoft.com/office/officeart/2008/layout/LinedList"/>
    <dgm:cxn modelId="{9DCF6D9B-28AC-4A51-AE8F-6F6ED05F843D}" type="presParOf" srcId="{863AF937-F796-400C-8D04-5F43F207B64A}" destId="{88E2EA71-4A28-41BE-A1F7-01C8400473C6}" srcOrd="3" destOrd="0" presId="urn:microsoft.com/office/officeart/2008/layout/LinedList"/>
    <dgm:cxn modelId="{01E53C94-2A5A-4E61-9D29-2C7BF3CFA7B5}" type="presParOf" srcId="{88E2EA71-4A28-41BE-A1F7-01C8400473C6}" destId="{BA916511-47A1-40BE-A7A8-4E4E6FE38C28}" srcOrd="0" destOrd="0" presId="urn:microsoft.com/office/officeart/2008/layout/LinedList"/>
    <dgm:cxn modelId="{D1F9A885-B16D-48B0-9235-FA066C68E5CE}" type="presParOf" srcId="{88E2EA71-4A28-41BE-A1F7-01C8400473C6}" destId="{175D83C0-21C0-419A-92CC-D5CD22EC4193}" srcOrd="1" destOrd="0" presId="urn:microsoft.com/office/officeart/2008/layout/LinedList"/>
    <dgm:cxn modelId="{249CA58A-67D6-495E-9F7D-926A51557B0E}" type="presParOf" srcId="{863AF937-F796-400C-8D04-5F43F207B64A}" destId="{4FA70F72-B9C9-4409-9691-19EC8A6099E3}" srcOrd="4" destOrd="0" presId="urn:microsoft.com/office/officeart/2008/layout/LinedList"/>
    <dgm:cxn modelId="{AC865A91-23FE-4895-A97A-5E89CBD1C25D}" type="presParOf" srcId="{863AF937-F796-400C-8D04-5F43F207B64A}" destId="{5CD6A38E-07CC-4B76-9C07-B385BEF92242}" srcOrd="5" destOrd="0" presId="urn:microsoft.com/office/officeart/2008/layout/LinedList"/>
    <dgm:cxn modelId="{6DB5E4A8-F183-488E-B374-43BC5DE60559}" type="presParOf" srcId="{5CD6A38E-07CC-4B76-9C07-B385BEF92242}" destId="{71BA0414-6EAA-4980-8A93-C58CBFCA4756}" srcOrd="0" destOrd="0" presId="urn:microsoft.com/office/officeart/2008/layout/LinedList"/>
    <dgm:cxn modelId="{345411B4-2ECF-4E95-87C5-FDC66F8C3FA5}" type="presParOf" srcId="{5CD6A38E-07CC-4B76-9C07-B385BEF92242}" destId="{2EDD8ACC-F4B6-45ED-A91F-FB3EF4922E9C}" srcOrd="1" destOrd="0" presId="urn:microsoft.com/office/officeart/2008/layout/LinedList"/>
    <dgm:cxn modelId="{1C98DDBC-B206-4B98-B378-49857931DBDD}" type="presParOf" srcId="{863AF937-F796-400C-8D04-5F43F207B64A}" destId="{43E7DDF7-63C2-4D94-A7C2-B943557731A1}" srcOrd="6" destOrd="0" presId="urn:microsoft.com/office/officeart/2008/layout/LinedList"/>
    <dgm:cxn modelId="{5584475D-D928-485E-8D14-5F69D4A04C0C}" type="presParOf" srcId="{863AF937-F796-400C-8D04-5F43F207B64A}" destId="{7EAF7C2F-4F6C-40DC-A4F7-82D95BCE96FB}" srcOrd="7" destOrd="0" presId="urn:microsoft.com/office/officeart/2008/layout/LinedList"/>
    <dgm:cxn modelId="{701EF33D-F8B3-4DD7-8317-B45EB02C6A78}" type="presParOf" srcId="{7EAF7C2F-4F6C-40DC-A4F7-82D95BCE96FB}" destId="{901FEEEA-5EA8-4A32-B39E-D15FC3CCFDE4}" srcOrd="0" destOrd="0" presId="urn:microsoft.com/office/officeart/2008/layout/LinedList"/>
    <dgm:cxn modelId="{5518F81A-2FC2-4A47-8A15-C1DF0FAF24C0}" type="presParOf" srcId="{7EAF7C2F-4F6C-40DC-A4F7-82D95BCE96FB}" destId="{3EF1040B-8326-4648-B69C-11A3DAF8D66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61DB70-B4C5-4B97-8E12-82BC3712AAB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6C48F2E-B0EC-4939-9B7A-B4EBB29558D7}">
      <dgm:prSet custT="1"/>
      <dgm:spPr/>
      <dgm:t>
        <a:bodyPr/>
        <a:lstStyle/>
        <a:p>
          <a:r>
            <a:rPr lang="uk-UA" sz="1400" b="1">
              <a:latin typeface="Century Gothic" panose="020B0502020202020204" pitchFamily="34" charset="0"/>
            </a:rPr>
            <a:t>ВИЗНАЧЕННЯ і ОЦІНКА</a:t>
          </a:r>
          <a:r>
            <a:rPr lang="uk-UA" sz="1400">
              <a:latin typeface="Century Gothic" panose="020B0502020202020204" pitchFamily="34" charset="0"/>
            </a:rPr>
            <a:t> кліматичних та енергетичних викликів в місті </a:t>
          </a:r>
          <a:endParaRPr lang="en-US" sz="1400">
            <a:latin typeface="Century Gothic" panose="020B0502020202020204" pitchFamily="34" charset="0"/>
          </a:endParaRPr>
        </a:p>
      </dgm:t>
    </dgm:pt>
    <dgm:pt modelId="{2030D10C-061A-4546-944E-4CAC518F139E}" type="parTrans" cxnId="{DEC7AEF1-52DA-4629-A04E-02A1CD7B5951}">
      <dgm:prSet/>
      <dgm:spPr/>
      <dgm:t>
        <a:bodyPr/>
        <a:lstStyle/>
        <a:p>
          <a:endParaRPr lang="en-US" sz="1400">
            <a:latin typeface="Century Gothic" panose="020B0502020202020204" pitchFamily="34" charset="0"/>
          </a:endParaRPr>
        </a:p>
      </dgm:t>
    </dgm:pt>
    <dgm:pt modelId="{93F525A6-79FC-435D-ACAC-B6771CD96B5A}" type="sibTrans" cxnId="{DEC7AEF1-52DA-4629-A04E-02A1CD7B5951}">
      <dgm:prSet/>
      <dgm:spPr/>
      <dgm:t>
        <a:bodyPr/>
        <a:lstStyle/>
        <a:p>
          <a:endParaRPr lang="en-US" sz="1400">
            <a:latin typeface="Century Gothic" panose="020B0502020202020204" pitchFamily="34" charset="0"/>
          </a:endParaRPr>
        </a:p>
      </dgm:t>
    </dgm:pt>
    <dgm:pt modelId="{8DA8405A-7625-462D-B411-56AA98C08ACE}">
      <dgm:prSet custT="1"/>
      <dgm:spPr/>
      <dgm:t>
        <a:bodyPr/>
        <a:lstStyle/>
        <a:p>
          <a:r>
            <a:rPr lang="uk-UA" sz="1400" b="1">
              <a:latin typeface="Century Gothic" panose="020B0502020202020204" pitchFamily="34" charset="0"/>
            </a:rPr>
            <a:t>МОНІТОРИНГ і ЗВІТУВАННЯ</a:t>
          </a:r>
          <a:r>
            <a:rPr lang="uk-UA" sz="1400">
              <a:latin typeface="Century Gothic" panose="020B0502020202020204" pitchFamily="34" charset="0"/>
            </a:rPr>
            <a:t> щодо прогресу виконання зобов’язань </a:t>
          </a:r>
          <a:endParaRPr lang="en-US" sz="1400">
            <a:latin typeface="Century Gothic" panose="020B0502020202020204" pitchFamily="34" charset="0"/>
          </a:endParaRPr>
        </a:p>
      </dgm:t>
    </dgm:pt>
    <dgm:pt modelId="{80A801B8-433B-4BB4-838B-CD6E9150029A}" type="parTrans" cxnId="{C6FF0BBA-B8B9-4E5A-836D-AE9E49F67327}">
      <dgm:prSet/>
      <dgm:spPr/>
      <dgm:t>
        <a:bodyPr/>
        <a:lstStyle/>
        <a:p>
          <a:endParaRPr lang="en-US" sz="1400">
            <a:latin typeface="Century Gothic" panose="020B0502020202020204" pitchFamily="34" charset="0"/>
          </a:endParaRPr>
        </a:p>
      </dgm:t>
    </dgm:pt>
    <dgm:pt modelId="{6F0AF10B-14D1-47DA-8129-4DD027954A6B}" type="sibTrans" cxnId="{C6FF0BBA-B8B9-4E5A-836D-AE9E49F67327}">
      <dgm:prSet/>
      <dgm:spPr/>
      <dgm:t>
        <a:bodyPr/>
        <a:lstStyle/>
        <a:p>
          <a:endParaRPr lang="en-US" sz="1400">
            <a:latin typeface="Century Gothic" panose="020B0502020202020204" pitchFamily="34" charset="0"/>
          </a:endParaRPr>
        </a:p>
      </dgm:t>
    </dgm:pt>
    <dgm:pt modelId="{EFE4D674-FB4C-4414-A789-E4583BE0C5DA}">
      <dgm:prSet custT="1"/>
      <dgm:spPr/>
      <dgm:t>
        <a:bodyPr/>
        <a:lstStyle/>
        <a:p>
          <a:r>
            <a:rPr lang="uk-UA" sz="1400" b="1">
              <a:latin typeface="Century Gothic" panose="020B0502020202020204" pitchFamily="34" charset="0"/>
            </a:rPr>
            <a:t>ІНФОРМУВАННЯ І ПІДТРИМКА</a:t>
          </a:r>
          <a:r>
            <a:rPr lang="uk-UA" sz="1400">
              <a:latin typeface="Century Gothic" panose="020B0502020202020204" pitchFamily="34" charset="0"/>
            </a:rPr>
            <a:t> керівництва </a:t>
          </a:r>
          <a:endParaRPr lang="en-US" sz="1400">
            <a:latin typeface="Century Gothic" panose="020B0502020202020204" pitchFamily="34" charset="0"/>
          </a:endParaRPr>
        </a:p>
      </dgm:t>
    </dgm:pt>
    <dgm:pt modelId="{E79E4716-EDA5-46A4-9CAA-781E449BFA75}" type="parTrans" cxnId="{5ADC38C6-AE5D-4CA0-94DF-FB31282770A1}">
      <dgm:prSet/>
      <dgm:spPr/>
      <dgm:t>
        <a:bodyPr/>
        <a:lstStyle/>
        <a:p>
          <a:endParaRPr lang="en-US" sz="1400">
            <a:latin typeface="Century Gothic" panose="020B0502020202020204" pitchFamily="34" charset="0"/>
          </a:endParaRPr>
        </a:p>
      </dgm:t>
    </dgm:pt>
    <dgm:pt modelId="{E915001F-8384-4F2F-841E-BBBFAC15AAA3}" type="sibTrans" cxnId="{5ADC38C6-AE5D-4CA0-94DF-FB31282770A1}">
      <dgm:prSet/>
      <dgm:spPr/>
      <dgm:t>
        <a:bodyPr/>
        <a:lstStyle/>
        <a:p>
          <a:endParaRPr lang="en-US" sz="1400">
            <a:latin typeface="Century Gothic" panose="020B0502020202020204" pitchFamily="34" charset="0"/>
          </a:endParaRPr>
        </a:p>
      </dgm:t>
    </dgm:pt>
    <dgm:pt modelId="{7318CD09-6B8A-445A-B33F-CCB082914180}">
      <dgm:prSet custT="1"/>
      <dgm:spPr/>
      <dgm:t>
        <a:bodyPr/>
        <a:lstStyle/>
        <a:p>
          <a:r>
            <a:rPr lang="uk-UA" sz="1400" b="1">
              <a:latin typeface="Century Gothic" panose="020B0502020202020204" pitchFamily="34" charset="0"/>
            </a:rPr>
            <a:t>ПОШИРЕННЯ</a:t>
          </a:r>
          <a:r>
            <a:rPr lang="uk-UA" sz="1400">
              <a:latin typeface="Century Gothic" panose="020B0502020202020204" pitchFamily="34" charset="0"/>
            </a:rPr>
            <a:t> результатів широкій громадськості та партнерам </a:t>
          </a:r>
          <a:endParaRPr lang="en-US" sz="1400">
            <a:latin typeface="Century Gothic" panose="020B0502020202020204" pitchFamily="34" charset="0"/>
          </a:endParaRPr>
        </a:p>
      </dgm:t>
    </dgm:pt>
    <dgm:pt modelId="{4221C192-79D7-49A9-B17D-96C1B93FA3CF}" type="parTrans" cxnId="{51ECAD77-671B-46A8-B0F1-D9AA6CA6689C}">
      <dgm:prSet/>
      <dgm:spPr/>
      <dgm:t>
        <a:bodyPr/>
        <a:lstStyle/>
        <a:p>
          <a:endParaRPr lang="en-US" sz="1400">
            <a:latin typeface="Century Gothic" panose="020B0502020202020204" pitchFamily="34" charset="0"/>
          </a:endParaRPr>
        </a:p>
      </dgm:t>
    </dgm:pt>
    <dgm:pt modelId="{63B63990-342F-45D3-B611-6E8C8D31B139}" type="sibTrans" cxnId="{51ECAD77-671B-46A8-B0F1-D9AA6CA6689C}">
      <dgm:prSet/>
      <dgm:spPr/>
      <dgm:t>
        <a:bodyPr/>
        <a:lstStyle/>
        <a:p>
          <a:endParaRPr lang="en-US" sz="1400">
            <a:latin typeface="Century Gothic" panose="020B0502020202020204" pitchFamily="34" charset="0"/>
          </a:endParaRPr>
        </a:p>
      </dgm:t>
    </dgm:pt>
    <dgm:pt modelId="{91F444DC-EEA7-4559-BB5B-D77FCC3E096B}">
      <dgm:prSet custT="1"/>
      <dgm:spPr/>
      <dgm:t>
        <a:bodyPr/>
        <a:lstStyle/>
        <a:p>
          <a:r>
            <a:rPr lang="uk-UA" sz="1400" b="1">
              <a:latin typeface="Century Gothic" panose="020B0502020202020204" pitchFamily="34" charset="0"/>
            </a:rPr>
            <a:t>ЗДАТНІСТЬ</a:t>
          </a:r>
          <a:r>
            <a:rPr lang="uk-UA" sz="1400">
              <a:latin typeface="Century Gothic" panose="020B0502020202020204" pitchFamily="34" charset="0"/>
            </a:rPr>
            <a:t> до самооцінки та </a:t>
          </a:r>
          <a:r>
            <a:rPr lang="uk-UA" sz="1400" b="1">
              <a:latin typeface="Century Gothic" panose="020B0502020202020204" pitchFamily="34" charset="0"/>
            </a:rPr>
            <a:t>СПРИЯННЯ</a:t>
          </a:r>
          <a:r>
            <a:rPr lang="uk-UA" sz="1400">
              <a:latin typeface="Century Gothic" panose="020B0502020202020204" pitchFamily="34" charset="0"/>
            </a:rPr>
            <a:t> обміну досвідом з колегами </a:t>
          </a:r>
          <a:endParaRPr lang="en-US" sz="1400">
            <a:latin typeface="Century Gothic" panose="020B0502020202020204" pitchFamily="34" charset="0"/>
          </a:endParaRPr>
        </a:p>
      </dgm:t>
    </dgm:pt>
    <dgm:pt modelId="{30694371-2F99-4D1C-A7B7-D39F6FFDF502}" type="parTrans" cxnId="{292A9B3E-AB13-4841-94E6-0B35C9F5D379}">
      <dgm:prSet/>
      <dgm:spPr/>
      <dgm:t>
        <a:bodyPr/>
        <a:lstStyle/>
        <a:p>
          <a:endParaRPr lang="en-US" sz="1400">
            <a:latin typeface="Century Gothic" panose="020B0502020202020204" pitchFamily="34" charset="0"/>
          </a:endParaRPr>
        </a:p>
      </dgm:t>
    </dgm:pt>
    <dgm:pt modelId="{6E5D7408-6DC5-4F47-A841-E0FC39F8F059}" type="sibTrans" cxnId="{292A9B3E-AB13-4841-94E6-0B35C9F5D379}">
      <dgm:prSet/>
      <dgm:spPr/>
      <dgm:t>
        <a:bodyPr/>
        <a:lstStyle/>
        <a:p>
          <a:endParaRPr lang="en-US" sz="1400">
            <a:latin typeface="Century Gothic" panose="020B0502020202020204" pitchFamily="34" charset="0"/>
          </a:endParaRPr>
        </a:p>
      </dgm:t>
    </dgm:pt>
    <dgm:pt modelId="{1C4417BD-CAFD-4323-8354-87FF644FABC0}">
      <dgm:prSet custT="1"/>
      <dgm:spPr/>
      <dgm:t>
        <a:bodyPr/>
        <a:lstStyle/>
        <a:p>
          <a:r>
            <a:rPr lang="uk-UA" sz="1400" b="1">
              <a:latin typeface="Century Gothic" panose="020B0502020202020204" pitchFamily="34" charset="0"/>
            </a:rPr>
            <a:t>ДЕМОНСТРАЦІЯ</a:t>
          </a:r>
          <a:r>
            <a:rPr lang="uk-UA" sz="1400">
              <a:latin typeface="Century Gothic" panose="020B0502020202020204" pitchFamily="34" charset="0"/>
            </a:rPr>
            <a:t> місцевих досягнень на національному/регіональному рівні</a:t>
          </a:r>
          <a:endParaRPr lang="en-US" sz="1400">
            <a:latin typeface="Century Gothic" panose="020B0502020202020204" pitchFamily="34" charset="0"/>
          </a:endParaRPr>
        </a:p>
      </dgm:t>
    </dgm:pt>
    <dgm:pt modelId="{E166FB72-97FD-49FB-BD0E-B677C72CC6A4}" type="parTrans" cxnId="{9B76267F-29BC-44E2-BC34-18EDA004B90F}">
      <dgm:prSet/>
      <dgm:spPr/>
      <dgm:t>
        <a:bodyPr/>
        <a:lstStyle/>
        <a:p>
          <a:endParaRPr lang="en-US" sz="1400">
            <a:latin typeface="Century Gothic" panose="020B0502020202020204" pitchFamily="34" charset="0"/>
          </a:endParaRPr>
        </a:p>
      </dgm:t>
    </dgm:pt>
    <dgm:pt modelId="{762FA8D1-340F-413E-A1B9-0F0283A11040}" type="sibTrans" cxnId="{9B76267F-29BC-44E2-BC34-18EDA004B90F}">
      <dgm:prSet/>
      <dgm:spPr/>
      <dgm:t>
        <a:bodyPr/>
        <a:lstStyle/>
        <a:p>
          <a:endParaRPr lang="en-US" sz="1400">
            <a:latin typeface="Century Gothic" panose="020B0502020202020204" pitchFamily="34" charset="0"/>
          </a:endParaRPr>
        </a:p>
      </dgm:t>
    </dgm:pt>
    <dgm:pt modelId="{C8DC6CCF-15B8-4F20-ADF5-05F09F8E0FA4}" type="pres">
      <dgm:prSet presAssocID="{4961DB70-B4C5-4B97-8E12-82BC3712AAB0}" presName="vert0" presStyleCnt="0">
        <dgm:presLayoutVars>
          <dgm:dir/>
          <dgm:animOne val="branch"/>
          <dgm:animLvl val="lvl"/>
        </dgm:presLayoutVars>
      </dgm:prSet>
      <dgm:spPr/>
      <dgm:t>
        <a:bodyPr/>
        <a:lstStyle/>
        <a:p>
          <a:endParaRPr lang="ru-RU"/>
        </a:p>
      </dgm:t>
    </dgm:pt>
    <dgm:pt modelId="{9A7DD9F6-4CC7-405B-8A8D-2748BA3D6FAC}" type="pres">
      <dgm:prSet presAssocID="{D6C48F2E-B0EC-4939-9B7A-B4EBB29558D7}" presName="thickLine" presStyleLbl="alignNode1" presStyleIdx="0" presStyleCnt="6"/>
      <dgm:spPr/>
    </dgm:pt>
    <dgm:pt modelId="{86570EE6-87A5-4343-998B-41646E4CABA8}" type="pres">
      <dgm:prSet presAssocID="{D6C48F2E-B0EC-4939-9B7A-B4EBB29558D7}" presName="horz1" presStyleCnt="0"/>
      <dgm:spPr/>
    </dgm:pt>
    <dgm:pt modelId="{1ED5F6A3-83B0-4577-9A34-A67964989C64}" type="pres">
      <dgm:prSet presAssocID="{D6C48F2E-B0EC-4939-9B7A-B4EBB29558D7}" presName="tx1" presStyleLbl="revTx" presStyleIdx="0" presStyleCnt="6"/>
      <dgm:spPr/>
      <dgm:t>
        <a:bodyPr/>
        <a:lstStyle/>
        <a:p>
          <a:endParaRPr lang="ru-RU"/>
        </a:p>
      </dgm:t>
    </dgm:pt>
    <dgm:pt modelId="{D5380F03-C265-4583-84B9-B82203927EC8}" type="pres">
      <dgm:prSet presAssocID="{D6C48F2E-B0EC-4939-9B7A-B4EBB29558D7}" presName="vert1" presStyleCnt="0"/>
      <dgm:spPr/>
    </dgm:pt>
    <dgm:pt modelId="{407991B0-F4EE-4ABA-AEF3-F993F1B6770A}" type="pres">
      <dgm:prSet presAssocID="{8DA8405A-7625-462D-B411-56AA98C08ACE}" presName="thickLine" presStyleLbl="alignNode1" presStyleIdx="1" presStyleCnt="6"/>
      <dgm:spPr/>
    </dgm:pt>
    <dgm:pt modelId="{8C6E85B5-4E52-42D1-B390-107265690BF6}" type="pres">
      <dgm:prSet presAssocID="{8DA8405A-7625-462D-B411-56AA98C08ACE}" presName="horz1" presStyleCnt="0"/>
      <dgm:spPr/>
    </dgm:pt>
    <dgm:pt modelId="{111384DB-7F9E-494C-8505-0CA1C84C70DC}" type="pres">
      <dgm:prSet presAssocID="{8DA8405A-7625-462D-B411-56AA98C08ACE}" presName="tx1" presStyleLbl="revTx" presStyleIdx="1" presStyleCnt="6"/>
      <dgm:spPr/>
      <dgm:t>
        <a:bodyPr/>
        <a:lstStyle/>
        <a:p>
          <a:endParaRPr lang="ru-RU"/>
        </a:p>
      </dgm:t>
    </dgm:pt>
    <dgm:pt modelId="{281331B5-8049-4471-BBFB-2D29F04A84EA}" type="pres">
      <dgm:prSet presAssocID="{8DA8405A-7625-462D-B411-56AA98C08ACE}" presName="vert1" presStyleCnt="0"/>
      <dgm:spPr/>
    </dgm:pt>
    <dgm:pt modelId="{2B1C8C50-4EC3-4904-BF68-FCACA63F1E4E}" type="pres">
      <dgm:prSet presAssocID="{EFE4D674-FB4C-4414-A789-E4583BE0C5DA}" presName="thickLine" presStyleLbl="alignNode1" presStyleIdx="2" presStyleCnt="6"/>
      <dgm:spPr/>
    </dgm:pt>
    <dgm:pt modelId="{F8365DF6-B0DA-464A-A57D-A63B7F01B63F}" type="pres">
      <dgm:prSet presAssocID="{EFE4D674-FB4C-4414-A789-E4583BE0C5DA}" presName="horz1" presStyleCnt="0"/>
      <dgm:spPr/>
    </dgm:pt>
    <dgm:pt modelId="{E143392E-04EC-4487-B276-D86B20240F89}" type="pres">
      <dgm:prSet presAssocID="{EFE4D674-FB4C-4414-A789-E4583BE0C5DA}" presName="tx1" presStyleLbl="revTx" presStyleIdx="2" presStyleCnt="6"/>
      <dgm:spPr/>
      <dgm:t>
        <a:bodyPr/>
        <a:lstStyle/>
        <a:p>
          <a:endParaRPr lang="ru-RU"/>
        </a:p>
      </dgm:t>
    </dgm:pt>
    <dgm:pt modelId="{65CD7CE8-F13A-4A0B-B34B-3C36415EFC89}" type="pres">
      <dgm:prSet presAssocID="{EFE4D674-FB4C-4414-A789-E4583BE0C5DA}" presName="vert1" presStyleCnt="0"/>
      <dgm:spPr/>
    </dgm:pt>
    <dgm:pt modelId="{27F84F7A-9FB6-40C6-97C0-FB8B0951991F}" type="pres">
      <dgm:prSet presAssocID="{7318CD09-6B8A-445A-B33F-CCB082914180}" presName="thickLine" presStyleLbl="alignNode1" presStyleIdx="3" presStyleCnt="6"/>
      <dgm:spPr/>
    </dgm:pt>
    <dgm:pt modelId="{5A29DBDE-2C55-48B2-A473-1EF2AF1AEA42}" type="pres">
      <dgm:prSet presAssocID="{7318CD09-6B8A-445A-B33F-CCB082914180}" presName="horz1" presStyleCnt="0"/>
      <dgm:spPr/>
    </dgm:pt>
    <dgm:pt modelId="{2FA8ECFD-B7B9-49E6-8934-86A829892D2F}" type="pres">
      <dgm:prSet presAssocID="{7318CD09-6B8A-445A-B33F-CCB082914180}" presName="tx1" presStyleLbl="revTx" presStyleIdx="3" presStyleCnt="6"/>
      <dgm:spPr/>
      <dgm:t>
        <a:bodyPr/>
        <a:lstStyle/>
        <a:p>
          <a:endParaRPr lang="ru-RU"/>
        </a:p>
      </dgm:t>
    </dgm:pt>
    <dgm:pt modelId="{3B0C975A-CF73-4DD4-AB6A-7AD1212A8C38}" type="pres">
      <dgm:prSet presAssocID="{7318CD09-6B8A-445A-B33F-CCB082914180}" presName="vert1" presStyleCnt="0"/>
      <dgm:spPr/>
    </dgm:pt>
    <dgm:pt modelId="{93800811-3E6A-40FA-A0E8-BABC9B9268D8}" type="pres">
      <dgm:prSet presAssocID="{91F444DC-EEA7-4559-BB5B-D77FCC3E096B}" presName="thickLine" presStyleLbl="alignNode1" presStyleIdx="4" presStyleCnt="6"/>
      <dgm:spPr/>
    </dgm:pt>
    <dgm:pt modelId="{1629E892-AE97-4CAE-A008-78F7BD96ED7D}" type="pres">
      <dgm:prSet presAssocID="{91F444DC-EEA7-4559-BB5B-D77FCC3E096B}" presName="horz1" presStyleCnt="0"/>
      <dgm:spPr/>
    </dgm:pt>
    <dgm:pt modelId="{22D0D970-76C6-4327-AC7C-E783D05062F9}" type="pres">
      <dgm:prSet presAssocID="{91F444DC-EEA7-4559-BB5B-D77FCC3E096B}" presName="tx1" presStyleLbl="revTx" presStyleIdx="4" presStyleCnt="6"/>
      <dgm:spPr/>
      <dgm:t>
        <a:bodyPr/>
        <a:lstStyle/>
        <a:p>
          <a:endParaRPr lang="ru-RU"/>
        </a:p>
      </dgm:t>
    </dgm:pt>
    <dgm:pt modelId="{C6B8B42C-9C48-491D-86CF-D6E723ABC3DA}" type="pres">
      <dgm:prSet presAssocID="{91F444DC-EEA7-4559-BB5B-D77FCC3E096B}" presName="vert1" presStyleCnt="0"/>
      <dgm:spPr/>
    </dgm:pt>
    <dgm:pt modelId="{DCD85E30-9C0F-4150-BBBA-3B1CEFD338B2}" type="pres">
      <dgm:prSet presAssocID="{1C4417BD-CAFD-4323-8354-87FF644FABC0}" presName="thickLine" presStyleLbl="alignNode1" presStyleIdx="5" presStyleCnt="6"/>
      <dgm:spPr/>
    </dgm:pt>
    <dgm:pt modelId="{C220A1BD-9DB9-40B7-A209-1C0FBA3EC10A}" type="pres">
      <dgm:prSet presAssocID="{1C4417BD-CAFD-4323-8354-87FF644FABC0}" presName="horz1" presStyleCnt="0"/>
      <dgm:spPr/>
    </dgm:pt>
    <dgm:pt modelId="{911374C1-8C01-48D0-AD85-FCED2B54E03C}" type="pres">
      <dgm:prSet presAssocID="{1C4417BD-CAFD-4323-8354-87FF644FABC0}" presName="tx1" presStyleLbl="revTx" presStyleIdx="5" presStyleCnt="6"/>
      <dgm:spPr/>
      <dgm:t>
        <a:bodyPr/>
        <a:lstStyle/>
        <a:p>
          <a:endParaRPr lang="ru-RU"/>
        </a:p>
      </dgm:t>
    </dgm:pt>
    <dgm:pt modelId="{F23B3081-E703-4C1B-916C-34096958E415}" type="pres">
      <dgm:prSet presAssocID="{1C4417BD-CAFD-4323-8354-87FF644FABC0}" presName="vert1" presStyleCnt="0"/>
      <dgm:spPr/>
    </dgm:pt>
  </dgm:ptLst>
  <dgm:cxnLst>
    <dgm:cxn modelId="{70CA4C5E-69A7-4E07-806A-97F9268FA6BB}" type="presOf" srcId="{7318CD09-6B8A-445A-B33F-CCB082914180}" destId="{2FA8ECFD-B7B9-49E6-8934-86A829892D2F}" srcOrd="0" destOrd="0" presId="urn:microsoft.com/office/officeart/2008/layout/LinedList"/>
    <dgm:cxn modelId="{292A9B3E-AB13-4841-94E6-0B35C9F5D379}" srcId="{4961DB70-B4C5-4B97-8E12-82BC3712AAB0}" destId="{91F444DC-EEA7-4559-BB5B-D77FCC3E096B}" srcOrd="4" destOrd="0" parTransId="{30694371-2F99-4D1C-A7B7-D39F6FFDF502}" sibTransId="{6E5D7408-6DC5-4F47-A841-E0FC39F8F059}"/>
    <dgm:cxn modelId="{D842F31C-A562-4350-AEBE-6F1E220ACDA3}" type="presOf" srcId="{91F444DC-EEA7-4559-BB5B-D77FCC3E096B}" destId="{22D0D970-76C6-4327-AC7C-E783D05062F9}" srcOrd="0" destOrd="0" presId="urn:microsoft.com/office/officeart/2008/layout/LinedList"/>
    <dgm:cxn modelId="{BC1FE3E5-7A53-489E-A966-D8A7D4A874F3}" type="presOf" srcId="{EFE4D674-FB4C-4414-A789-E4583BE0C5DA}" destId="{E143392E-04EC-4487-B276-D86B20240F89}" srcOrd="0" destOrd="0" presId="urn:microsoft.com/office/officeart/2008/layout/LinedList"/>
    <dgm:cxn modelId="{9B76267F-29BC-44E2-BC34-18EDA004B90F}" srcId="{4961DB70-B4C5-4B97-8E12-82BC3712AAB0}" destId="{1C4417BD-CAFD-4323-8354-87FF644FABC0}" srcOrd="5" destOrd="0" parTransId="{E166FB72-97FD-49FB-BD0E-B677C72CC6A4}" sibTransId="{762FA8D1-340F-413E-A1B9-0F0283A11040}"/>
    <dgm:cxn modelId="{51ECAD77-671B-46A8-B0F1-D9AA6CA6689C}" srcId="{4961DB70-B4C5-4B97-8E12-82BC3712AAB0}" destId="{7318CD09-6B8A-445A-B33F-CCB082914180}" srcOrd="3" destOrd="0" parTransId="{4221C192-79D7-49A9-B17D-96C1B93FA3CF}" sibTransId="{63B63990-342F-45D3-B611-6E8C8D31B139}"/>
    <dgm:cxn modelId="{7C2B2EA9-9197-4365-A869-EC9C7CB15E81}" type="presOf" srcId="{4961DB70-B4C5-4B97-8E12-82BC3712AAB0}" destId="{C8DC6CCF-15B8-4F20-ADF5-05F09F8E0FA4}" srcOrd="0" destOrd="0" presId="urn:microsoft.com/office/officeart/2008/layout/LinedList"/>
    <dgm:cxn modelId="{6B90A402-F2AD-44E3-A94F-4F6D77B0DCAB}" type="presOf" srcId="{1C4417BD-CAFD-4323-8354-87FF644FABC0}" destId="{911374C1-8C01-48D0-AD85-FCED2B54E03C}" srcOrd="0" destOrd="0" presId="urn:microsoft.com/office/officeart/2008/layout/LinedList"/>
    <dgm:cxn modelId="{5ADC38C6-AE5D-4CA0-94DF-FB31282770A1}" srcId="{4961DB70-B4C5-4B97-8E12-82BC3712AAB0}" destId="{EFE4D674-FB4C-4414-A789-E4583BE0C5DA}" srcOrd="2" destOrd="0" parTransId="{E79E4716-EDA5-46A4-9CAA-781E449BFA75}" sibTransId="{E915001F-8384-4F2F-841E-BBBFAC15AAA3}"/>
    <dgm:cxn modelId="{DEC7AEF1-52DA-4629-A04E-02A1CD7B5951}" srcId="{4961DB70-B4C5-4B97-8E12-82BC3712AAB0}" destId="{D6C48F2E-B0EC-4939-9B7A-B4EBB29558D7}" srcOrd="0" destOrd="0" parTransId="{2030D10C-061A-4546-944E-4CAC518F139E}" sibTransId="{93F525A6-79FC-435D-ACAC-B6771CD96B5A}"/>
    <dgm:cxn modelId="{9F7E57D2-B8B5-46AD-84AF-3C96764F2CC6}" type="presOf" srcId="{D6C48F2E-B0EC-4939-9B7A-B4EBB29558D7}" destId="{1ED5F6A3-83B0-4577-9A34-A67964989C64}" srcOrd="0" destOrd="0" presId="urn:microsoft.com/office/officeart/2008/layout/LinedList"/>
    <dgm:cxn modelId="{40FE02E5-217B-45B7-ABCD-0D2BC5D7E1DF}" type="presOf" srcId="{8DA8405A-7625-462D-B411-56AA98C08ACE}" destId="{111384DB-7F9E-494C-8505-0CA1C84C70DC}" srcOrd="0" destOrd="0" presId="urn:microsoft.com/office/officeart/2008/layout/LinedList"/>
    <dgm:cxn modelId="{C6FF0BBA-B8B9-4E5A-836D-AE9E49F67327}" srcId="{4961DB70-B4C5-4B97-8E12-82BC3712AAB0}" destId="{8DA8405A-7625-462D-B411-56AA98C08ACE}" srcOrd="1" destOrd="0" parTransId="{80A801B8-433B-4BB4-838B-CD6E9150029A}" sibTransId="{6F0AF10B-14D1-47DA-8129-4DD027954A6B}"/>
    <dgm:cxn modelId="{C6FDDA5B-6660-4D35-BA77-401CB8EB5940}" type="presParOf" srcId="{C8DC6CCF-15B8-4F20-ADF5-05F09F8E0FA4}" destId="{9A7DD9F6-4CC7-405B-8A8D-2748BA3D6FAC}" srcOrd="0" destOrd="0" presId="urn:microsoft.com/office/officeart/2008/layout/LinedList"/>
    <dgm:cxn modelId="{04B02790-C862-4E9B-BDCA-D4A7BAA71D2D}" type="presParOf" srcId="{C8DC6CCF-15B8-4F20-ADF5-05F09F8E0FA4}" destId="{86570EE6-87A5-4343-998B-41646E4CABA8}" srcOrd="1" destOrd="0" presId="urn:microsoft.com/office/officeart/2008/layout/LinedList"/>
    <dgm:cxn modelId="{191B9926-9335-4463-96E2-3885A7714BAB}" type="presParOf" srcId="{86570EE6-87A5-4343-998B-41646E4CABA8}" destId="{1ED5F6A3-83B0-4577-9A34-A67964989C64}" srcOrd="0" destOrd="0" presId="urn:microsoft.com/office/officeart/2008/layout/LinedList"/>
    <dgm:cxn modelId="{156C4FFA-3E45-49B8-A5CD-C3015529E782}" type="presParOf" srcId="{86570EE6-87A5-4343-998B-41646E4CABA8}" destId="{D5380F03-C265-4583-84B9-B82203927EC8}" srcOrd="1" destOrd="0" presId="urn:microsoft.com/office/officeart/2008/layout/LinedList"/>
    <dgm:cxn modelId="{AB7210AB-4E6A-481D-89D1-76A75D3A6EA2}" type="presParOf" srcId="{C8DC6CCF-15B8-4F20-ADF5-05F09F8E0FA4}" destId="{407991B0-F4EE-4ABA-AEF3-F993F1B6770A}" srcOrd="2" destOrd="0" presId="urn:microsoft.com/office/officeart/2008/layout/LinedList"/>
    <dgm:cxn modelId="{37987924-13F4-48CB-956C-676A495C4809}" type="presParOf" srcId="{C8DC6CCF-15B8-4F20-ADF5-05F09F8E0FA4}" destId="{8C6E85B5-4E52-42D1-B390-107265690BF6}" srcOrd="3" destOrd="0" presId="urn:microsoft.com/office/officeart/2008/layout/LinedList"/>
    <dgm:cxn modelId="{25851F71-2F48-4444-B46E-B771BA6A5778}" type="presParOf" srcId="{8C6E85B5-4E52-42D1-B390-107265690BF6}" destId="{111384DB-7F9E-494C-8505-0CA1C84C70DC}" srcOrd="0" destOrd="0" presId="urn:microsoft.com/office/officeart/2008/layout/LinedList"/>
    <dgm:cxn modelId="{E74F2B0A-389D-499F-A419-7319685752C8}" type="presParOf" srcId="{8C6E85B5-4E52-42D1-B390-107265690BF6}" destId="{281331B5-8049-4471-BBFB-2D29F04A84EA}" srcOrd="1" destOrd="0" presId="urn:microsoft.com/office/officeart/2008/layout/LinedList"/>
    <dgm:cxn modelId="{53D67C45-6D67-4B48-AACC-8853100A97E8}" type="presParOf" srcId="{C8DC6CCF-15B8-4F20-ADF5-05F09F8E0FA4}" destId="{2B1C8C50-4EC3-4904-BF68-FCACA63F1E4E}" srcOrd="4" destOrd="0" presId="urn:microsoft.com/office/officeart/2008/layout/LinedList"/>
    <dgm:cxn modelId="{B7946324-C9D7-4B46-9ADE-C831D624F29C}" type="presParOf" srcId="{C8DC6CCF-15B8-4F20-ADF5-05F09F8E0FA4}" destId="{F8365DF6-B0DA-464A-A57D-A63B7F01B63F}" srcOrd="5" destOrd="0" presId="urn:microsoft.com/office/officeart/2008/layout/LinedList"/>
    <dgm:cxn modelId="{76172022-08BE-4539-8EC1-6A894152C18F}" type="presParOf" srcId="{F8365DF6-B0DA-464A-A57D-A63B7F01B63F}" destId="{E143392E-04EC-4487-B276-D86B20240F89}" srcOrd="0" destOrd="0" presId="urn:microsoft.com/office/officeart/2008/layout/LinedList"/>
    <dgm:cxn modelId="{51CCF975-9CF2-4B66-8AC3-37BFE6EB8D33}" type="presParOf" srcId="{F8365DF6-B0DA-464A-A57D-A63B7F01B63F}" destId="{65CD7CE8-F13A-4A0B-B34B-3C36415EFC89}" srcOrd="1" destOrd="0" presId="urn:microsoft.com/office/officeart/2008/layout/LinedList"/>
    <dgm:cxn modelId="{B6A86450-7480-43E0-9FE6-BC9BCE3FB401}" type="presParOf" srcId="{C8DC6CCF-15B8-4F20-ADF5-05F09F8E0FA4}" destId="{27F84F7A-9FB6-40C6-97C0-FB8B0951991F}" srcOrd="6" destOrd="0" presId="urn:microsoft.com/office/officeart/2008/layout/LinedList"/>
    <dgm:cxn modelId="{72FAB7B5-2200-49C2-9BDD-81EB94BE5524}" type="presParOf" srcId="{C8DC6CCF-15B8-4F20-ADF5-05F09F8E0FA4}" destId="{5A29DBDE-2C55-48B2-A473-1EF2AF1AEA42}" srcOrd="7" destOrd="0" presId="urn:microsoft.com/office/officeart/2008/layout/LinedList"/>
    <dgm:cxn modelId="{A0804CC2-CE59-496C-AC8D-048C60A555DB}" type="presParOf" srcId="{5A29DBDE-2C55-48B2-A473-1EF2AF1AEA42}" destId="{2FA8ECFD-B7B9-49E6-8934-86A829892D2F}" srcOrd="0" destOrd="0" presId="urn:microsoft.com/office/officeart/2008/layout/LinedList"/>
    <dgm:cxn modelId="{C853DB2C-6C9D-40AF-A657-8707DE6C0963}" type="presParOf" srcId="{5A29DBDE-2C55-48B2-A473-1EF2AF1AEA42}" destId="{3B0C975A-CF73-4DD4-AB6A-7AD1212A8C38}" srcOrd="1" destOrd="0" presId="urn:microsoft.com/office/officeart/2008/layout/LinedList"/>
    <dgm:cxn modelId="{8CB335A4-A401-4A0B-825D-79F278E36C47}" type="presParOf" srcId="{C8DC6CCF-15B8-4F20-ADF5-05F09F8E0FA4}" destId="{93800811-3E6A-40FA-A0E8-BABC9B9268D8}" srcOrd="8" destOrd="0" presId="urn:microsoft.com/office/officeart/2008/layout/LinedList"/>
    <dgm:cxn modelId="{1DBC3785-C4D0-4016-9D59-7072D36D726C}" type="presParOf" srcId="{C8DC6CCF-15B8-4F20-ADF5-05F09F8E0FA4}" destId="{1629E892-AE97-4CAE-A008-78F7BD96ED7D}" srcOrd="9" destOrd="0" presId="urn:microsoft.com/office/officeart/2008/layout/LinedList"/>
    <dgm:cxn modelId="{31E2A92D-D912-4042-AFDB-8D06A97FB2A0}" type="presParOf" srcId="{1629E892-AE97-4CAE-A008-78F7BD96ED7D}" destId="{22D0D970-76C6-4327-AC7C-E783D05062F9}" srcOrd="0" destOrd="0" presId="urn:microsoft.com/office/officeart/2008/layout/LinedList"/>
    <dgm:cxn modelId="{6E24D340-33B1-4F7A-8A5D-E9EB482D6A2B}" type="presParOf" srcId="{1629E892-AE97-4CAE-A008-78F7BD96ED7D}" destId="{C6B8B42C-9C48-491D-86CF-D6E723ABC3DA}" srcOrd="1" destOrd="0" presId="urn:microsoft.com/office/officeart/2008/layout/LinedList"/>
    <dgm:cxn modelId="{D65205C9-7BD5-47DA-8BA7-F04BCF42C930}" type="presParOf" srcId="{C8DC6CCF-15B8-4F20-ADF5-05F09F8E0FA4}" destId="{DCD85E30-9C0F-4150-BBBA-3B1CEFD338B2}" srcOrd="10" destOrd="0" presId="urn:microsoft.com/office/officeart/2008/layout/LinedList"/>
    <dgm:cxn modelId="{0E175823-DABF-4290-B170-BC81FCFB27FC}" type="presParOf" srcId="{C8DC6CCF-15B8-4F20-ADF5-05F09F8E0FA4}" destId="{C220A1BD-9DB9-40B7-A209-1C0FBA3EC10A}" srcOrd="11" destOrd="0" presId="urn:microsoft.com/office/officeart/2008/layout/LinedList"/>
    <dgm:cxn modelId="{0D52DEF1-FFD1-491A-85B8-DADFB2A7D6ED}" type="presParOf" srcId="{C220A1BD-9DB9-40B7-A209-1C0FBA3EC10A}" destId="{911374C1-8C01-48D0-AD85-FCED2B54E03C}" srcOrd="0" destOrd="0" presId="urn:microsoft.com/office/officeart/2008/layout/LinedList"/>
    <dgm:cxn modelId="{40A8FCEA-C599-4B71-B03C-18AE202D9335}" type="presParOf" srcId="{C220A1BD-9DB9-40B7-A209-1C0FBA3EC10A}" destId="{F23B3081-E703-4C1B-916C-34096958E41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D500D9-5EDB-46B4-8304-B17E4B4F5C1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4873146-6900-4FBD-B757-CF6C4A1F8328}">
      <dgm:prSet custT="1"/>
      <dgm:spPr/>
      <dgm:t>
        <a:bodyPr/>
        <a:lstStyle/>
        <a:p>
          <a:r>
            <a:rPr lang="uk-UA" sz="1000" b="0" spc="-20">
              <a:latin typeface="Century Gothic" panose="020B0502020202020204" pitchFamily="34" charset="0"/>
              <a:cs typeface="Arial" charset="0"/>
            </a:rPr>
            <a:t>Стимулювання більшої кількості місцевих органів влади долучатись до Угоди мерів щодо клімату та енергії </a:t>
          </a:r>
          <a:r>
            <a:rPr lang="ru-RU" sz="1000" b="0" spc="-20">
              <a:latin typeface="Century Gothic" panose="020B0502020202020204" pitchFamily="34" charset="0"/>
              <a:cs typeface="Arial" charset="0"/>
            </a:rPr>
            <a:t>і брати на себе відповідні зобов’язання до 2030 року, а також заохочення регіональних та національних органів влади посилювати підтримку підписантів Угоди</a:t>
          </a:r>
          <a:endParaRPr lang="uk-UA" sz="1000" b="0">
            <a:latin typeface="Century Gothic" panose="020B0502020202020204" pitchFamily="34" charset="0"/>
          </a:endParaRPr>
        </a:p>
      </dgm:t>
    </dgm:pt>
    <dgm:pt modelId="{799B0178-F9B8-4B7E-844D-664A3006EF94}" type="parTrans" cxnId="{0AF15092-1B1E-4939-8C8F-E38FB76B5765}">
      <dgm:prSet/>
      <dgm:spPr/>
      <dgm:t>
        <a:bodyPr/>
        <a:lstStyle/>
        <a:p>
          <a:endParaRPr lang="en-US" sz="1000">
            <a:latin typeface="Century Gothic" panose="020B0502020202020204" pitchFamily="34" charset="0"/>
          </a:endParaRPr>
        </a:p>
      </dgm:t>
    </dgm:pt>
    <dgm:pt modelId="{D15E23B4-42E8-42AC-9065-0DA8B0984070}" type="sibTrans" cxnId="{0AF15092-1B1E-4939-8C8F-E38FB76B5765}">
      <dgm:prSet/>
      <dgm:spPr/>
      <dgm:t>
        <a:bodyPr/>
        <a:lstStyle/>
        <a:p>
          <a:endParaRPr lang="en-US" sz="1000">
            <a:latin typeface="Century Gothic" panose="020B0502020202020204" pitchFamily="34" charset="0"/>
          </a:endParaRPr>
        </a:p>
      </dgm:t>
    </dgm:pt>
    <dgm:pt modelId="{41A969C3-8E92-4FCE-9B3E-385BEF6FE1EB}">
      <dgm:prSet custT="1"/>
      <dgm:spPr/>
      <dgm:t>
        <a:bodyPr/>
        <a:lstStyle/>
        <a:p>
          <a:r>
            <a:rPr lang="uk-UA" sz="1000" spc="-20">
              <a:latin typeface="Century Gothic" panose="020B0502020202020204" pitchFamily="34" charset="0"/>
              <a:cs typeface="Arial" charset="0"/>
            </a:rPr>
            <a:t>Надання цілеспрямованої підтримки з метою полегшення доступу підписантів Угоди до фінансування </a:t>
          </a:r>
          <a:r>
            <a:rPr lang="ru-RU" sz="1000" spc="-20">
              <a:latin typeface="Century Gothic" panose="020B0502020202020204" pitchFamily="34" charset="0"/>
              <a:cs typeface="Arial" charset="0"/>
            </a:rPr>
            <a:t>муніципальних проектів, зокрема тих, які включені до їхніх SECAP</a:t>
          </a:r>
          <a:endParaRPr lang="uk-UA" sz="1000">
            <a:latin typeface="Century Gothic" panose="020B0502020202020204" pitchFamily="34" charset="0"/>
          </a:endParaRPr>
        </a:p>
      </dgm:t>
    </dgm:pt>
    <dgm:pt modelId="{4F27FAE2-B5CC-44B1-ADDD-F3884E721672}" type="parTrans" cxnId="{B9653A76-3B3E-458C-A7DA-C5093659F85A}">
      <dgm:prSet/>
      <dgm:spPr/>
      <dgm:t>
        <a:bodyPr/>
        <a:lstStyle/>
        <a:p>
          <a:endParaRPr lang="en-US" sz="1000">
            <a:latin typeface="Century Gothic" panose="020B0502020202020204" pitchFamily="34" charset="0"/>
          </a:endParaRPr>
        </a:p>
      </dgm:t>
    </dgm:pt>
    <dgm:pt modelId="{28B9D151-79EB-4779-87A0-666281E8CFE8}" type="sibTrans" cxnId="{B9653A76-3B3E-458C-A7DA-C5093659F85A}">
      <dgm:prSet/>
      <dgm:spPr/>
      <dgm:t>
        <a:bodyPr/>
        <a:lstStyle/>
        <a:p>
          <a:endParaRPr lang="en-US" sz="1000">
            <a:latin typeface="Century Gothic" panose="020B0502020202020204" pitchFamily="34" charset="0"/>
          </a:endParaRPr>
        </a:p>
      </dgm:t>
    </dgm:pt>
    <dgm:pt modelId="{ED2D9B8F-5B99-4A3D-B6DF-63B39625EEC5}">
      <dgm:prSet custT="1"/>
      <dgm:spPr/>
      <dgm:t>
        <a:bodyPr/>
        <a:lstStyle/>
        <a:p>
          <a:r>
            <a:rPr lang="ru-RU" sz="1000" spc="-20">
              <a:latin typeface="Century Gothic" panose="020B0502020202020204" pitchFamily="34" charset="0"/>
              <a:cs typeface="Arial" charset="0"/>
            </a:rPr>
            <a:t>Підвищення обізнаності серед населення місцевих громад щодо актуальності енергетичних та кліматичних </a:t>
          </a:r>
          <a:r>
            <a:rPr lang="uk-UA" sz="1000" spc="-20">
              <a:latin typeface="Century Gothic" panose="020B0502020202020204" pitchFamily="34" charset="0"/>
              <a:cs typeface="Arial" charset="0"/>
            </a:rPr>
            <a:t>ій на місцевому рівні</a:t>
          </a:r>
          <a:endParaRPr lang="uk-UA" sz="1000">
            <a:latin typeface="Century Gothic" panose="020B0502020202020204" pitchFamily="34" charset="0"/>
          </a:endParaRPr>
        </a:p>
      </dgm:t>
    </dgm:pt>
    <dgm:pt modelId="{AC3B2E27-6C9B-4AC4-BAE7-13D051018E47}" type="parTrans" cxnId="{A4C03DB7-1AE2-47DB-ACBE-8A46A2ED9336}">
      <dgm:prSet/>
      <dgm:spPr/>
      <dgm:t>
        <a:bodyPr/>
        <a:lstStyle/>
        <a:p>
          <a:endParaRPr lang="en-US" sz="1000">
            <a:latin typeface="Century Gothic" panose="020B0502020202020204" pitchFamily="34" charset="0"/>
          </a:endParaRPr>
        </a:p>
      </dgm:t>
    </dgm:pt>
    <dgm:pt modelId="{FADB127C-65C0-4551-9C2D-4CEFFF9A232E}" type="sibTrans" cxnId="{A4C03DB7-1AE2-47DB-ACBE-8A46A2ED9336}">
      <dgm:prSet/>
      <dgm:spPr/>
      <dgm:t>
        <a:bodyPr/>
        <a:lstStyle/>
        <a:p>
          <a:endParaRPr lang="en-US" sz="1000">
            <a:latin typeface="Century Gothic" panose="020B0502020202020204" pitchFamily="34" charset="0"/>
          </a:endParaRPr>
        </a:p>
      </dgm:t>
    </dgm:pt>
    <dgm:pt modelId="{E23DFEB4-53B3-4BB8-9CCE-A490253ADA93}">
      <dgm:prSet custT="1"/>
      <dgm:spPr/>
      <dgm:t>
        <a:bodyPr/>
        <a:lstStyle/>
        <a:p>
          <a:r>
            <a:rPr lang="ru-RU" sz="1000" b="0" spc="-20">
              <a:latin typeface="Century Gothic" panose="020B0502020202020204" pitchFamily="34" charset="0"/>
              <a:cs typeface="Arial" charset="0"/>
            </a:rPr>
            <a:t>Надання допомоги підписантам Угоди у процесі розробки й реалізації SECAP і нарощування їхнього технічного потенціалу для вдосконалення місцевого </a:t>
          </a:r>
          <a:r>
            <a:rPr lang="uk-UA" sz="1000" b="0" spc="-20">
              <a:latin typeface="Century Gothic" panose="020B0502020202020204" pitchFamily="34" charset="0"/>
              <a:cs typeface="Arial" charset="0"/>
            </a:rPr>
            <a:t>планування та управління</a:t>
          </a:r>
        </a:p>
      </dgm:t>
    </dgm:pt>
    <dgm:pt modelId="{59C4F5D1-4A64-4DD3-BABD-663CC4FDB440}" type="parTrans" cxnId="{27810F49-3A3B-4E81-BCDE-7ED62D86AE67}">
      <dgm:prSet/>
      <dgm:spPr/>
      <dgm:t>
        <a:bodyPr/>
        <a:lstStyle/>
        <a:p>
          <a:endParaRPr lang="uk-UA" sz="1000">
            <a:latin typeface="Century Gothic" panose="020B0502020202020204" pitchFamily="34" charset="0"/>
          </a:endParaRPr>
        </a:p>
      </dgm:t>
    </dgm:pt>
    <dgm:pt modelId="{D176B26A-C0C6-4FB3-914C-84A53E8FCE79}" type="sibTrans" cxnId="{27810F49-3A3B-4E81-BCDE-7ED62D86AE67}">
      <dgm:prSet/>
      <dgm:spPr/>
      <dgm:t>
        <a:bodyPr/>
        <a:lstStyle/>
        <a:p>
          <a:endParaRPr lang="uk-UA" sz="1000">
            <a:latin typeface="Century Gothic" panose="020B0502020202020204" pitchFamily="34" charset="0"/>
          </a:endParaRPr>
        </a:p>
      </dgm:t>
    </dgm:pt>
    <dgm:pt modelId="{D65C4511-2446-41A9-8950-D1B32F482180}">
      <dgm:prSet custT="1"/>
      <dgm:spPr/>
      <dgm:t>
        <a:bodyPr/>
        <a:lstStyle/>
        <a:p>
          <a:r>
            <a:rPr lang="ru-RU" sz="1000">
              <a:latin typeface="Century Gothic" panose="020B0502020202020204" pitchFamily="34" charset="0"/>
            </a:rPr>
            <a:t>Надання місцевим громадам ефективних інструментів, що дозволять їм активно долучатись до подолання </a:t>
          </a:r>
          <a:r>
            <a:rPr lang="uk-UA" sz="1000">
              <a:latin typeface="Century Gothic" panose="020B0502020202020204" pitchFamily="34" charset="0"/>
            </a:rPr>
            <a:t>місцевих викликів</a:t>
          </a:r>
        </a:p>
      </dgm:t>
    </dgm:pt>
    <dgm:pt modelId="{E170C086-2C43-48B8-B036-42C5044EF60B}" type="parTrans" cxnId="{B02940EE-A6EC-4170-A51D-048928D94F7B}">
      <dgm:prSet/>
      <dgm:spPr/>
      <dgm:t>
        <a:bodyPr/>
        <a:lstStyle/>
        <a:p>
          <a:endParaRPr lang="uk-UA" sz="1000">
            <a:latin typeface="Century Gothic" panose="020B0502020202020204" pitchFamily="34" charset="0"/>
          </a:endParaRPr>
        </a:p>
      </dgm:t>
    </dgm:pt>
    <dgm:pt modelId="{612D2564-3E79-48AE-87CC-2140A2FD4991}" type="sibTrans" cxnId="{B02940EE-A6EC-4170-A51D-048928D94F7B}">
      <dgm:prSet/>
      <dgm:spPr/>
      <dgm:t>
        <a:bodyPr/>
        <a:lstStyle/>
        <a:p>
          <a:endParaRPr lang="uk-UA" sz="1000">
            <a:latin typeface="Century Gothic" panose="020B0502020202020204" pitchFamily="34" charset="0"/>
          </a:endParaRPr>
        </a:p>
      </dgm:t>
    </dgm:pt>
    <dgm:pt modelId="{6102DB8D-8DFB-4642-8034-4CFE3F91BC8B}" type="pres">
      <dgm:prSet presAssocID="{E2D500D9-5EDB-46B4-8304-B17E4B4F5C15}" presName="vert0" presStyleCnt="0">
        <dgm:presLayoutVars>
          <dgm:dir/>
          <dgm:animOne val="branch"/>
          <dgm:animLvl val="lvl"/>
        </dgm:presLayoutVars>
      </dgm:prSet>
      <dgm:spPr/>
      <dgm:t>
        <a:bodyPr/>
        <a:lstStyle/>
        <a:p>
          <a:endParaRPr lang="ru-RU"/>
        </a:p>
      </dgm:t>
    </dgm:pt>
    <dgm:pt modelId="{834B7147-A99A-4128-B836-F894B9D4477F}" type="pres">
      <dgm:prSet presAssocID="{84873146-6900-4FBD-B757-CF6C4A1F8328}" presName="thickLine" presStyleLbl="alignNode1" presStyleIdx="0" presStyleCnt="5"/>
      <dgm:spPr/>
    </dgm:pt>
    <dgm:pt modelId="{BD5AEF20-6F19-47AE-AAA9-F7E098654E2B}" type="pres">
      <dgm:prSet presAssocID="{84873146-6900-4FBD-B757-CF6C4A1F8328}" presName="horz1" presStyleCnt="0"/>
      <dgm:spPr/>
    </dgm:pt>
    <dgm:pt modelId="{066C02B3-FE91-4FFF-8801-CB40B8594BC9}" type="pres">
      <dgm:prSet presAssocID="{84873146-6900-4FBD-B757-CF6C4A1F8328}" presName="tx1" presStyleLbl="revTx" presStyleIdx="0" presStyleCnt="5"/>
      <dgm:spPr/>
      <dgm:t>
        <a:bodyPr/>
        <a:lstStyle/>
        <a:p>
          <a:endParaRPr lang="ru-RU"/>
        </a:p>
      </dgm:t>
    </dgm:pt>
    <dgm:pt modelId="{81B65D33-C0B9-41FA-AA75-178A51B53D38}" type="pres">
      <dgm:prSet presAssocID="{84873146-6900-4FBD-B757-CF6C4A1F8328}" presName="vert1" presStyleCnt="0"/>
      <dgm:spPr/>
    </dgm:pt>
    <dgm:pt modelId="{86D320A0-5848-4A38-8490-7669CDE9E13D}" type="pres">
      <dgm:prSet presAssocID="{E23DFEB4-53B3-4BB8-9CCE-A490253ADA93}" presName="thickLine" presStyleLbl="alignNode1" presStyleIdx="1" presStyleCnt="5"/>
      <dgm:spPr/>
    </dgm:pt>
    <dgm:pt modelId="{19E3D2D2-6BCE-4BDD-9A25-DA60B28C9480}" type="pres">
      <dgm:prSet presAssocID="{E23DFEB4-53B3-4BB8-9CCE-A490253ADA93}" presName="horz1" presStyleCnt="0"/>
      <dgm:spPr/>
    </dgm:pt>
    <dgm:pt modelId="{DDCBDFC5-ECD6-4636-B8C2-24D60BFDBFC6}" type="pres">
      <dgm:prSet presAssocID="{E23DFEB4-53B3-4BB8-9CCE-A490253ADA93}" presName="tx1" presStyleLbl="revTx" presStyleIdx="1" presStyleCnt="5"/>
      <dgm:spPr/>
      <dgm:t>
        <a:bodyPr/>
        <a:lstStyle/>
        <a:p>
          <a:endParaRPr lang="ru-RU"/>
        </a:p>
      </dgm:t>
    </dgm:pt>
    <dgm:pt modelId="{E1D8C0B7-D65E-4A15-A61D-A8A675B58861}" type="pres">
      <dgm:prSet presAssocID="{E23DFEB4-53B3-4BB8-9CCE-A490253ADA93}" presName="vert1" presStyleCnt="0"/>
      <dgm:spPr/>
    </dgm:pt>
    <dgm:pt modelId="{F717EA51-97A2-4600-A03F-A50591D39DBD}" type="pres">
      <dgm:prSet presAssocID="{41A969C3-8E92-4FCE-9B3E-385BEF6FE1EB}" presName="thickLine" presStyleLbl="alignNode1" presStyleIdx="2" presStyleCnt="5"/>
      <dgm:spPr/>
    </dgm:pt>
    <dgm:pt modelId="{6A71FDBB-6AFC-41F6-A48C-850588779C27}" type="pres">
      <dgm:prSet presAssocID="{41A969C3-8E92-4FCE-9B3E-385BEF6FE1EB}" presName="horz1" presStyleCnt="0"/>
      <dgm:spPr/>
    </dgm:pt>
    <dgm:pt modelId="{64B8D572-E1E5-4BD6-87BF-345834D43A57}" type="pres">
      <dgm:prSet presAssocID="{41A969C3-8E92-4FCE-9B3E-385BEF6FE1EB}" presName="tx1" presStyleLbl="revTx" presStyleIdx="2" presStyleCnt="5"/>
      <dgm:spPr/>
      <dgm:t>
        <a:bodyPr/>
        <a:lstStyle/>
        <a:p>
          <a:endParaRPr lang="ru-RU"/>
        </a:p>
      </dgm:t>
    </dgm:pt>
    <dgm:pt modelId="{8C113C67-6E6F-4619-BEA8-53798BF8639D}" type="pres">
      <dgm:prSet presAssocID="{41A969C3-8E92-4FCE-9B3E-385BEF6FE1EB}" presName="vert1" presStyleCnt="0"/>
      <dgm:spPr/>
    </dgm:pt>
    <dgm:pt modelId="{42C42FE6-3D08-4520-86E6-DF35A944574B}" type="pres">
      <dgm:prSet presAssocID="{ED2D9B8F-5B99-4A3D-B6DF-63B39625EEC5}" presName="thickLine" presStyleLbl="alignNode1" presStyleIdx="3" presStyleCnt="5"/>
      <dgm:spPr/>
    </dgm:pt>
    <dgm:pt modelId="{03AF2A8D-0556-4D9B-8868-D8E257D5CC51}" type="pres">
      <dgm:prSet presAssocID="{ED2D9B8F-5B99-4A3D-B6DF-63B39625EEC5}" presName="horz1" presStyleCnt="0"/>
      <dgm:spPr/>
    </dgm:pt>
    <dgm:pt modelId="{8424927B-36E0-4044-BBCD-0B48BA8E6EE7}" type="pres">
      <dgm:prSet presAssocID="{ED2D9B8F-5B99-4A3D-B6DF-63B39625EEC5}" presName="tx1" presStyleLbl="revTx" presStyleIdx="3" presStyleCnt="5"/>
      <dgm:spPr/>
      <dgm:t>
        <a:bodyPr/>
        <a:lstStyle/>
        <a:p>
          <a:endParaRPr lang="ru-RU"/>
        </a:p>
      </dgm:t>
    </dgm:pt>
    <dgm:pt modelId="{8A96445B-1912-4212-9EC2-DE995ABAEF8B}" type="pres">
      <dgm:prSet presAssocID="{ED2D9B8F-5B99-4A3D-B6DF-63B39625EEC5}" presName="vert1" presStyleCnt="0"/>
      <dgm:spPr/>
    </dgm:pt>
    <dgm:pt modelId="{F2F56F12-CC68-492D-9304-4211B94A2324}" type="pres">
      <dgm:prSet presAssocID="{D65C4511-2446-41A9-8950-D1B32F482180}" presName="thickLine" presStyleLbl="alignNode1" presStyleIdx="4" presStyleCnt="5"/>
      <dgm:spPr/>
    </dgm:pt>
    <dgm:pt modelId="{FAB9247D-0073-4508-AF40-DD6A4C488BB5}" type="pres">
      <dgm:prSet presAssocID="{D65C4511-2446-41A9-8950-D1B32F482180}" presName="horz1" presStyleCnt="0"/>
      <dgm:spPr/>
    </dgm:pt>
    <dgm:pt modelId="{9B438557-5F6A-4930-A7FC-540A7F76B616}" type="pres">
      <dgm:prSet presAssocID="{D65C4511-2446-41A9-8950-D1B32F482180}" presName="tx1" presStyleLbl="revTx" presStyleIdx="4" presStyleCnt="5"/>
      <dgm:spPr/>
      <dgm:t>
        <a:bodyPr/>
        <a:lstStyle/>
        <a:p>
          <a:endParaRPr lang="ru-RU"/>
        </a:p>
      </dgm:t>
    </dgm:pt>
    <dgm:pt modelId="{E4A235CD-95FE-4986-A878-4679285E227E}" type="pres">
      <dgm:prSet presAssocID="{D65C4511-2446-41A9-8950-D1B32F482180}" presName="vert1" presStyleCnt="0"/>
      <dgm:spPr/>
    </dgm:pt>
  </dgm:ptLst>
  <dgm:cxnLst>
    <dgm:cxn modelId="{B9653A76-3B3E-458C-A7DA-C5093659F85A}" srcId="{E2D500D9-5EDB-46B4-8304-B17E4B4F5C15}" destId="{41A969C3-8E92-4FCE-9B3E-385BEF6FE1EB}" srcOrd="2" destOrd="0" parTransId="{4F27FAE2-B5CC-44B1-ADDD-F3884E721672}" sibTransId="{28B9D151-79EB-4779-87A0-666281E8CFE8}"/>
    <dgm:cxn modelId="{0AF15092-1B1E-4939-8C8F-E38FB76B5765}" srcId="{E2D500D9-5EDB-46B4-8304-B17E4B4F5C15}" destId="{84873146-6900-4FBD-B757-CF6C4A1F8328}" srcOrd="0" destOrd="0" parTransId="{799B0178-F9B8-4B7E-844D-664A3006EF94}" sibTransId="{D15E23B4-42E8-42AC-9065-0DA8B0984070}"/>
    <dgm:cxn modelId="{2F967744-3349-41FD-BE52-207C205D8297}" type="presOf" srcId="{84873146-6900-4FBD-B757-CF6C4A1F8328}" destId="{066C02B3-FE91-4FFF-8801-CB40B8594BC9}" srcOrd="0" destOrd="0" presId="urn:microsoft.com/office/officeart/2008/layout/LinedList"/>
    <dgm:cxn modelId="{9CFED5CD-B3BC-4A07-9B27-F67AE2A1B0FC}" type="presOf" srcId="{ED2D9B8F-5B99-4A3D-B6DF-63B39625EEC5}" destId="{8424927B-36E0-4044-BBCD-0B48BA8E6EE7}" srcOrd="0" destOrd="0" presId="urn:microsoft.com/office/officeart/2008/layout/LinedList"/>
    <dgm:cxn modelId="{B02940EE-A6EC-4170-A51D-048928D94F7B}" srcId="{E2D500D9-5EDB-46B4-8304-B17E4B4F5C15}" destId="{D65C4511-2446-41A9-8950-D1B32F482180}" srcOrd="4" destOrd="0" parTransId="{E170C086-2C43-48B8-B036-42C5044EF60B}" sibTransId="{612D2564-3E79-48AE-87CC-2140A2FD4991}"/>
    <dgm:cxn modelId="{27810F49-3A3B-4E81-BCDE-7ED62D86AE67}" srcId="{E2D500D9-5EDB-46B4-8304-B17E4B4F5C15}" destId="{E23DFEB4-53B3-4BB8-9CCE-A490253ADA93}" srcOrd="1" destOrd="0" parTransId="{59C4F5D1-4A64-4DD3-BABD-663CC4FDB440}" sibTransId="{D176B26A-C0C6-4FB3-914C-84A53E8FCE79}"/>
    <dgm:cxn modelId="{A4C03DB7-1AE2-47DB-ACBE-8A46A2ED9336}" srcId="{E2D500D9-5EDB-46B4-8304-B17E4B4F5C15}" destId="{ED2D9B8F-5B99-4A3D-B6DF-63B39625EEC5}" srcOrd="3" destOrd="0" parTransId="{AC3B2E27-6C9B-4AC4-BAE7-13D051018E47}" sibTransId="{FADB127C-65C0-4551-9C2D-4CEFFF9A232E}"/>
    <dgm:cxn modelId="{653804F1-0234-406B-AC7C-BF10D54FA4AF}" type="presOf" srcId="{E23DFEB4-53B3-4BB8-9CCE-A490253ADA93}" destId="{DDCBDFC5-ECD6-4636-B8C2-24D60BFDBFC6}" srcOrd="0" destOrd="0" presId="urn:microsoft.com/office/officeart/2008/layout/LinedList"/>
    <dgm:cxn modelId="{A109CDEC-C2BB-41EF-8C2D-A31F664028C0}" type="presOf" srcId="{41A969C3-8E92-4FCE-9B3E-385BEF6FE1EB}" destId="{64B8D572-E1E5-4BD6-87BF-345834D43A57}" srcOrd="0" destOrd="0" presId="urn:microsoft.com/office/officeart/2008/layout/LinedList"/>
    <dgm:cxn modelId="{49FA45E9-42E9-467B-9E74-C1A49E5755D8}" type="presOf" srcId="{E2D500D9-5EDB-46B4-8304-B17E4B4F5C15}" destId="{6102DB8D-8DFB-4642-8034-4CFE3F91BC8B}" srcOrd="0" destOrd="0" presId="urn:microsoft.com/office/officeart/2008/layout/LinedList"/>
    <dgm:cxn modelId="{3064829B-2BC0-4E43-A7BA-203A0743E9AE}" type="presOf" srcId="{D65C4511-2446-41A9-8950-D1B32F482180}" destId="{9B438557-5F6A-4930-A7FC-540A7F76B616}" srcOrd="0" destOrd="0" presId="urn:microsoft.com/office/officeart/2008/layout/LinedList"/>
    <dgm:cxn modelId="{28EBC01B-231C-455C-9FF9-442F68C01C23}" type="presParOf" srcId="{6102DB8D-8DFB-4642-8034-4CFE3F91BC8B}" destId="{834B7147-A99A-4128-B836-F894B9D4477F}" srcOrd="0" destOrd="0" presId="urn:microsoft.com/office/officeart/2008/layout/LinedList"/>
    <dgm:cxn modelId="{DC0ADA6C-247A-48A4-9176-E9AE85EE2673}" type="presParOf" srcId="{6102DB8D-8DFB-4642-8034-4CFE3F91BC8B}" destId="{BD5AEF20-6F19-47AE-AAA9-F7E098654E2B}" srcOrd="1" destOrd="0" presId="urn:microsoft.com/office/officeart/2008/layout/LinedList"/>
    <dgm:cxn modelId="{76A5679E-4168-45A3-9717-4B2DC3EF7560}" type="presParOf" srcId="{BD5AEF20-6F19-47AE-AAA9-F7E098654E2B}" destId="{066C02B3-FE91-4FFF-8801-CB40B8594BC9}" srcOrd="0" destOrd="0" presId="urn:microsoft.com/office/officeart/2008/layout/LinedList"/>
    <dgm:cxn modelId="{01B8EE47-E8BE-43C5-A585-AB3A8D694A0C}" type="presParOf" srcId="{BD5AEF20-6F19-47AE-AAA9-F7E098654E2B}" destId="{81B65D33-C0B9-41FA-AA75-178A51B53D38}" srcOrd="1" destOrd="0" presId="urn:microsoft.com/office/officeart/2008/layout/LinedList"/>
    <dgm:cxn modelId="{60B96EA2-D480-44C4-A9D2-9FFAD69A9363}" type="presParOf" srcId="{6102DB8D-8DFB-4642-8034-4CFE3F91BC8B}" destId="{86D320A0-5848-4A38-8490-7669CDE9E13D}" srcOrd="2" destOrd="0" presId="urn:microsoft.com/office/officeart/2008/layout/LinedList"/>
    <dgm:cxn modelId="{2A53ED77-3C99-49EE-A944-48C5BDEE410F}" type="presParOf" srcId="{6102DB8D-8DFB-4642-8034-4CFE3F91BC8B}" destId="{19E3D2D2-6BCE-4BDD-9A25-DA60B28C9480}" srcOrd="3" destOrd="0" presId="urn:microsoft.com/office/officeart/2008/layout/LinedList"/>
    <dgm:cxn modelId="{CE6D4F17-632B-41ED-8D2C-70863CD455DA}" type="presParOf" srcId="{19E3D2D2-6BCE-4BDD-9A25-DA60B28C9480}" destId="{DDCBDFC5-ECD6-4636-B8C2-24D60BFDBFC6}" srcOrd="0" destOrd="0" presId="urn:microsoft.com/office/officeart/2008/layout/LinedList"/>
    <dgm:cxn modelId="{741D3CF4-4BEA-4C75-997E-37B8B4E4E214}" type="presParOf" srcId="{19E3D2D2-6BCE-4BDD-9A25-DA60B28C9480}" destId="{E1D8C0B7-D65E-4A15-A61D-A8A675B58861}" srcOrd="1" destOrd="0" presId="urn:microsoft.com/office/officeart/2008/layout/LinedList"/>
    <dgm:cxn modelId="{CF68FBF0-EDF1-4D18-BDBC-5300FFF1E798}" type="presParOf" srcId="{6102DB8D-8DFB-4642-8034-4CFE3F91BC8B}" destId="{F717EA51-97A2-4600-A03F-A50591D39DBD}" srcOrd="4" destOrd="0" presId="urn:microsoft.com/office/officeart/2008/layout/LinedList"/>
    <dgm:cxn modelId="{42FA1E3E-F939-4305-B56C-DF9C81C70D02}" type="presParOf" srcId="{6102DB8D-8DFB-4642-8034-4CFE3F91BC8B}" destId="{6A71FDBB-6AFC-41F6-A48C-850588779C27}" srcOrd="5" destOrd="0" presId="urn:microsoft.com/office/officeart/2008/layout/LinedList"/>
    <dgm:cxn modelId="{1498CF58-A7A7-42C5-AFD5-E9FCA23D0601}" type="presParOf" srcId="{6A71FDBB-6AFC-41F6-A48C-850588779C27}" destId="{64B8D572-E1E5-4BD6-87BF-345834D43A57}" srcOrd="0" destOrd="0" presId="urn:microsoft.com/office/officeart/2008/layout/LinedList"/>
    <dgm:cxn modelId="{0FEACE8A-FB7A-45F5-89A5-42BE38E256C4}" type="presParOf" srcId="{6A71FDBB-6AFC-41F6-A48C-850588779C27}" destId="{8C113C67-6E6F-4619-BEA8-53798BF8639D}" srcOrd="1" destOrd="0" presId="urn:microsoft.com/office/officeart/2008/layout/LinedList"/>
    <dgm:cxn modelId="{A6CDB20D-E814-4F53-80C0-D0A66E8CE8DD}" type="presParOf" srcId="{6102DB8D-8DFB-4642-8034-4CFE3F91BC8B}" destId="{42C42FE6-3D08-4520-86E6-DF35A944574B}" srcOrd="6" destOrd="0" presId="urn:microsoft.com/office/officeart/2008/layout/LinedList"/>
    <dgm:cxn modelId="{D08BBF5C-52FB-4BCD-8529-C5FC1A30E7C7}" type="presParOf" srcId="{6102DB8D-8DFB-4642-8034-4CFE3F91BC8B}" destId="{03AF2A8D-0556-4D9B-8868-D8E257D5CC51}" srcOrd="7" destOrd="0" presId="urn:microsoft.com/office/officeart/2008/layout/LinedList"/>
    <dgm:cxn modelId="{C3361D28-C545-4A2F-8A00-14602A80B50C}" type="presParOf" srcId="{03AF2A8D-0556-4D9B-8868-D8E257D5CC51}" destId="{8424927B-36E0-4044-BBCD-0B48BA8E6EE7}" srcOrd="0" destOrd="0" presId="urn:microsoft.com/office/officeart/2008/layout/LinedList"/>
    <dgm:cxn modelId="{ACB191E7-A16A-47EE-AFB8-B05A539661CE}" type="presParOf" srcId="{03AF2A8D-0556-4D9B-8868-D8E257D5CC51}" destId="{8A96445B-1912-4212-9EC2-DE995ABAEF8B}" srcOrd="1" destOrd="0" presId="urn:microsoft.com/office/officeart/2008/layout/LinedList"/>
    <dgm:cxn modelId="{90FAF10E-9B47-4FC3-9F56-C9CE70CD41A2}" type="presParOf" srcId="{6102DB8D-8DFB-4642-8034-4CFE3F91BC8B}" destId="{F2F56F12-CC68-492D-9304-4211B94A2324}" srcOrd="8" destOrd="0" presId="urn:microsoft.com/office/officeart/2008/layout/LinedList"/>
    <dgm:cxn modelId="{79BCD5E3-6BD7-4964-9151-B6AEF1FD9F5C}" type="presParOf" srcId="{6102DB8D-8DFB-4642-8034-4CFE3F91BC8B}" destId="{FAB9247D-0073-4508-AF40-DD6A4C488BB5}" srcOrd="9" destOrd="0" presId="urn:microsoft.com/office/officeart/2008/layout/LinedList"/>
    <dgm:cxn modelId="{FCE9D069-4035-408A-BC4C-67B11FF5C242}" type="presParOf" srcId="{FAB9247D-0073-4508-AF40-DD6A4C488BB5}" destId="{9B438557-5F6A-4930-A7FC-540A7F76B616}" srcOrd="0" destOrd="0" presId="urn:microsoft.com/office/officeart/2008/layout/LinedList"/>
    <dgm:cxn modelId="{00874915-D639-4BDA-B65A-80E80ADD033D}" type="presParOf" srcId="{FAB9247D-0073-4508-AF40-DD6A4C488BB5}" destId="{E4A235CD-95FE-4986-A878-4679285E227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8DDBE-C4BE-4A84-89D5-34F8DA5F5357}">
      <dsp:nvSpPr>
        <dsp:cNvPr id="0" name=""/>
        <dsp:cNvSpPr/>
      </dsp:nvSpPr>
      <dsp:spPr>
        <a:xfrm>
          <a:off x="0" y="2020"/>
          <a:ext cx="50461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8B7D6E-6C96-4727-8C35-FD3DBCCD5D3C}">
      <dsp:nvSpPr>
        <dsp:cNvPr id="0" name=""/>
        <dsp:cNvSpPr/>
      </dsp:nvSpPr>
      <dsp:spPr>
        <a:xfrm>
          <a:off x="0" y="2020"/>
          <a:ext cx="5046111" cy="1377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kern="1200">
              <a:latin typeface="Century Gothic" panose="020B0502020202020204" pitchFamily="34" charset="0"/>
            </a:rPr>
            <a:t>Сприяти підписантам в процесі розробки та реалізації Плану дій зі сталого енергетичного розвитку та клімату.</a:t>
          </a:r>
          <a:endParaRPr lang="uk-UA" sz="1400" kern="1200">
            <a:latin typeface="Century Gothic" panose="020B0502020202020204" pitchFamily="34" charset="0"/>
          </a:endParaRPr>
        </a:p>
      </dsp:txBody>
      <dsp:txXfrm>
        <a:off x="0" y="2020"/>
        <a:ext cx="5046111" cy="1377873"/>
      </dsp:txXfrm>
    </dsp:sp>
    <dsp:sp modelId="{6A129F67-6254-42A1-8873-BB4EB99C9EC6}">
      <dsp:nvSpPr>
        <dsp:cNvPr id="0" name=""/>
        <dsp:cNvSpPr/>
      </dsp:nvSpPr>
      <dsp:spPr>
        <a:xfrm>
          <a:off x="0" y="1379893"/>
          <a:ext cx="50461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49EB1A-1051-4322-9117-6EC419E464D5}">
      <dsp:nvSpPr>
        <dsp:cNvPr id="0" name=""/>
        <dsp:cNvSpPr/>
      </dsp:nvSpPr>
      <dsp:spPr>
        <a:xfrm>
          <a:off x="0" y="1379893"/>
          <a:ext cx="5046111" cy="1377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kern="1200">
              <a:latin typeface="Century Gothic" panose="020B0502020202020204" pitchFamily="34" charset="0"/>
            </a:rPr>
            <a:t>Популяризувати загальноєвропейську ініціативу Угода мерів у країнах Східного партнерства та адаптувати цілі та завдання Європейського Союзу в області клімату та енергії, поставлені до 2030 року, до місцевих та регіональних умов.</a:t>
          </a:r>
          <a:endParaRPr lang="uk-UA" sz="1400" kern="1200">
            <a:latin typeface="Century Gothic" panose="020B0502020202020204" pitchFamily="34" charset="0"/>
          </a:endParaRPr>
        </a:p>
      </dsp:txBody>
      <dsp:txXfrm>
        <a:off x="0" y="1379893"/>
        <a:ext cx="5046111" cy="1377873"/>
      </dsp:txXfrm>
    </dsp:sp>
    <dsp:sp modelId="{C5A37BF3-72D2-4612-BA60-213C356E2572}">
      <dsp:nvSpPr>
        <dsp:cNvPr id="0" name=""/>
        <dsp:cNvSpPr/>
      </dsp:nvSpPr>
      <dsp:spPr>
        <a:xfrm>
          <a:off x="0" y="2757766"/>
          <a:ext cx="50461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04530A-118C-46A3-9A96-AE4FA26A2E91}">
      <dsp:nvSpPr>
        <dsp:cNvPr id="0" name=""/>
        <dsp:cNvSpPr/>
      </dsp:nvSpPr>
      <dsp:spPr>
        <a:xfrm>
          <a:off x="0" y="2757766"/>
          <a:ext cx="5046111" cy="1377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kern="1200">
              <a:latin typeface="Century Gothic" panose="020B0502020202020204" pitchFamily="34" charset="0"/>
            </a:rPr>
            <a:t>Підвищити обізнаність у країнах Східного партнерства про нову Угоду мерів по клімату та енергії.</a:t>
          </a:r>
          <a:endParaRPr lang="uk-UA" sz="1400" kern="1200">
            <a:latin typeface="Century Gothic" panose="020B0502020202020204" pitchFamily="34" charset="0"/>
          </a:endParaRPr>
        </a:p>
      </dsp:txBody>
      <dsp:txXfrm>
        <a:off x="0" y="2757766"/>
        <a:ext cx="5046111" cy="13778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6F70C-C0CA-458B-8646-9D64F68C402C}">
      <dsp:nvSpPr>
        <dsp:cNvPr id="0" name=""/>
        <dsp:cNvSpPr/>
      </dsp:nvSpPr>
      <dsp:spPr>
        <a:xfrm>
          <a:off x="0" y="2185"/>
          <a:ext cx="532409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330711-A074-4513-B2F9-DDA29AA6A7E0}">
      <dsp:nvSpPr>
        <dsp:cNvPr id="0" name=""/>
        <dsp:cNvSpPr/>
      </dsp:nvSpPr>
      <dsp:spPr>
        <a:xfrm>
          <a:off x="0" y="2185"/>
          <a:ext cx="5324094" cy="745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uk-UA" sz="1100" kern="1200">
              <a:solidFill>
                <a:schemeClr val="tx1"/>
              </a:solidFill>
              <a:latin typeface="Century Gothic" panose="020B0502020202020204" pitchFamily="34" charset="0"/>
              <a:ea typeface="+mn-ea"/>
              <a:cs typeface="+mn-cs"/>
            </a:rPr>
            <a:t>Розвивати потенціал національних і територіальних координаторів, прихильників і підписантів Угоди мерів з метою підвищення теоретичних і практичних знань в області клімату та енергії.</a:t>
          </a:r>
          <a:endParaRPr lang="en-US" sz="1100" kern="1200">
            <a:solidFill>
              <a:schemeClr val="tx1"/>
            </a:solidFill>
            <a:latin typeface="Century Gothic" panose="020B0502020202020204" pitchFamily="34" charset="0"/>
            <a:ea typeface="+mn-ea"/>
            <a:cs typeface="+mn-cs"/>
          </a:endParaRPr>
        </a:p>
      </dsp:txBody>
      <dsp:txXfrm>
        <a:off x="0" y="2185"/>
        <a:ext cx="5324094" cy="745202"/>
      </dsp:txXfrm>
    </dsp:sp>
    <dsp:sp modelId="{D8E713EF-3F51-4073-9532-A41C782230EC}">
      <dsp:nvSpPr>
        <dsp:cNvPr id="0" name=""/>
        <dsp:cNvSpPr/>
      </dsp:nvSpPr>
      <dsp:spPr>
        <a:xfrm>
          <a:off x="0" y="747387"/>
          <a:ext cx="532409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628E01-0F0D-45D4-8434-710EA9ED0257}">
      <dsp:nvSpPr>
        <dsp:cNvPr id="0" name=""/>
        <dsp:cNvSpPr/>
      </dsp:nvSpPr>
      <dsp:spPr>
        <a:xfrm>
          <a:off x="0" y="747387"/>
          <a:ext cx="5324094" cy="745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uk-UA" sz="1100" kern="1200">
              <a:solidFill>
                <a:schemeClr val="tx1"/>
              </a:solidFill>
              <a:latin typeface="Century Gothic" panose="020B0502020202020204" pitchFamily="34" charset="0"/>
              <a:ea typeface="+mn-ea"/>
              <a:cs typeface="+mn-cs"/>
            </a:rPr>
            <a:t>Забезпечувати діяльність центрів підтримки в країнах Східного партнерства з метою надання адміністративної, інформаційної та технічної допомоги підписантам Угоди мерів та іншим зацікавленим сторонам</a:t>
          </a:r>
          <a:r>
            <a:rPr lang="ru-RU" sz="1100" kern="1200">
              <a:solidFill>
                <a:schemeClr val="tx1"/>
              </a:solidFill>
              <a:latin typeface="Century Gothic" panose="020B0502020202020204" pitchFamily="34" charset="0"/>
              <a:ea typeface="+mn-ea"/>
              <a:cs typeface="+mn-cs"/>
            </a:rPr>
            <a:t>.</a:t>
          </a:r>
          <a:endParaRPr lang="en-US" sz="1100" kern="1200">
            <a:solidFill>
              <a:schemeClr val="tx1"/>
            </a:solidFill>
            <a:latin typeface="Century Gothic" panose="020B0502020202020204" pitchFamily="34" charset="0"/>
            <a:ea typeface="+mn-ea"/>
            <a:cs typeface="+mn-cs"/>
          </a:endParaRPr>
        </a:p>
      </dsp:txBody>
      <dsp:txXfrm>
        <a:off x="0" y="747387"/>
        <a:ext cx="5324094" cy="745202"/>
      </dsp:txXfrm>
    </dsp:sp>
    <dsp:sp modelId="{50447005-DA95-448B-98D0-EFCF0B010619}">
      <dsp:nvSpPr>
        <dsp:cNvPr id="0" name=""/>
        <dsp:cNvSpPr/>
      </dsp:nvSpPr>
      <dsp:spPr>
        <a:xfrm>
          <a:off x="0" y="1492589"/>
          <a:ext cx="532409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B31523-D14F-425B-91B0-BA729F740DAE}">
      <dsp:nvSpPr>
        <dsp:cNvPr id="0" name=""/>
        <dsp:cNvSpPr/>
      </dsp:nvSpPr>
      <dsp:spPr>
        <a:xfrm>
          <a:off x="0" y="1492589"/>
          <a:ext cx="5324094" cy="745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uk-UA" sz="1100" kern="1200">
              <a:solidFill>
                <a:schemeClr val="tx1"/>
              </a:solidFill>
              <a:latin typeface="Century Gothic" panose="020B0502020202020204" pitchFamily="34" charset="0"/>
              <a:ea typeface="+mn-ea"/>
              <a:cs typeface="+mn-cs"/>
            </a:rPr>
            <a:t>Розвивати співробітництво з фінансовими установами, міжнародними донорськими організаціями та іншими ініціативами з метою досягнення основних цілей проекту і розробки стратегічних напрямків діяльності після його завершення у 2020 році.</a:t>
          </a:r>
          <a:endParaRPr lang="en-US" sz="1100" kern="1200">
            <a:solidFill>
              <a:schemeClr val="tx1"/>
            </a:solidFill>
            <a:latin typeface="Century Gothic" panose="020B0502020202020204" pitchFamily="34" charset="0"/>
            <a:ea typeface="+mn-ea"/>
            <a:cs typeface="+mn-cs"/>
          </a:endParaRPr>
        </a:p>
      </dsp:txBody>
      <dsp:txXfrm>
        <a:off x="0" y="1492589"/>
        <a:ext cx="5324094" cy="745202"/>
      </dsp:txXfrm>
    </dsp:sp>
    <dsp:sp modelId="{B96DCC65-EF5E-4473-B34F-49E7C7D5CB2B}">
      <dsp:nvSpPr>
        <dsp:cNvPr id="0" name=""/>
        <dsp:cNvSpPr/>
      </dsp:nvSpPr>
      <dsp:spPr>
        <a:xfrm>
          <a:off x="0" y="2237792"/>
          <a:ext cx="532409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D3DFE1-94C0-46EE-96C8-6F3819BB1024}">
      <dsp:nvSpPr>
        <dsp:cNvPr id="0" name=""/>
        <dsp:cNvSpPr/>
      </dsp:nvSpPr>
      <dsp:spPr>
        <a:xfrm>
          <a:off x="0" y="2237792"/>
          <a:ext cx="5324094" cy="745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uk-UA" sz="1100" kern="1200">
              <a:solidFill>
                <a:schemeClr val="tx1"/>
              </a:solidFill>
              <a:latin typeface="Century Gothic" panose="020B0502020202020204" pitchFamily="34" charset="0"/>
              <a:ea typeface="+mn-ea"/>
              <a:cs typeface="+mn-cs"/>
            </a:rPr>
            <a:t>Поширювати результати проекту серед національних і територіальних координаторів, прихильників і підписантів Угоди мерів.</a:t>
          </a:r>
          <a:endParaRPr lang="en-US" sz="1100" kern="1200">
            <a:solidFill>
              <a:schemeClr val="tx1"/>
            </a:solidFill>
            <a:latin typeface="Century Gothic" panose="020B0502020202020204" pitchFamily="34" charset="0"/>
            <a:ea typeface="+mn-ea"/>
            <a:cs typeface="+mn-cs"/>
          </a:endParaRPr>
        </a:p>
      </dsp:txBody>
      <dsp:txXfrm>
        <a:off x="0" y="2237792"/>
        <a:ext cx="5324094" cy="745202"/>
      </dsp:txXfrm>
    </dsp:sp>
    <dsp:sp modelId="{784570C3-F657-4BCE-868A-EC63D2C8B0F2}">
      <dsp:nvSpPr>
        <dsp:cNvPr id="0" name=""/>
        <dsp:cNvSpPr/>
      </dsp:nvSpPr>
      <dsp:spPr>
        <a:xfrm>
          <a:off x="0" y="2982994"/>
          <a:ext cx="532409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C6B15E-31AF-4168-905D-DC6180DB6C2F}">
      <dsp:nvSpPr>
        <dsp:cNvPr id="0" name=""/>
        <dsp:cNvSpPr/>
      </dsp:nvSpPr>
      <dsp:spPr>
        <a:xfrm>
          <a:off x="0" y="2982994"/>
          <a:ext cx="5324094" cy="745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uk-UA" sz="1100" kern="1200">
              <a:solidFill>
                <a:schemeClr val="tx1"/>
              </a:solidFill>
              <a:latin typeface="Century Gothic" panose="020B0502020202020204" pitchFamily="34" charset="0"/>
              <a:ea typeface="+mn-ea"/>
              <a:cs typeface="+mn-cs"/>
            </a:rPr>
            <a:t>Інформувати зацікавлені сторони про нові цілі Угоди мерів, історії успіху, передовий досвід, а також про види діяльності та досягнення проекту «Угода мерів - Схід».</a:t>
          </a:r>
          <a:endParaRPr lang="en-US" sz="1100" kern="1200">
            <a:solidFill>
              <a:schemeClr val="tx1"/>
            </a:solidFill>
            <a:latin typeface="Century Gothic" panose="020B0502020202020204" pitchFamily="34" charset="0"/>
            <a:ea typeface="+mn-ea"/>
            <a:cs typeface="+mn-cs"/>
          </a:endParaRPr>
        </a:p>
      </dsp:txBody>
      <dsp:txXfrm>
        <a:off x="0" y="2982994"/>
        <a:ext cx="5324094" cy="745202"/>
      </dsp:txXfrm>
    </dsp:sp>
    <dsp:sp modelId="{F938EA86-0252-47C0-AF1A-DAA84BE452C5}">
      <dsp:nvSpPr>
        <dsp:cNvPr id="0" name=""/>
        <dsp:cNvSpPr/>
      </dsp:nvSpPr>
      <dsp:spPr>
        <a:xfrm>
          <a:off x="0" y="3728196"/>
          <a:ext cx="532409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0667CC-F334-4569-BE04-B292F4D20448}">
      <dsp:nvSpPr>
        <dsp:cNvPr id="0" name=""/>
        <dsp:cNvSpPr/>
      </dsp:nvSpPr>
      <dsp:spPr>
        <a:xfrm>
          <a:off x="0" y="3728196"/>
          <a:ext cx="5324094" cy="745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uk-UA" sz="1100" kern="1200">
              <a:solidFill>
                <a:schemeClr val="tx1"/>
              </a:solidFill>
              <a:latin typeface="Century Gothic" panose="020B0502020202020204" pitchFamily="34" charset="0"/>
              <a:ea typeface="+mn-ea"/>
              <a:cs typeface="+mn-cs"/>
            </a:rPr>
            <a:t>Сприяти розробці національних стратегій і погоджувати їх з міжнародними ініціативами та програмами Європейського Союзу, впроваджувати ініціативу Угода мерів у країнах Східного партнерства.</a:t>
          </a:r>
          <a:endParaRPr lang="en-US" sz="1100" kern="1200">
            <a:solidFill>
              <a:schemeClr val="tx1"/>
            </a:solidFill>
            <a:latin typeface="Century Gothic" panose="020B0502020202020204" pitchFamily="34" charset="0"/>
            <a:ea typeface="+mn-ea"/>
            <a:cs typeface="+mn-cs"/>
          </a:endParaRPr>
        </a:p>
      </dsp:txBody>
      <dsp:txXfrm>
        <a:off x="0" y="3728196"/>
        <a:ext cx="5324094" cy="7452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8DDBE-C4BE-4A84-89D5-34F8DA5F5357}">
      <dsp:nvSpPr>
        <dsp:cNvPr id="0" name=""/>
        <dsp:cNvSpPr/>
      </dsp:nvSpPr>
      <dsp:spPr>
        <a:xfrm>
          <a:off x="0" y="2020"/>
          <a:ext cx="50461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8B7D6E-6C96-4727-8C35-FD3DBCCD5D3C}">
      <dsp:nvSpPr>
        <dsp:cNvPr id="0" name=""/>
        <dsp:cNvSpPr/>
      </dsp:nvSpPr>
      <dsp:spPr>
        <a:xfrm>
          <a:off x="0" y="2020"/>
          <a:ext cx="5046111" cy="1377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uk-UA" sz="1400" kern="1200">
              <a:latin typeface="Century Gothic" panose="020B0502020202020204" pitchFamily="34" charset="0"/>
            </a:rPr>
            <a:t>Місцевим органам влади, які прагнуть приєднатися до нової ініціативи Угода мерів і готові взяти на себе зобов'язання по розробці та реалізації Планів дій зі сталого енергетичного розвитку та клімату.</a:t>
          </a:r>
        </a:p>
      </dsp:txBody>
      <dsp:txXfrm>
        <a:off x="0" y="2020"/>
        <a:ext cx="5046111" cy="1377873"/>
      </dsp:txXfrm>
    </dsp:sp>
    <dsp:sp modelId="{6A129F67-6254-42A1-8873-BB4EB99C9EC6}">
      <dsp:nvSpPr>
        <dsp:cNvPr id="0" name=""/>
        <dsp:cNvSpPr/>
      </dsp:nvSpPr>
      <dsp:spPr>
        <a:xfrm>
          <a:off x="0" y="1379893"/>
          <a:ext cx="50461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49EB1A-1051-4322-9117-6EC419E464D5}">
      <dsp:nvSpPr>
        <dsp:cNvPr id="0" name=""/>
        <dsp:cNvSpPr/>
      </dsp:nvSpPr>
      <dsp:spPr>
        <a:xfrm>
          <a:off x="0" y="1379893"/>
          <a:ext cx="5046111" cy="1377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kern="1200">
              <a:latin typeface="Century Gothic" panose="020B0502020202020204" pitchFamily="34" charset="0"/>
            </a:rPr>
            <a:t>Містам-підписантам Угоди мерів, які вже розробили Плани дій зі сталого енергетичного розвитку та клімату.</a:t>
          </a:r>
          <a:endParaRPr lang="uk-UA" sz="1400" kern="1200">
            <a:latin typeface="Century Gothic" panose="020B0502020202020204" pitchFamily="34" charset="0"/>
          </a:endParaRPr>
        </a:p>
      </dsp:txBody>
      <dsp:txXfrm>
        <a:off x="0" y="1379893"/>
        <a:ext cx="5046111" cy="1377873"/>
      </dsp:txXfrm>
    </dsp:sp>
    <dsp:sp modelId="{C5A37BF3-72D2-4612-BA60-213C356E2572}">
      <dsp:nvSpPr>
        <dsp:cNvPr id="0" name=""/>
        <dsp:cNvSpPr/>
      </dsp:nvSpPr>
      <dsp:spPr>
        <a:xfrm>
          <a:off x="0" y="2757766"/>
          <a:ext cx="50461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04530A-118C-46A3-9A96-AE4FA26A2E91}">
      <dsp:nvSpPr>
        <dsp:cNvPr id="0" name=""/>
        <dsp:cNvSpPr/>
      </dsp:nvSpPr>
      <dsp:spPr>
        <a:xfrm>
          <a:off x="0" y="2757766"/>
          <a:ext cx="5046111" cy="1377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kern="1200">
              <a:latin typeface="Century Gothic" panose="020B0502020202020204" pitchFamily="34" charset="0"/>
            </a:rPr>
            <a:t>Національним і територіальним координаторам, а також прихильникам Угоди мерів, які беруть безпосередню участь у діяльності з розвитку потенціалу та розширення співробітництва.</a:t>
          </a:r>
          <a:endParaRPr lang="uk-UA" sz="1400" kern="1200">
            <a:latin typeface="Century Gothic" panose="020B0502020202020204" pitchFamily="34" charset="0"/>
          </a:endParaRPr>
        </a:p>
      </dsp:txBody>
      <dsp:txXfrm>
        <a:off x="0" y="2757766"/>
        <a:ext cx="5046111" cy="13778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79353-A097-4647-BE20-44D2528B05CE}">
      <dsp:nvSpPr>
        <dsp:cNvPr id="0" name=""/>
        <dsp:cNvSpPr/>
      </dsp:nvSpPr>
      <dsp:spPr>
        <a:xfrm>
          <a:off x="0" y="2096"/>
          <a:ext cx="532409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62B7C2-6CFF-4D3A-BCF5-20EBDD47FA77}">
      <dsp:nvSpPr>
        <dsp:cNvPr id="0" name=""/>
        <dsp:cNvSpPr/>
      </dsp:nvSpPr>
      <dsp:spPr>
        <a:xfrm>
          <a:off x="0" y="2096"/>
          <a:ext cx="5324094" cy="714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uk-UA" sz="1300" kern="1200">
              <a:solidFill>
                <a:schemeClr val="tx1"/>
              </a:solidFill>
              <a:latin typeface="Century Gothic" panose="020B0502020202020204" pitchFamily="34" charset="0"/>
            </a:rPr>
            <a:t>Можливість поліпшити екологічну ситуацію і підвищити енергетичну безпеку завдяки впровадженню сучасних енергозберігаючих та енергоефективних технологій;</a:t>
          </a:r>
        </a:p>
      </dsp:txBody>
      <dsp:txXfrm>
        <a:off x="0" y="2096"/>
        <a:ext cx="5324094" cy="714751"/>
      </dsp:txXfrm>
    </dsp:sp>
    <dsp:sp modelId="{5815D05C-9B0B-422F-B0A1-09FBABB654A8}">
      <dsp:nvSpPr>
        <dsp:cNvPr id="0" name=""/>
        <dsp:cNvSpPr/>
      </dsp:nvSpPr>
      <dsp:spPr>
        <a:xfrm>
          <a:off x="0" y="716847"/>
          <a:ext cx="532409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435FD4-38D5-4FA0-8F18-5C3C86F7906D}">
      <dsp:nvSpPr>
        <dsp:cNvPr id="0" name=""/>
        <dsp:cNvSpPr/>
      </dsp:nvSpPr>
      <dsp:spPr>
        <a:xfrm>
          <a:off x="0" y="716847"/>
          <a:ext cx="5324094" cy="714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ru-RU" sz="1300" kern="1200">
              <a:solidFill>
                <a:schemeClr val="tx1"/>
              </a:solidFill>
              <a:latin typeface="Century Gothic" panose="020B0502020202020204" pitchFamily="34" charset="0"/>
              <a:ea typeface="+mn-ea"/>
              <a:cs typeface="+mn-cs"/>
            </a:rPr>
            <a:t>Можливість створити нові робочі місця завдяки залученню інвестицій;</a:t>
          </a:r>
          <a:endParaRPr lang="uk-UA" sz="1300" kern="1200">
            <a:solidFill>
              <a:schemeClr val="tx1"/>
            </a:solidFill>
            <a:latin typeface="Century Gothic" panose="020B0502020202020204" pitchFamily="34" charset="0"/>
            <a:ea typeface="+mn-ea"/>
            <a:cs typeface="+mn-cs"/>
          </a:endParaRPr>
        </a:p>
      </dsp:txBody>
      <dsp:txXfrm>
        <a:off x="0" y="716847"/>
        <a:ext cx="5324094" cy="714751"/>
      </dsp:txXfrm>
    </dsp:sp>
    <dsp:sp modelId="{E47FC7ED-9286-44DF-9CE6-036DEA5E591F}">
      <dsp:nvSpPr>
        <dsp:cNvPr id="0" name=""/>
        <dsp:cNvSpPr/>
      </dsp:nvSpPr>
      <dsp:spPr>
        <a:xfrm>
          <a:off x="0" y="1431599"/>
          <a:ext cx="532409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49D4D1-D3B1-4C38-9716-FB5B82DD4EED}">
      <dsp:nvSpPr>
        <dsp:cNvPr id="0" name=""/>
        <dsp:cNvSpPr/>
      </dsp:nvSpPr>
      <dsp:spPr>
        <a:xfrm>
          <a:off x="0" y="1431599"/>
          <a:ext cx="5324094" cy="714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ru-RU" sz="1300" kern="1200">
              <a:solidFill>
                <a:schemeClr val="tx1"/>
              </a:solidFill>
              <a:latin typeface="Century Gothic" panose="020B0502020202020204" pitchFamily="34" charset="0"/>
              <a:ea typeface="+mn-ea"/>
              <a:cs typeface="+mn-cs"/>
            </a:rPr>
            <a:t>Можливість скористатися різними механізмами технічної та фінансової підтримки;</a:t>
          </a:r>
          <a:endParaRPr lang="uk-UA" sz="1300" kern="1200">
            <a:solidFill>
              <a:schemeClr val="tx1"/>
            </a:solidFill>
            <a:latin typeface="Century Gothic" panose="020B0502020202020204" pitchFamily="34" charset="0"/>
            <a:ea typeface="+mn-ea"/>
            <a:cs typeface="+mn-cs"/>
          </a:endParaRPr>
        </a:p>
      </dsp:txBody>
      <dsp:txXfrm>
        <a:off x="0" y="1431599"/>
        <a:ext cx="5324094" cy="714751"/>
      </dsp:txXfrm>
    </dsp:sp>
    <dsp:sp modelId="{B0D05D7F-586B-4E6E-9BC9-F2EB00846329}">
      <dsp:nvSpPr>
        <dsp:cNvPr id="0" name=""/>
        <dsp:cNvSpPr/>
      </dsp:nvSpPr>
      <dsp:spPr>
        <a:xfrm>
          <a:off x="0" y="2146351"/>
          <a:ext cx="532409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F328C5-9994-4A82-9F03-7727D44C50D9}">
      <dsp:nvSpPr>
        <dsp:cNvPr id="0" name=""/>
        <dsp:cNvSpPr/>
      </dsp:nvSpPr>
      <dsp:spPr>
        <a:xfrm>
          <a:off x="0" y="2146351"/>
          <a:ext cx="5324094" cy="714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ru-RU" sz="1300" kern="1200">
              <a:solidFill>
                <a:schemeClr val="tx1"/>
              </a:solidFill>
              <a:latin typeface="Century Gothic" panose="020B0502020202020204" pitchFamily="34" charset="0"/>
              <a:ea typeface="+mn-ea"/>
              <a:cs typeface="+mn-cs"/>
            </a:rPr>
            <a:t>Можливість застосувати у себе вдалий досвід інших учасників Угоди або поділитися власним досвідом з іншими містами;</a:t>
          </a:r>
          <a:endParaRPr lang="uk-UA" sz="1300" kern="1200">
            <a:solidFill>
              <a:schemeClr val="tx1"/>
            </a:solidFill>
            <a:latin typeface="Century Gothic" panose="020B0502020202020204" pitchFamily="34" charset="0"/>
            <a:ea typeface="+mn-ea"/>
            <a:cs typeface="+mn-cs"/>
          </a:endParaRPr>
        </a:p>
      </dsp:txBody>
      <dsp:txXfrm>
        <a:off x="0" y="2146351"/>
        <a:ext cx="5324094" cy="714751"/>
      </dsp:txXfrm>
    </dsp:sp>
    <dsp:sp modelId="{EF8345C9-88B5-432F-9998-BE56651196E1}">
      <dsp:nvSpPr>
        <dsp:cNvPr id="0" name=""/>
        <dsp:cNvSpPr/>
      </dsp:nvSpPr>
      <dsp:spPr>
        <a:xfrm>
          <a:off x="0" y="2861103"/>
          <a:ext cx="532409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30D0EC-12CD-4300-BB5A-D7DDB41140E8}">
      <dsp:nvSpPr>
        <dsp:cNvPr id="0" name=""/>
        <dsp:cNvSpPr/>
      </dsp:nvSpPr>
      <dsp:spPr>
        <a:xfrm>
          <a:off x="0" y="2861103"/>
          <a:ext cx="5324094" cy="714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ru-RU" sz="1300" kern="1200">
              <a:solidFill>
                <a:schemeClr val="tx1"/>
              </a:solidFill>
              <a:latin typeface="Century Gothic" panose="020B0502020202020204" pitchFamily="34" charset="0"/>
              <a:ea typeface="+mn-ea"/>
              <a:cs typeface="+mn-cs"/>
            </a:rPr>
            <a:t>Створення або посилення динаміки зниження викидів вуглекислого газу на території вашого міста , і т.д.;</a:t>
          </a:r>
          <a:endParaRPr lang="uk-UA" sz="1300" kern="1200">
            <a:solidFill>
              <a:schemeClr val="tx1"/>
            </a:solidFill>
            <a:latin typeface="Century Gothic" panose="020B0502020202020204" pitchFamily="34" charset="0"/>
            <a:ea typeface="+mn-ea"/>
            <a:cs typeface="+mn-cs"/>
          </a:endParaRPr>
        </a:p>
      </dsp:txBody>
      <dsp:txXfrm>
        <a:off x="0" y="2861103"/>
        <a:ext cx="5324094" cy="714751"/>
      </dsp:txXfrm>
    </dsp:sp>
    <dsp:sp modelId="{87F370F7-40C6-42CE-8757-2C7762598B02}">
      <dsp:nvSpPr>
        <dsp:cNvPr id="0" name=""/>
        <dsp:cNvSpPr/>
      </dsp:nvSpPr>
      <dsp:spPr>
        <a:xfrm>
          <a:off x="0" y="3575855"/>
          <a:ext cx="532409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4B346E-1E61-4CC5-AFB9-C56335394C0B}">
      <dsp:nvSpPr>
        <dsp:cNvPr id="0" name=""/>
        <dsp:cNvSpPr/>
      </dsp:nvSpPr>
      <dsp:spPr>
        <a:xfrm>
          <a:off x="0" y="3575855"/>
          <a:ext cx="5324094" cy="714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uk-UA" sz="1300" kern="1200">
              <a:solidFill>
                <a:schemeClr val="tx1"/>
              </a:solidFill>
              <a:latin typeface="Century Gothic" panose="020B0502020202020204" pitchFamily="34" charset="0"/>
              <a:ea typeface="+mn-ea"/>
              <a:cs typeface="+mn-cs"/>
            </a:rPr>
            <a:t>У кінцевому рахунку, реалізація вищезазначених можливостей в рамках Угоди дозволяє поліпшити якість життя жителів і зробити міста привабливішими для проживання.</a:t>
          </a:r>
          <a:endParaRPr lang="uk-UA" sz="1300" kern="1200" dirty="0">
            <a:solidFill>
              <a:schemeClr val="tx1"/>
            </a:solidFill>
            <a:latin typeface="Century Gothic" panose="020B0502020202020204" pitchFamily="34" charset="0"/>
            <a:ea typeface="+mn-ea"/>
            <a:cs typeface="+mn-cs"/>
          </a:endParaRPr>
        </a:p>
      </dsp:txBody>
      <dsp:txXfrm>
        <a:off x="0" y="3575855"/>
        <a:ext cx="5324094" cy="7147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a:extLst>
              <a:ext uri="{FF2B5EF4-FFF2-40B4-BE49-F238E27FC236}">
                <a16:creationId xmlns:a16="http://schemas.microsoft.com/office/drawing/2014/main" xmlns="" id="{306E62C7-B4DB-4D01-A50D-9100023F4F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a:extLst>
              <a:ext uri="{FF2B5EF4-FFF2-40B4-BE49-F238E27FC236}">
                <a16:creationId xmlns:a16="http://schemas.microsoft.com/office/drawing/2014/main" xmlns="" id="{9CC05908-F0BB-405C-A0B0-A2FF2C14E6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5E3C12-C12D-4840-8B39-E54ACFD94969}" type="datetimeFigureOut">
              <a:rPr lang="uk-UA" smtClean="0"/>
              <a:pPr/>
              <a:t>03.11.2021</a:t>
            </a:fld>
            <a:endParaRPr lang="uk-UA"/>
          </a:p>
        </p:txBody>
      </p:sp>
      <p:sp>
        <p:nvSpPr>
          <p:cNvPr id="4" name="Місце для нижнього колонтитула 3">
            <a:extLst>
              <a:ext uri="{FF2B5EF4-FFF2-40B4-BE49-F238E27FC236}">
                <a16:creationId xmlns:a16="http://schemas.microsoft.com/office/drawing/2014/main" xmlns="" id="{97344C80-94EC-4E71-AB9E-CEDADBEE5F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5" name="Місце для номера слайда 4">
            <a:extLst>
              <a:ext uri="{FF2B5EF4-FFF2-40B4-BE49-F238E27FC236}">
                <a16:creationId xmlns:a16="http://schemas.microsoft.com/office/drawing/2014/main" xmlns="" id="{6D99BD92-208C-4575-9B56-D60B8D8BF0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FBABBD-347B-479D-A9D7-FC7F8444E975}" type="slidenum">
              <a:rPr lang="uk-UA" smtClean="0"/>
              <a:pPr/>
              <a:t>‹#›</a:t>
            </a:fld>
            <a:endParaRPr lang="uk-UA"/>
          </a:p>
        </p:txBody>
      </p:sp>
    </p:spTree>
    <p:extLst>
      <p:ext uri="{BB962C8B-B14F-4D97-AF65-F5344CB8AC3E}">
        <p14:creationId xmlns:p14="http://schemas.microsoft.com/office/powerpoint/2010/main" val="3995200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03/11/2021</a:t>
            </a:fld>
            <a:endParaRPr lang="en-GB"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err="1"/>
              <a:t>Formatvorlagen</a:t>
            </a:r>
            <a:r>
              <a:rPr lang="en-GB" dirty="0"/>
              <a:t> des </a:t>
            </a:r>
            <a:r>
              <a:rPr lang="en-GB" dirty="0" err="1"/>
              <a:t>Textmasters</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a:t>
            </a:fld>
            <a:endParaRPr lang="en-GB" dirty="0"/>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a:t>
            </a:fld>
            <a:endParaRPr lang="en-GB" dirty="0"/>
          </a:p>
        </p:txBody>
      </p:sp>
    </p:spTree>
    <p:extLst>
      <p:ext uri="{BB962C8B-B14F-4D97-AF65-F5344CB8AC3E}">
        <p14:creationId xmlns:p14="http://schemas.microsoft.com/office/powerpoint/2010/main" val="180596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dirty="0"/>
          </a:p>
        </p:txBody>
      </p:sp>
    </p:spTree>
    <p:extLst>
      <p:ext uri="{BB962C8B-B14F-4D97-AF65-F5344CB8AC3E}">
        <p14:creationId xmlns:p14="http://schemas.microsoft.com/office/powerpoint/2010/main" val="2731547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fld id="{4045F879-0589-40D4-B0E5-B74D0CAD5C6C}" type="slidenum">
              <a:rPr lang="en-GB" smtClean="0"/>
              <a:pPr/>
              <a:t>21</a:t>
            </a:fld>
            <a:endParaRPr lang="en-GB" dirty="0"/>
          </a:p>
        </p:txBody>
      </p:sp>
    </p:spTree>
    <p:extLst>
      <p:ext uri="{BB962C8B-B14F-4D97-AF65-F5344CB8AC3E}">
        <p14:creationId xmlns:p14="http://schemas.microsoft.com/office/powerpoint/2010/main" val="697888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fld id="{4045F879-0589-40D4-B0E5-B74D0CAD5C6C}" type="slidenum">
              <a:rPr lang="en-GB" smtClean="0"/>
              <a:pPr/>
              <a:t>24</a:t>
            </a:fld>
            <a:endParaRPr lang="en-GB" dirty="0"/>
          </a:p>
        </p:txBody>
      </p:sp>
    </p:spTree>
    <p:extLst>
      <p:ext uri="{BB962C8B-B14F-4D97-AF65-F5344CB8AC3E}">
        <p14:creationId xmlns:p14="http://schemas.microsoft.com/office/powerpoint/2010/main" val="1121585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fld id="{4045F879-0589-40D4-B0E5-B74D0CAD5C6C}" type="slidenum">
              <a:rPr lang="en-GB" smtClean="0"/>
              <a:pPr/>
              <a:t>29</a:t>
            </a:fld>
            <a:endParaRPr lang="en-GB" dirty="0"/>
          </a:p>
        </p:txBody>
      </p:sp>
    </p:spTree>
    <p:extLst>
      <p:ext uri="{BB962C8B-B14F-4D97-AF65-F5344CB8AC3E}">
        <p14:creationId xmlns:p14="http://schemas.microsoft.com/office/powerpoint/2010/main" val="997733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fld id="{4045F879-0589-40D4-B0E5-B74D0CAD5C6C}" type="slidenum">
              <a:rPr lang="en-GB" smtClean="0"/>
              <a:pPr/>
              <a:t>31</a:t>
            </a:fld>
            <a:endParaRPr lang="en-GB" dirty="0"/>
          </a:p>
        </p:txBody>
      </p:sp>
    </p:spTree>
    <p:extLst>
      <p:ext uri="{BB962C8B-B14F-4D97-AF65-F5344CB8AC3E}">
        <p14:creationId xmlns:p14="http://schemas.microsoft.com/office/powerpoint/2010/main" val="2059128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21" name="Grafik 20" descr="Ein Bild, das Kette enthält.&#10;&#10;Automatisch generierte Beschreibung">
            <a:extLst>
              <a:ext uri="{FF2B5EF4-FFF2-40B4-BE49-F238E27FC236}">
                <a16:creationId xmlns:a16="http://schemas.microsoft.com/office/drawing/2014/main" xmlns="" id="{82995FEF-F44E-4720-98FA-B2AE557B1183}"/>
              </a:ext>
            </a:extLst>
          </p:cNvPr>
          <p:cNvPicPr>
            <a:picLocks/>
          </p:cNvPicPr>
          <p:nvPr userDrawn="1"/>
        </p:nvPicPr>
        <p:blipFill rotWithShape="1">
          <a:blip r:embed="rId2"/>
          <a:srcRect t="233" b="26747"/>
          <a:stretch/>
        </p:blipFill>
        <p:spPr bwMode="gray">
          <a:xfrm>
            <a:off x="123135" y="123825"/>
            <a:ext cx="8893865" cy="3541395"/>
          </a:xfrm>
          <a:prstGeom prst="rect">
            <a:avLst/>
          </a:prstGeom>
        </p:spPr>
      </p:pic>
      <p:pic>
        <p:nvPicPr>
          <p:cNvPr id="18" name="Grafik 17" descr="Ein Bild, das Säge enthält.&#10;&#10;Automatisch generierte Beschreibung">
            <a:extLst>
              <a:ext uri="{FF2B5EF4-FFF2-40B4-BE49-F238E27FC236}">
                <a16:creationId xmlns:a16="http://schemas.microsoft.com/office/drawing/2014/main" xmlns="" id="{57A5703D-6864-419D-AAFF-48396C4B22D5}"/>
              </a:ext>
            </a:extLst>
          </p:cNvPr>
          <p:cNvPicPr>
            <a:picLocks noChangeAspect="1"/>
          </p:cNvPicPr>
          <p:nvPr userDrawn="1"/>
        </p:nvPicPr>
        <p:blipFill>
          <a:blip r:embed="rId3"/>
          <a:stretch>
            <a:fillRect/>
          </a:stretch>
        </p:blipFill>
        <p:spPr bwMode="gray">
          <a:xfrm>
            <a:off x="123135" y="635156"/>
            <a:ext cx="8895600" cy="3030064"/>
          </a:xfrm>
          <a:prstGeom prst="rect">
            <a:avLst/>
          </a:prstGeom>
        </p:spPr>
      </p:pic>
      <p:sp>
        <p:nvSpPr>
          <p:cNvPr id="5" name="Headline">
            <a:extLst>
              <a:ext uri="{FF2B5EF4-FFF2-40B4-BE49-F238E27FC236}">
                <a16:creationId xmlns:a16="http://schemas.microsoft.com/office/drawing/2014/main" xmlns=""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n-GB" dirty="0"/>
              <a:t>Title slide/headline</a:t>
            </a:r>
            <a:br>
              <a:rPr lang="en-GB" dirty="0"/>
            </a:br>
            <a:r>
              <a:rPr lang="en-GB" dirty="0"/>
              <a:t>with colour GIZ key visual</a:t>
            </a:r>
          </a:p>
        </p:txBody>
      </p:sp>
      <p:sp>
        <p:nvSpPr>
          <p:cNvPr id="19" name="Subline">
            <a:extLst>
              <a:ext uri="{FF2B5EF4-FFF2-40B4-BE49-F238E27FC236}">
                <a16:creationId xmlns:a16="http://schemas.microsoft.com/office/drawing/2014/main" xmlns=""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en-GB"/>
              <a:t>This is the sub-line</a:t>
            </a:r>
          </a:p>
          <a:p>
            <a:pPr lvl="0"/>
            <a:r>
              <a:rPr lang="en-GB"/>
              <a:t>Project name | Date</a:t>
            </a:r>
            <a:endParaRPr lang="en-GB" dirty="0"/>
          </a:p>
        </p:txBody>
      </p:sp>
      <p:sp>
        <p:nvSpPr>
          <p:cNvPr id="13" name="Bar">
            <a:extLst>
              <a:ext uri="{FF2B5EF4-FFF2-40B4-BE49-F238E27FC236}">
                <a16:creationId xmlns:a16="http://schemas.microsoft.com/office/drawing/2014/main" xmlns="" id="{BD21318B-3022-42D5-AB5E-3CB62091D006}"/>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pic>
        <p:nvPicPr>
          <p:cNvPr id="3" name="Рисунок 2">
            <a:extLst>
              <a:ext uri="{FF2B5EF4-FFF2-40B4-BE49-F238E27FC236}">
                <a16:creationId xmlns:a16="http://schemas.microsoft.com/office/drawing/2014/main" xmlns="" id="{41C8188D-6B96-4064-897E-E8187EAECA46}"/>
              </a:ext>
            </a:extLst>
          </p:cNvPr>
          <p:cNvPicPr>
            <a:picLocks noChangeAspect="1"/>
          </p:cNvPicPr>
          <p:nvPr userDrawn="1"/>
        </p:nvPicPr>
        <p:blipFill>
          <a:blip r:embed="rId4"/>
          <a:stretch>
            <a:fillRect/>
          </a:stretch>
        </p:blipFill>
        <p:spPr>
          <a:xfrm>
            <a:off x="567491" y="3777911"/>
            <a:ext cx="3559072" cy="1241764"/>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xmlns="" id="{D4565014-8D89-4C1D-ACE0-CCB8270A4AA3}"/>
              </a:ext>
            </a:extLst>
          </p:cNvPr>
          <p:cNvPicPr>
            <a:picLocks noChangeAspect="1"/>
          </p:cNvPicPr>
          <p:nvPr userDrawn="1"/>
        </p:nvPicPr>
        <p:blipFill>
          <a:blip r:embed="rId5"/>
          <a:stretch>
            <a:fillRect/>
          </a:stretch>
        </p:blipFill>
        <p:spPr>
          <a:xfrm>
            <a:off x="596772" y="3947592"/>
            <a:ext cx="6500713" cy="1065557"/>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19" name="Subline">
            <a:extLst>
              <a:ext uri="{FF2B5EF4-FFF2-40B4-BE49-F238E27FC236}">
                <a16:creationId xmlns:a16="http://schemas.microsoft.com/office/drawing/2014/main" xmlns="" id="{31A5E120-96AF-40F6-98D7-8A2FD24C3270}"/>
              </a:ext>
            </a:extLst>
          </p:cNvPr>
          <p:cNvSpPr>
            <a:spLocks noGrp="1"/>
          </p:cNvSpPr>
          <p:nvPr>
            <p:ph type="body" sz="quarter" idx="10" hasCustomPrompt="1"/>
          </p:nvPr>
        </p:nvSpPr>
        <p:spPr bwMode="gray">
          <a:xfrm>
            <a:off x="699848" y="2775458"/>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r>
              <a:rPr lang="en-GB" dirty="0"/>
              <a:t>This is the sub-line</a:t>
            </a:r>
          </a:p>
        </p:txBody>
      </p:sp>
      <p:sp>
        <p:nvSpPr>
          <p:cNvPr id="5" name="Headline">
            <a:extLst>
              <a:ext uri="{FF2B5EF4-FFF2-40B4-BE49-F238E27FC236}">
                <a16:creationId xmlns:a16="http://schemas.microsoft.com/office/drawing/2014/main" xmlns=""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n-GB" dirty="0"/>
              <a:t>Section start slide</a:t>
            </a:r>
            <a:br>
              <a:rPr lang="en-GB" dirty="0"/>
            </a:br>
            <a:r>
              <a:rPr lang="en-GB" dirty="0"/>
              <a:t>This may also have two lines</a:t>
            </a:r>
          </a:p>
        </p:txBody>
      </p:sp>
      <p:grpSp>
        <p:nvGrpSpPr>
          <p:cNvPr id="8" name="Key Visual">
            <a:extLst>
              <a:ext uri="{FF2B5EF4-FFF2-40B4-BE49-F238E27FC236}">
                <a16:creationId xmlns:a16="http://schemas.microsoft.com/office/drawing/2014/main" xmlns="" id="{1E0F1E1C-CA23-484C-B4BB-7C7FB71D6C86}"/>
              </a:ext>
            </a:extLst>
          </p:cNvPr>
          <p:cNvGrpSpPr/>
          <p:nvPr userDrawn="1"/>
        </p:nvGrpSpPr>
        <p:grpSpPr bwMode="gray">
          <a:xfrm>
            <a:off x="123135" y="123825"/>
            <a:ext cx="3783013" cy="1005693"/>
            <a:chOff x="4846637" y="119557"/>
            <a:chExt cx="3783013" cy="1005693"/>
          </a:xfrm>
        </p:grpSpPr>
        <p:sp>
          <p:nvSpPr>
            <p:cNvPr id="9" name="Freihandform: Form 8">
              <a:extLst>
                <a:ext uri="{FF2B5EF4-FFF2-40B4-BE49-F238E27FC236}">
                  <a16:creationId xmlns:a16="http://schemas.microsoft.com/office/drawing/2014/main" xmlns=""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xmlns=""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Freihandform: Form 11">
              <a:extLst>
                <a:ext uri="{FF2B5EF4-FFF2-40B4-BE49-F238E27FC236}">
                  <a16:creationId xmlns:a16="http://schemas.microsoft.com/office/drawing/2014/main" xmlns=""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ihandform: Form 13">
              <a:extLst>
                <a:ext uri="{FF2B5EF4-FFF2-40B4-BE49-F238E27FC236}">
                  <a16:creationId xmlns:a16="http://schemas.microsoft.com/office/drawing/2014/main" xmlns=""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ihandform: Form 15">
              <a:extLst>
                <a:ext uri="{FF2B5EF4-FFF2-40B4-BE49-F238E27FC236}">
                  <a16:creationId xmlns:a16="http://schemas.microsoft.com/office/drawing/2014/main" xmlns=""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6" name="Datumsplatzhalter 5">
            <a:extLst>
              <a:ext uri="{FF2B5EF4-FFF2-40B4-BE49-F238E27FC236}">
                <a16:creationId xmlns:a16="http://schemas.microsoft.com/office/drawing/2014/main" xmlns="" id="{D88D0E22-2017-4208-9ADC-47A2FAF1D431}"/>
              </a:ext>
            </a:extLst>
          </p:cNvPr>
          <p:cNvSpPr>
            <a:spLocks noGrp="1"/>
          </p:cNvSpPr>
          <p:nvPr>
            <p:ph type="dt" sz="half" idx="11"/>
          </p:nvPr>
        </p:nvSpPr>
        <p:spPr/>
        <p:txBody>
          <a:bodyPr/>
          <a:lstStyle/>
          <a:p>
            <a:r>
              <a:rPr lang="en-GB"/>
              <a:t>22 Jan. 2019</a:t>
            </a:r>
            <a:endParaRPr lang="en-GB" dirty="0"/>
          </a:p>
        </p:txBody>
      </p:sp>
      <p:sp>
        <p:nvSpPr>
          <p:cNvPr id="7" name="Fußzeilenplatzhalter 6">
            <a:extLst>
              <a:ext uri="{FF2B5EF4-FFF2-40B4-BE49-F238E27FC236}">
                <a16:creationId xmlns:a16="http://schemas.microsoft.com/office/drawing/2014/main" xmlns="" id="{F9F9B96F-E57D-429A-9EB5-D561A8B62E5B}"/>
              </a:ext>
            </a:extLst>
          </p:cNvPr>
          <p:cNvSpPr>
            <a:spLocks noGrp="1"/>
          </p:cNvSpPr>
          <p:nvPr>
            <p:ph type="ftr" sz="quarter" idx="12"/>
          </p:nvPr>
        </p:nvSpPr>
        <p:spPr/>
        <p:txBody>
          <a:bodyPr/>
          <a:lstStyle/>
          <a:p>
            <a:r>
              <a:rPr lang="en-GB" dirty="0"/>
              <a:t>Titel of the presentation</a:t>
            </a:r>
          </a:p>
        </p:txBody>
      </p:sp>
      <p:sp>
        <p:nvSpPr>
          <p:cNvPr id="10" name="Foliennummernplatzhalter 9">
            <a:extLst>
              <a:ext uri="{FF2B5EF4-FFF2-40B4-BE49-F238E27FC236}">
                <a16:creationId xmlns:a16="http://schemas.microsoft.com/office/drawing/2014/main" xmlns="" id="{5AA07C4F-927A-4ADF-8F4E-0E641F59E174}"/>
              </a:ext>
            </a:extLst>
          </p:cNvPr>
          <p:cNvSpPr>
            <a:spLocks noGrp="1"/>
          </p:cNvSpPr>
          <p:nvPr>
            <p:ph type="sldNum" sz="quarter" idx="13"/>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xmlns=""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xmlns=""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Headline">
            <a:extLst>
              <a:ext uri="{FF2B5EF4-FFF2-40B4-BE49-F238E27FC236}">
                <a16:creationId xmlns:a16="http://schemas.microsoft.com/office/drawing/2014/main" xmlns=""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n-GB" noProof="0" dirty="0"/>
              <a:t>Intermediate slide</a:t>
            </a:r>
            <a:endParaRPr lang="en-GB" dirty="0"/>
          </a:p>
        </p:txBody>
      </p:sp>
      <p:sp>
        <p:nvSpPr>
          <p:cNvPr id="7" name="Datumsplatzhalter 6">
            <a:extLst>
              <a:ext uri="{FF2B5EF4-FFF2-40B4-BE49-F238E27FC236}">
                <a16:creationId xmlns:a16="http://schemas.microsoft.com/office/drawing/2014/main" xmlns="" id="{10132F28-06B2-4221-9B40-46373C4BF16B}"/>
              </a:ext>
            </a:extLst>
          </p:cNvPr>
          <p:cNvSpPr>
            <a:spLocks noGrp="1"/>
          </p:cNvSpPr>
          <p:nvPr>
            <p:ph type="dt" sz="half" idx="10"/>
          </p:nvPr>
        </p:nvSpPr>
        <p:spPr/>
        <p:txBody>
          <a:bodyPr/>
          <a:lstStyle/>
          <a:p>
            <a:r>
              <a:rPr lang="en-GB"/>
              <a:t>22 Jan. 2019</a:t>
            </a:r>
            <a:endParaRPr lang="en-GB" dirty="0"/>
          </a:p>
        </p:txBody>
      </p:sp>
      <p:sp>
        <p:nvSpPr>
          <p:cNvPr id="8" name="Fußzeilenplatzhalter 7">
            <a:extLst>
              <a:ext uri="{FF2B5EF4-FFF2-40B4-BE49-F238E27FC236}">
                <a16:creationId xmlns:a16="http://schemas.microsoft.com/office/drawing/2014/main" xmlns="" id="{41382050-2B79-493B-95AA-DBF7B83499F7}"/>
              </a:ext>
            </a:extLst>
          </p:cNvPr>
          <p:cNvSpPr>
            <a:spLocks noGrp="1"/>
          </p:cNvSpPr>
          <p:nvPr>
            <p:ph type="ftr" sz="quarter" idx="11"/>
          </p:nvPr>
        </p:nvSpPr>
        <p:spPr/>
        <p:txBody>
          <a:bodyPr/>
          <a:lstStyle/>
          <a:p>
            <a:r>
              <a:rPr lang="en-GB" dirty="0"/>
              <a:t>Titel of the presentation</a:t>
            </a:r>
          </a:p>
        </p:txBody>
      </p:sp>
      <p:sp>
        <p:nvSpPr>
          <p:cNvPr id="9" name="Foliennummernplatzhalter 8">
            <a:extLst>
              <a:ext uri="{FF2B5EF4-FFF2-40B4-BE49-F238E27FC236}">
                <a16:creationId xmlns:a16="http://schemas.microsoft.com/office/drawing/2014/main" xmlns="" id="{DC291D8C-7803-47D0-8143-6798277D74D9}"/>
              </a:ext>
            </a:extLst>
          </p:cNvPr>
          <p:cNvSpPr>
            <a:spLocks noGrp="1"/>
          </p:cNvSpPr>
          <p:nvPr>
            <p:ph type="sldNum" sz="quarter" idx="12"/>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mediate slide, whit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xmlns=""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n-GB" noProof="0" dirty="0"/>
              <a:t>Intermediate slide</a:t>
            </a:r>
            <a:endParaRPr lang="en-GB" dirty="0"/>
          </a:p>
        </p:txBody>
      </p:sp>
      <p:sp>
        <p:nvSpPr>
          <p:cNvPr id="6" name="Datumsplatzhalter 5">
            <a:extLst>
              <a:ext uri="{FF2B5EF4-FFF2-40B4-BE49-F238E27FC236}">
                <a16:creationId xmlns:a16="http://schemas.microsoft.com/office/drawing/2014/main" xmlns="" id="{E4858B5A-3D9C-44AE-ADA7-B7DF2E935AD2}"/>
              </a:ext>
            </a:extLst>
          </p:cNvPr>
          <p:cNvSpPr>
            <a:spLocks noGrp="1"/>
          </p:cNvSpPr>
          <p:nvPr>
            <p:ph type="dt" sz="half" idx="10"/>
          </p:nvPr>
        </p:nvSpPr>
        <p:spPr/>
        <p:txBody>
          <a:bodyPr/>
          <a:lstStyle/>
          <a:p>
            <a:r>
              <a:rPr lang="en-GB"/>
              <a:t>22 Jan. 2019</a:t>
            </a:r>
            <a:endParaRPr lang="en-GB" dirty="0"/>
          </a:p>
        </p:txBody>
      </p:sp>
      <p:sp>
        <p:nvSpPr>
          <p:cNvPr id="7" name="Fußzeilenplatzhalter 6">
            <a:extLst>
              <a:ext uri="{FF2B5EF4-FFF2-40B4-BE49-F238E27FC236}">
                <a16:creationId xmlns:a16="http://schemas.microsoft.com/office/drawing/2014/main" xmlns="" id="{D743612B-9303-4BD1-8570-21C327D0D081}"/>
              </a:ext>
            </a:extLst>
          </p:cNvPr>
          <p:cNvSpPr>
            <a:spLocks noGrp="1"/>
          </p:cNvSpPr>
          <p:nvPr>
            <p:ph type="ftr" sz="quarter" idx="11"/>
          </p:nvPr>
        </p:nvSpPr>
        <p:spPr/>
        <p:txBody>
          <a:bodyPr/>
          <a:lstStyle/>
          <a:p>
            <a:r>
              <a:rPr lang="en-GB" dirty="0"/>
              <a:t>Titel of the presentation</a:t>
            </a:r>
          </a:p>
        </p:txBody>
      </p:sp>
      <p:sp>
        <p:nvSpPr>
          <p:cNvPr id="8" name="Foliennummernplatzhalter 7">
            <a:extLst>
              <a:ext uri="{FF2B5EF4-FFF2-40B4-BE49-F238E27FC236}">
                <a16:creationId xmlns:a16="http://schemas.microsoft.com/office/drawing/2014/main" xmlns="" id="{364C8BC3-F5EC-4CDC-BEF6-A683BD9DDB29}"/>
              </a:ext>
            </a:extLst>
          </p:cNvPr>
          <p:cNvSpPr>
            <a:spLocks noGrp="1"/>
          </p:cNvSpPr>
          <p:nvPr>
            <p:ph type="sldNum" sz="quarter" idx="12"/>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7738352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white, alternativ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xmlns=""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n-GB" noProof="0" dirty="0"/>
              <a:t>Intermediate slide</a:t>
            </a:r>
            <a:endParaRPr lang="en-GB" dirty="0"/>
          </a:p>
        </p:txBody>
      </p:sp>
      <p:grpSp>
        <p:nvGrpSpPr>
          <p:cNvPr id="12" name="Key Visual">
            <a:extLst>
              <a:ext uri="{FF2B5EF4-FFF2-40B4-BE49-F238E27FC236}">
                <a16:creationId xmlns:a16="http://schemas.microsoft.com/office/drawing/2014/main" xmlns="" id="{D9D8699C-EAEE-4654-9DB5-5DBEA94DFD69}"/>
              </a:ext>
            </a:extLst>
          </p:cNvPr>
          <p:cNvGrpSpPr/>
          <p:nvPr userDrawn="1"/>
        </p:nvGrpSpPr>
        <p:grpSpPr bwMode="gray">
          <a:xfrm flipV="1">
            <a:off x="123134" y="3393907"/>
            <a:ext cx="4538033" cy="1206411"/>
            <a:chOff x="4846637" y="119557"/>
            <a:chExt cx="3783013" cy="1005693"/>
          </a:xfrm>
        </p:grpSpPr>
        <p:sp>
          <p:nvSpPr>
            <p:cNvPr id="13" name="Freihandform: Form 12">
              <a:extLst>
                <a:ext uri="{FF2B5EF4-FFF2-40B4-BE49-F238E27FC236}">
                  <a16:creationId xmlns:a16="http://schemas.microsoft.com/office/drawing/2014/main" xmlns="" id="{57ACA972-95E7-4330-A959-68C656E58B90}"/>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ihandform: Form 13">
              <a:extLst>
                <a:ext uri="{FF2B5EF4-FFF2-40B4-BE49-F238E27FC236}">
                  <a16:creationId xmlns:a16="http://schemas.microsoft.com/office/drawing/2014/main" xmlns="" id="{EF93F907-303A-4592-848E-F1A7AFDDDD4A}"/>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ihandform: Form 14">
              <a:extLst>
                <a:ext uri="{FF2B5EF4-FFF2-40B4-BE49-F238E27FC236}">
                  <a16:creationId xmlns:a16="http://schemas.microsoft.com/office/drawing/2014/main" xmlns="" id="{C8AAE6CE-CD01-4233-9E65-D495D92CF1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ihandform: Form 15">
              <a:extLst>
                <a:ext uri="{FF2B5EF4-FFF2-40B4-BE49-F238E27FC236}">
                  <a16:creationId xmlns:a16="http://schemas.microsoft.com/office/drawing/2014/main" xmlns="" id="{1AAC9A52-2206-4D16-A752-9C733CC5CB7F}"/>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Freihandform: Form 16">
              <a:extLst>
                <a:ext uri="{FF2B5EF4-FFF2-40B4-BE49-F238E27FC236}">
                  <a16:creationId xmlns:a16="http://schemas.microsoft.com/office/drawing/2014/main" xmlns="" id="{8D075FE9-0EDA-4BE2-B2C1-22DF2B8842B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36" name="Key Visual">
            <a:extLst>
              <a:ext uri="{FF2B5EF4-FFF2-40B4-BE49-F238E27FC236}">
                <a16:creationId xmlns:a16="http://schemas.microsoft.com/office/drawing/2014/main" xmlns="" id="{C7D69FF2-A45A-405D-BC43-69B4E925551F}"/>
              </a:ext>
            </a:extLst>
          </p:cNvPr>
          <p:cNvGrpSpPr/>
          <p:nvPr userDrawn="1"/>
        </p:nvGrpSpPr>
        <p:grpSpPr bwMode="gray">
          <a:xfrm flipH="1">
            <a:off x="6701037" y="123825"/>
            <a:ext cx="2315963" cy="615686"/>
            <a:chOff x="4846637" y="119557"/>
            <a:chExt cx="3783013" cy="1005693"/>
          </a:xfrm>
        </p:grpSpPr>
        <p:sp>
          <p:nvSpPr>
            <p:cNvPr id="37" name="Freihandform: Form 36">
              <a:extLst>
                <a:ext uri="{FF2B5EF4-FFF2-40B4-BE49-F238E27FC236}">
                  <a16:creationId xmlns:a16="http://schemas.microsoft.com/office/drawing/2014/main" xmlns="" id="{67E195A5-1DB2-4051-897C-B5E84120B476}"/>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ihandform: Form 37">
              <a:extLst>
                <a:ext uri="{FF2B5EF4-FFF2-40B4-BE49-F238E27FC236}">
                  <a16:creationId xmlns:a16="http://schemas.microsoft.com/office/drawing/2014/main" xmlns="" id="{9234AB9A-5088-479E-92C2-4F81972E1E55}"/>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Freihandform: Form 38">
              <a:extLst>
                <a:ext uri="{FF2B5EF4-FFF2-40B4-BE49-F238E27FC236}">
                  <a16:creationId xmlns:a16="http://schemas.microsoft.com/office/drawing/2014/main" xmlns="" id="{5FBB400A-FFCE-4E88-B1BF-846AC7A46F8E}"/>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Freihandform: Form 39">
              <a:extLst>
                <a:ext uri="{FF2B5EF4-FFF2-40B4-BE49-F238E27FC236}">
                  <a16:creationId xmlns:a16="http://schemas.microsoft.com/office/drawing/2014/main" xmlns="" id="{4A214495-DB26-435D-9164-4A350ECF007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 name="Freihandform: Form 40">
              <a:extLst>
                <a:ext uri="{FF2B5EF4-FFF2-40B4-BE49-F238E27FC236}">
                  <a16:creationId xmlns:a16="http://schemas.microsoft.com/office/drawing/2014/main" xmlns="" id="{AD46CA09-12E7-4803-A8A0-CC8821A2FBF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6" name="Datumsplatzhalter 5">
            <a:extLst>
              <a:ext uri="{FF2B5EF4-FFF2-40B4-BE49-F238E27FC236}">
                <a16:creationId xmlns:a16="http://schemas.microsoft.com/office/drawing/2014/main" xmlns="" id="{1D7087B2-841C-4578-8D4C-FD96605E1BE7}"/>
              </a:ext>
            </a:extLst>
          </p:cNvPr>
          <p:cNvSpPr>
            <a:spLocks noGrp="1"/>
          </p:cNvSpPr>
          <p:nvPr>
            <p:ph type="dt" sz="half" idx="10"/>
          </p:nvPr>
        </p:nvSpPr>
        <p:spPr/>
        <p:txBody>
          <a:bodyPr/>
          <a:lstStyle/>
          <a:p>
            <a:r>
              <a:rPr lang="en-GB"/>
              <a:t>22 Jan. 2019</a:t>
            </a:r>
            <a:endParaRPr lang="en-GB" dirty="0"/>
          </a:p>
        </p:txBody>
      </p:sp>
      <p:sp>
        <p:nvSpPr>
          <p:cNvPr id="7" name="Fußzeilenplatzhalter 6">
            <a:extLst>
              <a:ext uri="{FF2B5EF4-FFF2-40B4-BE49-F238E27FC236}">
                <a16:creationId xmlns:a16="http://schemas.microsoft.com/office/drawing/2014/main" xmlns="" id="{0812E5FB-AE5B-45DE-A139-9BF8C60A354B}"/>
              </a:ext>
            </a:extLst>
          </p:cNvPr>
          <p:cNvSpPr>
            <a:spLocks noGrp="1"/>
          </p:cNvSpPr>
          <p:nvPr>
            <p:ph type="ftr" sz="quarter" idx="11"/>
          </p:nvPr>
        </p:nvSpPr>
        <p:spPr/>
        <p:txBody>
          <a:bodyPr/>
          <a:lstStyle/>
          <a:p>
            <a:r>
              <a:rPr lang="en-GB" dirty="0"/>
              <a:t>Titel of the presentation</a:t>
            </a:r>
          </a:p>
        </p:txBody>
      </p:sp>
      <p:sp>
        <p:nvSpPr>
          <p:cNvPr id="8" name="Foliennummernplatzhalter 7">
            <a:extLst>
              <a:ext uri="{FF2B5EF4-FFF2-40B4-BE49-F238E27FC236}">
                <a16:creationId xmlns:a16="http://schemas.microsoft.com/office/drawing/2014/main" xmlns="" id="{5C4834F1-8AA0-4335-9A3C-58D358314C13}"/>
              </a:ext>
            </a:extLst>
          </p:cNvPr>
          <p:cNvSpPr>
            <a:spLocks noGrp="1"/>
          </p:cNvSpPr>
          <p:nvPr>
            <p:ph type="sldNum" sz="quarter" idx="12"/>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345787842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xmlns="" id="{670A352A-9075-4383-BC37-7EF209BB4A7F}"/>
              </a:ext>
            </a:extLst>
          </p:cNvPr>
          <p:cNvSpPr>
            <a:spLocks noGrp="1"/>
          </p:cNvSpPr>
          <p:nvPr>
            <p:ph type="pic" sz="quarter" idx="11" hasCustomPrompt="1"/>
          </p:nvPr>
        </p:nvSpPr>
        <p:spPr bwMode="gray">
          <a:xfrm>
            <a:off x="123135" y="123825"/>
            <a:ext cx="8893865" cy="4476494"/>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cxnSp>
        <p:nvCxnSpPr>
          <p:cNvPr id="6" name="Gerade Verbindung mit Pfeil 5">
            <a:extLst>
              <a:ext uri="{FF2B5EF4-FFF2-40B4-BE49-F238E27FC236}">
                <a16:creationId xmlns:a16="http://schemas.microsoft.com/office/drawing/2014/main" xmlns=""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xmlns="" id="{F8646EF2-FE73-41DC-B654-C5012A3720DD}"/>
              </a:ext>
            </a:extLst>
          </p:cNvPr>
          <p:cNvSpPr>
            <a:spLocks noGrp="1"/>
          </p:cNvSpPr>
          <p:nvPr>
            <p:ph type="title" hasCustomPrompt="1"/>
          </p:nvPr>
        </p:nvSpPr>
        <p:spPr bwMode="gray">
          <a:xfrm>
            <a:off x="123135" y="1570255"/>
            <a:ext cx="8893865" cy="3030064"/>
          </a:xfrm>
          <a:prstGeom prst="rect">
            <a:avLst/>
          </a:prstGeom>
          <a:blipFill dpi="0" rotWithShape="1">
            <a:blip r:embed="rId2">
              <a:alphaModFix amt="80000"/>
            </a:blip>
            <a:srcRect/>
            <a:stretch>
              <a:fillRect l="-10" r="-10"/>
            </a:stretch>
          </a:blipFill>
        </p:spPr>
        <p:txBody>
          <a:bodyPr wrap="square" lIns="900000" bIns="684000" anchor="b">
            <a:noAutofit/>
          </a:bodyPr>
          <a:lstStyle>
            <a:lvl1pPr>
              <a:defRPr sz="2600" b="0">
                <a:solidFill>
                  <a:schemeClr val="tx1"/>
                </a:solidFill>
              </a:defRPr>
            </a:lvl1pPr>
          </a:lstStyle>
          <a:p>
            <a:r>
              <a:rPr lang="en-GB" dirty="0"/>
              <a:t>Intermediate slide, photo</a:t>
            </a:r>
            <a:br>
              <a:rPr lang="en-GB" dirty="0"/>
            </a:br>
            <a:r>
              <a:rPr lang="en-GB" dirty="0"/>
              <a:t>(interchangeable)</a:t>
            </a:r>
          </a:p>
        </p:txBody>
      </p:sp>
      <p:pic>
        <p:nvPicPr>
          <p:cNvPr id="26" name="Beispiel" descr="Ein Bild, das Wand, Gebäude enthält.&#10;&#10;Automatisch generierte Beschreibung">
            <a:extLst>
              <a:ext uri="{FF2B5EF4-FFF2-40B4-BE49-F238E27FC236}">
                <a16:creationId xmlns:a16="http://schemas.microsoft.com/office/drawing/2014/main" xmlns="" id="{317CFD46-37B5-4632-BBA4-3F2278F98B67}"/>
              </a:ext>
            </a:extLst>
          </p:cNvPr>
          <p:cNvPicPr>
            <a:picLocks noChangeAspect="1"/>
          </p:cNvPicPr>
          <p:nvPr userDrawn="1"/>
        </p:nvPicPr>
        <p:blipFill>
          <a:blip r:embed="rId3"/>
          <a:stretch>
            <a:fillRect/>
          </a:stretch>
        </p:blipFill>
        <p:spPr bwMode="gray">
          <a:xfrm>
            <a:off x="7497022" y="1475105"/>
            <a:ext cx="1246909" cy="860367"/>
          </a:xfrm>
          <a:prstGeom prst="rect">
            <a:avLst/>
          </a:prstGeom>
        </p:spPr>
      </p:pic>
      <p:sp>
        <p:nvSpPr>
          <p:cNvPr id="28" name="1.">
            <a:extLst>
              <a:ext uri="{FF2B5EF4-FFF2-40B4-BE49-F238E27FC236}">
                <a16:creationId xmlns:a16="http://schemas.microsoft.com/office/drawing/2014/main" xmlns=""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xmlns=""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xmlns=""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xmlns=""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If required, edit the section under ‘Format/Crop ’.</a:t>
            </a:r>
          </a:p>
        </p:txBody>
      </p:sp>
      <p:sp>
        <p:nvSpPr>
          <p:cNvPr id="7" name="Datumsplatzhalter 6">
            <a:extLst>
              <a:ext uri="{FF2B5EF4-FFF2-40B4-BE49-F238E27FC236}">
                <a16:creationId xmlns:a16="http://schemas.microsoft.com/office/drawing/2014/main" xmlns="" id="{25D92098-BA3C-4707-8ABA-0C27A011DB6B}"/>
              </a:ext>
            </a:extLst>
          </p:cNvPr>
          <p:cNvSpPr>
            <a:spLocks noGrp="1"/>
          </p:cNvSpPr>
          <p:nvPr>
            <p:ph type="dt" sz="half" idx="12"/>
          </p:nvPr>
        </p:nvSpPr>
        <p:spPr/>
        <p:txBody>
          <a:bodyPr/>
          <a:lstStyle/>
          <a:p>
            <a:r>
              <a:rPr lang="en-GB"/>
              <a:t>22 Jan. 2019</a:t>
            </a:r>
            <a:endParaRPr lang="en-GB" dirty="0"/>
          </a:p>
        </p:txBody>
      </p:sp>
      <p:sp>
        <p:nvSpPr>
          <p:cNvPr id="8" name="Fußzeilenplatzhalter 7">
            <a:extLst>
              <a:ext uri="{FF2B5EF4-FFF2-40B4-BE49-F238E27FC236}">
                <a16:creationId xmlns:a16="http://schemas.microsoft.com/office/drawing/2014/main" xmlns="" id="{645C6D00-0E00-4289-836D-A87919E2F942}"/>
              </a:ext>
            </a:extLst>
          </p:cNvPr>
          <p:cNvSpPr>
            <a:spLocks noGrp="1"/>
          </p:cNvSpPr>
          <p:nvPr>
            <p:ph type="ftr" sz="quarter" idx="13"/>
          </p:nvPr>
        </p:nvSpPr>
        <p:spPr/>
        <p:txBody>
          <a:bodyPr/>
          <a:lstStyle/>
          <a:p>
            <a:r>
              <a:rPr lang="en-GB" dirty="0"/>
              <a:t>Titel of the presentation</a:t>
            </a:r>
          </a:p>
        </p:txBody>
      </p:sp>
      <p:sp>
        <p:nvSpPr>
          <p:cNvPr id="11" name="Foliennummernplatzhalter 10">
            <a:extLst>
              <a:ext uri="{FF2B5EF4-FFF2-40B4-BE49-F238E27FC236}">
                <a16:creationId xmlns:a16="http://schemas.microsoft.com/office/drawing/2014/main" xmlns="" id="{C45153B9-0A46-4ECF-876F-E46153C49C5F}"/>
              </a:ext>
            </a:extLst>
          </p:cNvPr>
          <p:cNvSpPr>
            <a:spLocks noGrp="1"/>
          </p:cNvSpPr>
          <p:nvPr>
            <p:ph type="sldNum" sz="quarter" idx="14"/>
          </p:nvPr>
        </p:nvSpPr>
        <p:spPr/>
        <p:txBody>
          <a:bodyPr/>
          <a:lstStyle/>
          <a:p>
            <a:r>
              <a:rPr lang="en-GB" dirty="0"/>
              <a:t>Page </a:t>
            </a:r>
            <a:fld id="{3A8B5DB7-81A8-4ED4-916B-6B23CD603687}" type="slidenum">
              <a:rPr lang="en-GB" smtClean="0"/>
              <a:pPr/>
              <a:t>‹#›</a:t>
            </a:fld>
            <a:endParaRPr lang="en-GB" dirty="0"/>
          </a:p>
        </p:txBody>
      </p:sp>
      <p:pic>
        <p:nvPicPr>
          <p:cNvPr id="19" name="Grafik 18" descr="Ein Bild, das Screenshot enthält.&#10;&#10;Automatisch generierte Beschreibung">
            <a:extLst>
              <a:ext uri="{FF2B5EF4-FFF2-40B4-BE49-F238E27FC236}">
                <a16:creationId xmlns:a16="http://schemas.microsoft.com/office/drawing/2014/main" xmlns="" id="{F90E96F9-8FB8-41D7-9257-7179FD053D2F}"/>
              </a:ext>
            </a:extLst>
          </p:cNvPr>
          <p:cNvPicPr>
            <a:picLocks noChangeAspect="1"/>
          </p:cNvPicPr>
          <p:nvPr userDrawn="1"/>
        </p:nvPicPr>
        <p:blipFill rotWithShape="1">
          <a:blip r:embed="rId4"/>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xmlns=""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xmlns="" id="{78A59224-4957-4C08-BE65-D8BD25A23E44}"/>
                </a:ext>
              </a:extLst>
            </p:cNvPr>
            <p:cNvPicPr>
              <a:picLocks noChangeAspect="1"/>
            </p:cNvPicPr>
            <p:nvPr userDrawn="1"/>
          </p:nvPicPr>
          <p:blipFill>
            <a:blip r:embed="rId5"/>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xmlns=""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xmlns=""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xmlns="" id="{5AF0F476-FCB1-4FAD-A333-9C951E2B5D18}"/>
              </a:ext>
            </a:extLst>
          </p:cNvPr>
          <p:cNvSpPr>
            <a:spLocks noGrp="1"/>
          </p:cNvSpPr>
          <p:nvPr>
            <p:ph type="body" sz="quarter" idx="13" hasCustomPrompt="1"/>
          </p:nvPr>
        </p:nvSpPr>
        <p:spPr bwMode="gray">
          <a:xfrm>
            <a:off x="449818" y="1020969"/>
            <a:ext cx="7172684" cy="3495469"/>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xmlns=""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endParaRPr lang="en-GB" dirty="0"/>
          </a:p>
        </p:txBody>
      </p:sp>
      <p:sp>
        <p:nvSpPr>
          <p:cNvPr id="6" name="Datumsplatzhalter 5">
            <a:extLst>
              <a:ext uri="{FF2B5EF4-FFF2-40B4-BE49-F238E27FC236}">
                <a16:creationId xmlns:a16="http://schemas.microsoft.com/office/drawing/2014/main" xmlns="" id="{9403C02B-EA48-4260-811D-43CCEC0F652F}"/>
              </a:ext>
            </a:extLst>
          </p:cNvPr>
          <p:cNvSpPr>
            <a:spLocks noGrp="1"/>
          </p:cNvSpPr>
          <p:nvPr>
            <p:ph type="dt" sz="half" idx="14"/>
          </p:nvPr>
        </p:nvSpPr>
        <p:spPr/>
        <p:txBody>
          <a:bodyPr/>
          <a:lstStyle/>
          <a:p>
            <a:r>
              <a:rPr lang="en-GB"/>
              <a:t>22 Jan. 2019</a:t>
            </a:r>
            <a:endParaRPr lang="en-GB" dirty="0"/>
          </a:p>
        </p:txBody>
      </p:sp>
      <p:sp>
        <p:nvSpPr>
          <p:cNvPr id="7" name="Fußzeilenplatzhalter 6">
            <a:extLst>
              <a:ext uri="{FF2B5EF4-FFF2-40B4-BE49-F238E27FC236}">
                <a16:creationId xmlns:a16="http://schemas.microsoft.com/office/drawing/2014/main" xmlns="" id="{3572318F-C167-4A9B-9214-245E7E1B6789}"/>
              </a:ext>
            </a:extLst>
          </p:cNvPr>
          <p:cNvSpPr>
            <a:spLocks noGrp="1"/>
          </p:cNvSpPr>
          <p:nvPr>
            <p:ph type="ftr" sz="quarter" idx="15"/>
          </p:nvPr>
        </p:nvSpPr>
        <p:spPr/>
        <p:txBody>
          <a:bodyPr/>
          <a:lstStyle/>
          <a:p>
            <a:r>
              <a:rPr lang="en-GB" dirty="0"/>
              <a:t>Titel of the presentation</a:t>
            </a:r>
          </a:p>
        </p:txBody>
      </p:sp>
      <p:sp>
        <p:nvSpPr>
          <p:cNvPr id="9" name="Foliennummernplatzhalter 8">
            <a:extLst>
              <a:ext uri="{FF2B5EF4-FFF2-40B4-BE49-F238E27FC236}">
                <a16:creationId xmlns:a16="http://schemas.microsoft.com/office/drawing/2014/main" xmlns="" id="{75A6A7C1-5347-4031-950E-FE89F744C1A9}"/>
              </a:ext>
            </a:extLst>
          </p:cNvPr>
          <p:cNvSpPr>
            <a:spLocks noGrp="1"/>
          </p:cNvSpPr>
          <p:nvPr>
            <p:ph type="sldNum" sz="quarter" idx="16"/>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2473975719"/>
      </p:ext>
    </p:extLst>
  </p:cSld>
  <p:clrMapOvr>
    <a:masterClrMapping/>
  </p:clrMapOvr>
  <p:transition>
    <p:fade/>
  </p:transition>
  <p:extLst>
    <p:ext uri="{DCECCB84-F9BA-43D5-87BE-67443E8EF086}">
      <p15:sldGuideLst xmlns:p15="http://schemas.microsoft.com/office/powerpoint/2012/main" xmlns="">
        <p15:guide id="1" orient="horz" pos="284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xmlns="" id="{726EAD89-A3DC-4500-9071-F28C7DB87ECF}"/>
              </a:ext>
            </a:extLst>
          </p:cNvPr>
          <p:cNvSpPr>
            <a:spLocks noGrp="1"/>
          </p:cNvSpPr>
          <p:nvPr>
            <p:ph type="title" hasCustomPrompt="1"/>
          </p:nvPr>
        </p:nvSpPr>
        <p:spPr bwMode="gray">
          <a:xfrm>
            <a:off x="449816" y="264027"/>
            <a:ext cx="8567183" cy="270565"/>
          </a:xfrm>
        </p:spPr>
        <p:txBody>
          <a:bodyPr/>
          <a:lstStyle>
            <a:lvl1pPr>
              <a:defRPr/>
            </a:lvl1pPr>
          </a:lstStyle>
          <a:p>
            <a:r>
              <a:rPr lang="en-GB"/>
              <a:t>Click to add headline</a:t>
            </a:r>
            <a:endParaRPr lang="en-GB" dirty="0"/>
          </a:p>
        </p:txBody>
      </p:sp>
      <p:sp>
        <p:nvSpPr>
          <p:cNvPr id="7" name="Textplatzhalter 2">
            <a:extLst>
              <a:ext uri="{FF2B5EF4-FFF2-40B4-BE49-F238E27FC236}">
                <a16:creationId xmlns:a16="http://schemas.microsoft.com/office/drawing/2014/main" xmlns="" id="{7BDDDF81-EBEA-4C88-AA55-681A5710CA2C}"/>
              </a:ext>
            </a:extLst>
          </p:cNvPr>
          <p:cNvSpPr>
            <a:spLocks noGrp="1"/>
          </p:cNvSpPr>
          <p:nvPr>
            <p:ph type="body" sz="quarter" idx="14" hasCustomPrompt="1"/>
          </p:nvPr>
        </p:nvSpPr>
        <p:spPr bwMode="gray">
          <a:xfrm>
            <a:off x="449263" y="581026"/>
            <a:ext cx="8567737" cy="376238"/>
          </a:xfrm>
        </p:spPr>
        <p:txBody>
          <a:bodyPr vert="horz" lIns="0" tIns="0" rIns="72000" bIns="0" rtlCol="0" anchor="t">
            <a:noAutofit/>
          </a:bodyPr>
          <a:lstStyle>
            <a:lvl1pPr>
              <a:defRPr lang="de-DE" sz="1400" b="0" cap="none" baseline="0" smtClean="0">
                <a:latin typeface="+mj-lt"/>
                <a:ea typeface="+mj-ea"/>
                <a:cs typeface="+mj-cs"/>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endParaRPr lang="en-GB" dirty="0"/>
          </a:p>
        </p:txBody>
      </p:sp>
      <p:sp>
        <p:nvSpPr>
          <p:cNvPr id="8" name="Textplatzhalter 7">
            <a:extLst>
              <a:ext uri="{FF2B5EF4-FFF2-40B4-BE49-F238E27FC236}">
                <a16:creationId xmlns:a16="http://schemas.microsoft.com/office/drawing/2014/main" xmlns="" id="{5AF0F476-FCB1-4FAD-A333-9C951E2B5D18}"/>
              </a:ext>
            </a:extLst>
          </p:cNvPr>
          <p:cNvSpPr>
            <a:spLocks noGrp="1"/>
          </p:cNvSpPr>
          <p:nvPr>
            <p:ph type="body" sz="quarter" idx="13" hasCustomPrompt="1"/>
          </p:nvPr>
        </p:nvSpPr>
        <p:spPr bwMode="gray">
          <a:xfrm>
            <a:off x="449817" y="1020969"/>
            <a:ext cx="7172683" cy="3495469"/>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Datumsplatzhalter 1">
            <a:extLst>
              <a:ext uri="{FF2B5EF4-FFF2-40B4-BE49-F238E27FC236}">
                <a16:creationId xmlns:a16="http://schemas.microsoft.com/office/drawing/2014/main" xmlns="" id="{0B548EA6-0BD4-4DE9-880C-9051257B8288}"/>
              </a:ext>
            </a:extLst>
          </p:cNvPr>
          <p:cNvSpPr>
            <a:spLocks noGrp="1"/>
          </p:cNvSpPr>
          <p:nvPr>
            <p:ph type="dt" sz="half" idx="15"/>
          </p:nvPr>
        </p:nvSpPr>
        <p:spPr/>
        <p:txBody>
          <a:bodyPr/>
          <a:lstStyle/>
          <a:p>
            <a:r>
              <a:rPr lang="en-GB"/>
              <a:t>22 Jan. 2019</a:t>
            </a:r>
            <a:endParaRPr lang="en-GB" dirty="0"/>
          </a:p>
        </p:txBody>
      </p:sp>
      <p:sp>
        <p:nvSpPr>
          <p:cNvPr id="6" name="Fußzeilenplatzhalter 5">
            <a:extLst>
              <a:ext uri="{FF2B5EF4-FFF2-40B4-BE49-F238E27FC236}">
                <a16:creationId xmlns:a16="http://schemas.microsoft.com/office/drawing/2014/main" xmlns="" id="{83E7CC3B-6035-4291-B04F-DE018A6C968C}"/>
              </a:ext>
            </a:extLst>
          </p:cNvPr>
          <p:cNvSpPr>
            <a:spLocks noGrp="1"/>
          </p:cNvSpPr>
          <p:nvPr>
            <p:ph type="ftr" sz="quarter" idx="16"/>
          </p:nvPr>
        </p:nvSpPr>
        <p:spPr/>
        <p:txBody>
          <a:bodyPr/>
          <a:lstStyle/>
          <a:p>
            <a:r>
              <a:rPr lang="en-GB" dirty="0"/>
              <a:t>Titel of the presentation</a:t>
            </a:r>
          </a:p>
        </p:txBody>
      </p:sp>
      <p:sp>
        <p:nvSpPr>
          <p:cNvPr id="9" name="Foliennummernplatzhalter 8">
            <a:extLst>
              <a:ext uri="{FF2B5EF4-FFF2-40B4-BE49-F238E27FC236}">
                <a16:creationId xmlns:a16="http://schemas.microsoft.com/office/drawing/2014/main" xmlns="" id="{5D360B5D-15C8-4DDF-99B9-68062FEA3754}"/>
              </a:ext>
            </a:extLst>
          </p:cNvPr>
          <p:cNvSpPr>
            <a:spLocks noGrp="1"/>
          </p:cNvSpPr>
          <p:nvPr>
            <p:ph type="sldNum" sz="quarter" idx="17"/>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xmlns="">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xmlns="" id="{5AF0F476-FCB1-4FAD-A333-9C951E2B5D18}"/>
              </a:ext>
            </a:extLst>
          </p:cNvPr>
          <p:cNvSpPr>
            <a:spLocks noGrp="1"/>
          </p:cNvSpPr>
          <p:nvPr>
            <p:ph type="body" sz="quarter" idx="13" hasCustomPrompt="1"/>
          </p:nvPr>
        </p:nvSpPr>
        <p:spPr bwMode="gray">
          <a:xfrm>
            <a:off x="449818" y="1020969"/>
            <a:ext cx="7172684" cy="2839832"/>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xmlns=""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endParaRPr lang="en-GB" dirty="0"/>
          </a:p>
        </p:txBody>
      </p:sp>
      <p:grpSp>
        <p:nvGrpSpPr>
          <p:cNvPr id="20" name="Key Visual">
            <a:extLst>
              <a:ext uri="{FF2B5EF4-FFF2-40B4-BE49-F238E27FC236}">
                <a16:creationId xmlns:a16="http://schemas.microsoft.com/office/drawing/2014/main" xmlns="" id="{BCBD8A78-7D69-4DFD-B354-CF36A84705CB}"/>
              </a:ext>
            </a:extLst>
          </p:cNvPr>
          <p:cNvGrpSpPr/>
          <p:nvPr userDrawn="1"/>
        </p:nvGrpSpPr>
        <p:grpSpPr bwMode="gray">
          <a:xfrm flipV="1">
            <a:off x="123135" y="3983338"/>
            <a:ext cx="2320828" cy="616979"/>
            <a:chOff x="4846637" y="119557"/>
            <a:chExt cx="3783013" cy="1005693"/>
          </a:xfrm>
        </p:grpSpPr>
        <p:sp>
          <p:nvSpPr>
            <p:cNvPr id="21" name="Freihandform: Form 20">
              <a:extLst>
                <a:ext uri="{FF2B5EF4-FFF2-40B4-BE49-F238E27FC236}">
                  <a16:creationId xmlns:a16="http://schemas.microsoft.com/office/drawing/2014/main" xmlns="" id="{E45BEDC0-179F-43C1-A606-AFD62A6A063E}"/>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ihandform: Form 21">
              <a:extLst>
                <a:ext uri="{FF2B5EF4-FFF2-40B4-BE49-F238E27FC236}">
                  <a16:creationId xmlns:a16="http://schemas.microsoft.com/office/drawing/2014/main" xmlns="" id="{F6CCD5CC-5505-4485-9297-BB0A34EBB2F6}"/>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Freihandform: Form 22">
              <a:extLst>
                <a:ext uri="{FF2B5EF4-FFF2-40B4-BE49-F238E27FC236}">
                  <a16:creationId xmlns:a16="http://schemas.microsoft.com/office/drawing/2014/main" xmlns="" id="{18541086-C56A-406D-91E6-D3E933CF7BA3}"/>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Freihandform: Form 23">
              <a:extLst>
                <a:ext uri="{FF2B5EF4-FFF2-40B4-BE49-F238E27FC236}">
                  <a16:creationId xmlns:a16="http://schemas.microsoft.com/office/drawing/2014/main" xmlns="" id="{1B8A9566-A588-4E4A-8143-1CBDC9C30D67}"/>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Freihandform: Form 24">
              <a:extLst>
                <a:ext uri="{FF2B5EF4-FFF2-40B4-BE49-F238E27FC236}">
                  <a16:creationId xmlns:a16="http://schemas.microsoft.com/office/drawing/2014/main" xmlns="" id="{6FDDC1A6-3462-4813-8D80-9E642D6179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6" name="Datumsplatzhalter 5">
            <a:extLst>
              <a:ext uri="{FF2B5EF4-FFF2-40B4-BE49-F238E27FC236}">
                <a16:creationId xmlns:a16="http://schemas.microsoft.com/office/drawing/2014/main" xmlns="" id="{7312137B-7817-4520-A9FF-87A20B391AA0}"/>
              </a:ext>
            </a:extLst>
          </p:cNvPr>
          <p:cNvSpPr>
            <a:spLocks noGrp="1"/>
          </p:cNvSpPr>
          <p:nvPr>
            <p:ph type="dt" sz="half" idx="14"/>
          </p:nvPr>
        </p:nvSpPr>
        <p:spPr/>
        <p:txBody>
          <a:bodyPr/>
          <a:lstStyle/>
          <a:p>
            <a:r>
              <a:rPr lang="en-GB"/>
              <a:t>22 Jan. 2019</a:t>
            </a:r>
            <a:endParaRPr lang="en-GB" dirty="0"/>
          </a:p>
        </p:txBody>
      </p:sp>
      <p:sp>
        <p:nvSpPr>
          <p:cNvPr id="7" name="Fußzeilenplatzhalter 6">
            <a:extLst>
              <a:ext uri="{FF2B5EF4-FFF2-40B4-BE49-F238E27FC236}">
                <a16:creationId xmlns:a16="http://schemas.microsoft.com/office/drawing/2014/main" xmlns="" id="{0F93DA6A-ABDD-4D0F-AFE3-FF43762B7FB4}"/>
              </a:ext>
            </a:extLst>
          </p:cNvPr>
          <p:cNvSpPr>
            <a:spLocks noGrp="1"/>
          </p:cNvSpPr>
          <p:nvPr>
            <p:ph type="ftr" sz="quarter" idx="15"/>
          </p:nvPr>
        </p:nvSpPr>
        <p:spPr/>
        <p:txBody>
          <a:bodyPr/>
          <a:lstStyle/>
          <a:p>
            <a:r>
              <a:rPr lang="en-GB" dirty="0"/>
              <a:t>Titel of the presentation</a:t>
            </a:r>
          </a:p>
        </p:txBody>
      </p:sp>
      <p:sp>
        <p:nvSpPr>
          <p:cNvPr id="9" name="Foliennummernplatzhalter 8">
            <a:extLst>
              <a:ext uri="{FF2B5EF4-FFF2-40B4-BE49-F238E27FC236}">
                <a16:creationId xmlns:a16="http://schemas.microsoft.com/office/drawing/2014/main" xmlns="" id="{7905C91D-31F5-4E80-9F76-6D372B3A1690}"/>
              </a:ext>
            </a:extLst>
          </p:cNvPr>
          <p:cNvSpPr>
            <a:spLocks noGrp="1"/>
          </p:cNvSpPr>
          <p:nvPr>
            <p:ph type="sldNum" sz="quarter" idx="16"/>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xmlns="" id="{5AF0F476-FCB1-4FAD-A333-9C951E2B5D18}"/>
              </a:ext>
            </a:extLst>
          </p:cNvPr>
          <p:cNvSpPr>
            <a:spLocks noGrp="1"/>
          </p:cNvSpPr>
          <p:nvPr>
            <p:ph type="body" sz="quarter" idx="13" hasCustomPrompt="1"/>
          </p:nvPr>
        </p:nvSpPr>
        <p:spPr bwMode="gray">
          <a:xfrm>
            <a:off x="449818" y="1020969"/>
            <a:ext cx="4122182" cy="3495469"/>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xmlns="" id="{F3037597-8BB0-4750-8FAD-252867721047}"/>
              </a:ext>
            </a:extLst>
          </p:cNvPr>
          <p:cNvSpPr>
            <a:spLocks noGrp="1"/>
          </p:cNvSpPr>
          <p:nvPr>
            <p:ph type="title" hasCustomPrompt="1"/>
          </p:nvPr>
        </p:nvSpPr>
        <p:spPr bwMode="gray">
          <a:xfrm>
            <a:off x="449816" y="240212"/>
            <a:ext cx="8560833" cy="540544"/>
          </a:xfrm>
        </p:spPr>
        <p:txBody>
          <a:bodyPr/>
          <a:lstStyle>
            <a:lvl1pPr>
              <a:defRPr/>
            </a:lvl1pPr>
          </a:lstStyle>
          <a:p>
            <a:r>
              <a:rPr lang="en-GB"/>
              <a:t>Click to add headline</a:t>
            </a:r>
            <a:endParaRPr lang="en-GB" dirty="0"/>
          </a:p>
        </p:txBody>
      </p:sp>
      <p:sp>
        <p:nvSpPr>
          <p:cNvPr id="9" name="Textplatzhalter 7">
            <a:extLst>
              <a:ext uri="{FF2B5EF4-FFF2-40B4-BE49-F238E27FC236}">
                <a16:creationId xmlns:a16="http://schemas.microsoft.com/office/drawing/2014/main" xmlns="" id="{22732D1C-05D1-4A5F-B576-23063E1D7BD4}"/>
              </a:ext>
            </a:extLst>
          </p:cNvPr>
          <p:cNvSpPr>
            <a:spLocks noGrp="1"/>
          </p:cNvSpPr>
          <p:nvPr>
            <p:ph type="body" sz="quarter" idx="14" hasCustomPrompt="1"/>
          </p:nvPr>
        </p:nvSpPr>
        <p:spPr bwMode="gray">
          <a:xfrm>
            <a:off x="4888468" y="1020969"/>
            <a:ext cx="4122182" cy="3495469"/>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6" name="Datumsplatzhalter 5">
            <a:extLst>
              <a:ext uri="{FF2B5EF4-FFF2-40B4-BE49-F238E27FC236}">
                <a16:creationId xmlns:a16="http://schemas.microsoft.com/office/drawing/2014/main" xmlns="" id="{F4E7BC60-DC17-4952-AA54-E728E1C62BDC}"/>
              </a:ext>
            </a:extLst>
          </p:cNvPr>
          <p:cNvSpPr>
            <a:spLocks noGrp="1"/>
          </p:cNvSpPr>
          <p:nvPr>
            <p:ph type="dt" sz="half" idx="15"/>
          </p:nvPr>
        </p:nvSpPr>
        <p:spPr/>
        <p:txBody>
          <a:bodyPr/>
          <a:lstStyle/>
          <a:p>
            <a:r>
              <a:rPr lang="en-GB"/>
              <a:t>22 Jan. 2019</a:t>
            </a:r>
            <a:endParaRPr lang="en-GB" dirty="0"/>
          </a:p>
        </p:txBody>
      </p:sp>
      <p:sp>
        <p:nvSpPr>
          <p:cNvPr id="7" name="Fußzeilenplatzhalter 6">
            <a:extLst>
              <a:ext uri="{FF2B5EF4-FFF2-40B4-BE49-F238E27FC236}">
                <a16:creationId xmlns:a16="http://schemas.microsoft.com/office/drawing/2014/main" xmlns="" id="{616123A0-A869-46F1-9E20-A4CCE7F665FA}"/>
              </a:ext>
            </a:extLst>
          </p:cNvPr>
          <p:cNvSpPr>
            <a:spLocks noGrp="1"/>
          </p:cNvSpPr>
          <p:nvPr>
            <p:ph type="ftr" sz="quarter" idx="16"/>
          </p:nvPr>
        </p:nvSpPr>
        <p:spPr/>
        <p:txBody>
          <a:bodyPr/>
          <a:lstStyle/>
          <a:p>
            <a:r>
              <a:rPr lang="en-GB" dirty="0"/>
              <a:t>Titel of the presentation</a:t>
            </a:r>
          </a:p>
        </p:txBody>
      </p:sp>
      <p:sp>
        <p:nvSpPr>
          <p:cNvPr id="10" name="Foliennummernplatzhalter 9">
            <a:extLst>
              <a:ext uri="{FF2B5EF4-FFF2-40B4-BE49-F238E27FC236}">
                <a16:creationId xmlns:a16="http://schemas.microsoft.com/office/drawing/2014/main" xmlns="" id="{39EFEB5C-119E-416E-84F6-79F25273C8C7}"/>
              </a:ext>
            </a:extLst>
          </p:cNvPr>
          <p:cNvSpPr>
            <a:spLocks noGrp="1"/>
          </p:cNvSpPr>
          <p:nvPr>
            <p:ph type="sldNum" sz="quarter" idx="17"/>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xmlns="">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xmlns="" id="{5AF0F476-FCB1-4FAD-A333-9C951E2B5D18}"/>
              </a:ext>
            </a:extLst>
          </p:cNvPr>
          <p:cNvSpPr>
            <a:spLocks noGrp="1"/>
          </p:cNvSpPr>
          <p:nvPr>
            <p:ph type="body" sz="quarter" idx="13" hasCustomPrompt="1"/>
          </p:nvPr>
        </p:nvSpPr>
        <p:spPr bwMode="gray">
          <a:xfrm>
            <a:off x="449818" y="1020968"/>
            <a:ext cx="4122182" cy="3495469"/>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xmlns=""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endParaRPr lang="en-GB" dirty="0"/>
          </a:p>
        </p:txBody>
      </p:sp>
      <p:sp>
        <p:nvSpPr>
          <p:cNvPr id="6" name="Datumsplatzhalter 5">
            <a:extLst>
              <a:ext uri="{FF2B5EF4-FFF2-40B4-BE49-F238E27FC236}">
                <a16:creationId xmlns:a16="http://schemas.microsoft.com/office/drawing/2014/main" xmlns="" id="{12EA4DEB-4859-40BB-BA0A-9D4E262D701C}"/>
              </a:ext>
            </a:extLst>
          </p:cNvPr>
          <p:cNvSpPr>
            <a:spLocks noGrp="1"/>
          </p:cNvSpPr>
          <p:nvPr>
            <p:ph type="dt" sz="half" idx="14"/>
          </p:nvPr>
        </p:nvSpPr>
        <p:spPr/>
        <p:txBody>
          <a:bodyPr/>
          <a:lstStyle/>
          <a:p>
            <a:r>
              <a:rPr lang="en-GB"/>
              <a:t>22 Jan. 2019</a:t>
            </a:r>
            <a:endParaRPr lang="en-GB" dirty="0"/>
          </a:p>
        </p:txBody>
      </p:sp>
      <p:sp>
        <p:nvSpPr>
          <p:cNvPr id="7" name="Fußzeilenplatzhalter 6">
            <a:extLst>
              <a:ext uri="{FF2B5EF4-FFF2-40B4-BE49-F238E27FC236}">
                <a16:creationId xmlns:a16="http://schemas.microsoft.com/office/drawing/2014/main" xmlns="" id="{FFE8A212-1664-4A14-896F-DC3AE0C13F67}"/>
              </a:ext>
            </a:extLst>
          </p:cNvPr>
          <p:cNvSpPr>
            <a:spLocks noGrp="1"/>
          </p:cNvSpPr>
          <p:nvPr>
            <p:ph type="ftr" sz="quarter" idx="15"/>
          </p:nvPr>
        </p:nvSpPr>
        <p:spPr/>
        <p:txBody>
          <a:bodyPr/>
          <a:lstStyle/>
          <a:p>
            <a:r>
              <a:rPr lang="en-GB" dirty="0"/>
              <a:t>Titel of the presentation</a:t>
            </a:r>
          </a:p>
        </p:txBody>
      </p:sp>
      <p:sp>
        <p:nvSpPr>
          <p:cNvPr id="9" name="Foliennummernplatzhalter 8">
            <a:extLst>
              <a:ext uri="{FF2B5EF4-FFF2-40B4-BE49-F238E27FC236}">
                <a16:creationId xmlns:a16="http://schemas.microsoft.com/office/drawing/2014/main" xmlns="" id="{753C8D80-6BFD-4466-8E36-54C951F12DD8}"/>
              </a:ext>
            </a:extLst>
          </p:cNvPr>
          <p:cNvSpPr>
            <a:spLocks noGrp="1"/>
          </p:cNvSpPr>
          <p:nvPr>
            <p:ph type="sldNum" sz="quarter" idx="16"/>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xmlns="">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b/w ">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xmlns="" id="{FF0DB5C6-9E74-4378-9827-68473EFA35F3}"/>
              </a:ext>
            </a:extLst>
          </p:cNvPr>
          <p:cNvPicPr>
            <a:picLocks/>
          </p:cNvPicPr>
          <p:nvPr userDrawn="1"/>
        </p:nvPicPr>
        <p:blipFill rotWithShape="1">
          <a:blip r:embed="rId2"/>
          <a:srcRect t="233" b="26747"/>
          <a:stretch/>
        </p:blipFill>
        <p:spPr bwMode="gray">
          <a:xfrm>
            <a:off x="123135" y="123825"/>
            <a:ext cx="8893865" cy="3541396"/>
          </a:xfrm>
          <a:prstGeom prst="rect">
            <a:avLst/>
          </a:prstGeom>
        </p:spPr>
      </p:pic>
      <p:pic>
        <p:nvPicPr>
          <p:cNvPr id="15" name="Grafik 14" descr="Ein Bild, das Säge enthält.&#10;&#10;Automatisch generierte Beschreibung">
            <a:extLst>
              <a:ext uri="{FF2B5EF4-FFF2-40B4-BE49-F238E27FC236}">
                <a16:creationId xmlns:a16="http://schemas.microsoft.com/office/drawing/2014/main" xmlns="" id="{31687CA2-4830-4EA3-B6BE-4D04E1B83630}"/>
              </a:ext>
            </a:extLst>
          </p:cNvPr>
          <p:cNvPicPr>
            <a:picLocks noChangeAspect="1"/>
          </p:cNvPicPr>
          <p:nvPr userDrawn="1"/>
        </p:nvPicPr>
        <p:blipFill>
          <a:blip r:embed="rId3"/>
          <a:stretch>
            <a:fillRect/>
          </a:stretch>
        </p:blipFill>
        <p:spPr bwMode="gray">
          <a:xfrm>
            <a:off x="123135" y="635156"/>
            <a:ext cx="8895600" cy="3030064"/>
          </a:xfrm>
          <a:prstGeom prst="rect">
            <a:avLst/>
          </a:prstGeom>
        </p:spPr>
      </p:pic>
      <p:sp>
        <p:nvSpPr>
          <p:cNvPr id="13" name="Bar">
            <a:extLst>
              <a:ext uri="{FF2B5EF4-FFF2-40B4-BE49-F238E27FC236}">
                <a16:creationId xmlns:a16="http://schemas.microsoft.com/office/drawing/2014/main" xmlns="" id="{8C59F0BE-E094-4F6F-B663-07A571A19A62}"/>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19" name="Subline">
            <a:extLst>
              <a:ext uri="{FF2B5EF4-FFF2-40B4-BE49-F238E27FC236}">
                <a16:creationId xmlns:a16="http://schemas.microsoft.com/office/drawing/2014/main" xmlns=""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dirty="0"/>
              <a:t>This is the sub-line</a:t>
            </a:r>
          </a:p>
          <a:p>
            <a:r>
              <a:rPr lang="en-GB" dirty="0"/>
              <a:t>Project name | Date</a:t>
            </a:r>
          </a:p>
        </p:txBody>
      </p:sp>
      <p:sp>
        <p:nvSpPr>
          <p:cNvPr id="5" name="Headline">
            <a:extLst>
              <a:ext uri="{FF2B5EF4-FFF2-40B4-BE49-F238E27FC236}">
                <a16:creationId xmlns:a16="http://schemas.microsoft.com/office/drawing/2014/main" xmlns=""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n-GB" dirty="0"/>
              <a:t>Title slide/headline</a:t>
            </a:r>
            <a:br>
              <a:rPr lang="en-GB" dirty="0"/>
            </a:br>
            <a:r>
              <a:rPr lang="en-GB" dirty="0"/>
              <a:t>with b/w GIZ key visual</a:t>
            </a:r>
          </a:p>
        </p:txBody>
      </p:sp>
      <p:pic>
        <p:nvPicPr>
          <p:cNvPr id="9" name="Picture 8" descr="A screenshot of a cell phone&#10;&#10;Description automatically generated">
            <a:extLst>
              <a:ext uri="{FF2B5EF4-FFF2-40B4-BE49-F238E27FC236}">
                <a16:creationId xmlns:a16="http://schemas.microsoft.com/office/drawing/2014/main" xmlns="" id="{9A76BA93-0E25-452A-A940-B93C8C4461DA}"/>
              </a:ext>
            </a:extLst>
          </p:cNvPr>
          <p:cNvPicPr>
            <a:picLocks noChangeAspect="1"/>
          </p:cNvPicPr>
          <p:nvPr userDrawn="1"/>
        </p:nvPicPr>
        <p:blipFill>
          <a:blip r:embed="rId4"/>
          <a:stretch>
            <a:fillRect/>
          </a:stretch>
        </p:blipFill>
        <p:spPr>
          <a:xfrm>
            <a:off x="596772" y="3947592"/>
            <a:ext cx="6500713" cy="1065557"/>
          </a:xfrm>
          <a:prstGeom prst="rect">
            <a:avLst/>
          </a:prstGeom>
        </p:spPr>
      </p:pic>
    </p:spTree>
    <p:extLst>
      <p:ext uri="{BB962C8B-B14F-4D97-AF65-F5344CB8AC3E}">
        <p14:creationId xmlns:p14="http://schemas.microsoft.com/office/powerpoint/2010/main" val="429146694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xmlns="" id="{AD865FD3-1198-4DEC-9CE4-A71B7C84CD08}"/>
              </a:ext>
            </a:extLst>
          </p:cNvPr>
          <p:cNvSpPr>
            <a:spLocks noGrp="1"/>
          </p:cNvSpPr>
          <p:nvPr>
            <p:ph type="pic" sz="quarter" idx="15" hasCustomPrompt="1"/>
          </p:nvPr>
        </p:nvSpPr>
        <p:spPr bwMode="gray">
          <a:xfrm>
            <a:off x="5528944" y="125629"/>
            <a:ext cx="3490261" cy="4474945"/>
          </a:xfrm>
          <a:solidFill>
            <a:schemeClr val="bg2"/>
          </a:solidFill>
        </p:spPr>
        <p:txBody>
          <a:bodyPr tIns="1440000"/>
          <a:lstStyle>
            <a:lvl1pPr algn="ctr">
              <a:defRPr sz="100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xmlns="" id="{5AF0F476-FCB1-4FAD-A333-9C951E2B5D18}"/>
              </a:ext>
            </a:extLst>
          </p:cNvPr>
          <p:cNvSpPr>
            <a:spLocks noGrp="1"/>
          </p:cNvSpPr>
          <p:nvPr>
            <p:ph type="body" sz="quarter" idx="13" hasCustomPrompt="1"/>
          </p:nvPr>
        </p:nvSpPr>
        <p:spPr bwMode="gray">
          <a:xfrm>
            <a:off x="449818" y="1020968"/>
            <a:ext cx="4839634" cy="3579606"/>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11" name="Titel 1">
            <a:extLst>
              <a:ext uri="{FF2B5EF4-FFF2-40B4-BE49-F238E27FC236}">
                <a16:creationId xmlns:a16="http://schemas.microsoft.com/office/drawing/2014/main" xmlns="" id="{7EA27159-D449-4E61-9234-12331EF25886}"/>
              </a:ext>
            </a:extLst>
          </p:cNvPr>
          <p:cNvSpPr>
            <a:spLocks noGrp="1"/>
          </p:cNvSpPr>
          <p:nvPr>
            <p:ph type="title" hasCustomPrompt="1"/>
          </p:nvPr>
        </p:nvSpPr>
        <p:spPr bwMode="gray">
          <a:xfrm>
            <a:off x="449817" y="240212"/>
            <a:ext cx="4839634" cy="540544"/>
          </a:xfrm>
        </p:spPr>
        <p:txBody>
          <a:bodyPr/>
          <a:lstStyle>
            <a:lvl1pPr>
              <a:defRPr/>
            </a:lvl1pPr>
          </a:lstStyle>
          <a:p>
            <a:r>
              <a:rPr lang="en-GB"/>
              <a:t>Click to add headline</a:t>
            </a:r>
            <a:endParaRPr lang="en-GB" dirty="0"/>
          </a:p>
        </p:txBody>
      </p:sp>
      <p:sp>
        <p:nvSpPr>
          <p:cNvPr id="2" name="Datumsplatzhalter 1">
            <a:extLst>
              <a:ext uri="{FF2B5EF4-FFF2-40B4-BE49-F238E27FC236}">
                <a16:creationId xmlns:a16="http://schemas.microsoft.com/office/drawing/2014/main" xmlns="" id="{6AF2015D-9762-47AA-9BD6-3FA6CCC0648F}"/>
              </a:ext>
            </a:extLst>
          </p:cNvPr>
          <p:cNvSpPr>
            <a:spLocks noGrp="1"/>
          </p:cNvSpPr>
          <p:nvPr>
            <p:ph type="dt" sz="half" idx="16"/>
          </p:nvPr>
        </p:nvSpPr>
        <p:spPr/>
        <p:txBody>
          <a:bodyPr/>
          <a:lstStyle/>
          <a:p>
            <a:r>
              <a:rPr lang="en-GB"/>
              <a:t>22 Jan. 2019</a:t>
            </a:r>
            <a:endParaRPr lang="en-GB" dirty="0"/>
          </a:p>
        </p:txBody>
      </p:sp>
      <p:sp>
        <p:nvSpPr>
          <p:cNvPr id="7" name="Fußzeilenplatzhalter 6">
            <a:extLst>
              <a:ext uri="{FF2B5EF4-FFF2-40B4-BE49-F238E27FC236}">
                <a16:creationId xmlns:a16="http://schemas.microsoft.com/office/drawing/2014/main" xmlns="" id="{80DC7F6F-F5EA-41B6-BA59-091605C586C9}"/>
              </a:ext>
            </a:extLst>
          </p:cNvPr>
          <p:cNvSpPr>
            <a:spLocks noGrp="1"/>
          </p:cNvSpPr>
          <p:nvPr>
            <p:ph type="ftr" sz="quarter" idx="17"/>
          </p:nvPr>
        </p:nvSpPr>
        <p:spPr/>
        <p:txBody>
          <a:bodyPr/>
          <a:lstStyle/>
          <a:p>
            <a:r>
              <a:rPr lang="en-GB" dirty="0"/>
              <a:t>Titel of the presentation</a:t>
            </a:r>
          </a:p>
        </p:txBody>
      </p:sp>
      <p:sp>
        <p:nvSpPr>
          <p:cNvPr id="9" name="Foliennummernplatzhalter 8">
            <a:extLst>
              <a:ext uri="{FF2B5EF4-FFF2-40B4-BE49-F238E27FC236}">
                <a16:creationId xmlns:a16="http://schemas.microsoft.com/office/drawing/2014/main" xmlns="" id="{86AA5DDD-B7D2-44C4-84F6-785C251D3F31}"/>
              </a:ext>
            </a:extLst>
          </p:cNvPr>
          <p:cNvSpPr>
            <a:spLocks noGrp="1"/>
          </p:cNvSpPr>
          <p:nvPr>
            <p:ph type="sldNum" sz="quarter" idx="18"/>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1 photo, alternativ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xmlns="" id="{AD865FD3-1198-4DEC-9CE4-A71B7C84CD08}"/>
              </a:ext>
            </a:extLst>
          </p:cNvPr>
          <p:cNvSpPr>
            <a:spLocks noGrp="1"/>
          </p:cNvSpPr>
          <p:nvPr>
            <p:ph type="pic" sz="quarter" idx="15" hasCustomPrompt="1"/>
          </p:nvPr>
        </p:nvSpPr>
        <p:spPr bwMode="gray">
          <a:xfrm>
            <a:off x="5528944" y="125629"/>
            <a:ext cx="3490261" cy="44749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xmlns="" id="{5AF0F476-FCB1-4FAD-A333-9C951E2B5D18}"/>
              </a:ext>
            </a:extLst>
          </p:cNvPr>
          <p:cNvSpPr>
            <a:spLocks noGrp="1"/>
          </p:cNvSpPr>
          <p:nvPr>
            <p:ph type="body" sz="quarter" idx="13" hasCustomPrompt="1"/>
          </p:nvPr>
        </p:nvSpPr>
        <p:spPr bwMode="gray">
          <a:xfrm>
            <a:off x="449818" y="1020968"/>
            <a:ext cx="4839634" cy="2849992"/>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grpSp>
        <p:nvGrpSpPr>
          <p:cNvPr id="9" name="Key Visual">
            <a:extLst>
              <a:ext uri="{FF2B5EF4-FFF2-40B4-BE49-F238E27FC236}">
                <a16:creationId xmlns:a16="http://schemas.microsoft.com/office/drawing/2014/main" xmlns="" id="{0AED28BE-BD58-4C37-99C9-6DDD5906BC8A}"/>
              </a:ext>
            </a:extLst>
          </p:cNvPr>
          <p:cNvGrpSpPr/>
          <p:nvPr userDrawn="1"/>
        </p:nvGrpSpPr>
        <p:grpSpPr bwMode="gray">
          <a:xfrm flipV="1">
            <a:off x="123135" y="3983338"/>
            <a:ext cx="2320828" cy="616979"/>
            <a:chOff x="4846637" y="119557"/>
            <a:chExt cx="3783013" cy="1005693"/>
          </a:xfrm>
        </p:grpSpPr>
        <p:sp>
          <p:nvSpPr>
            <p:cNvPr id="10" name="Freihandform: Form 9">
              <a:extLst>
                <a:ext uri="{FF2B5EF4-FFF2-40B4-BE49-F238E27FC236}">
                  <a16:creationId xmlns:a16="http://schemas.microsoft.com/office/drawing/2014/main" xmlns=""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xmlns=""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Freihandform: Form 12">
              <a:extLst>
                <a:ext uri="{FF2B5EF4-FFF2-40B4-BE49-F238E27FC236}">
                  <a16:creationId xmlns:a16="http://schemas.microsoft.com/office/drawing/2014/main" xmlns=""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ihandform: Form 13">
              <a:extLst>
                <a:ext uri="{FF2B5EF4-FFF2-40B4-BE49-F238E27FC236}">
                  <a16:creationId xmlns:a16="http://schemas.microsoft.com/office/drawing/2014/main" xmlns=""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ihandform: Form 14">
              <a:extLst>
                <a:ext uri="{FF2B5EF4-FFF2-40B4-BE49-F238E27FC236}">
                  <a16:creationId xmlns:a16="http://schemas.microsoft.com/office/drawing/2014/main" xmlns=""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2" name="Titel 1">
            <a:extLst>
              <a:ext uri="{FF2B5EF4-FFF2-40B4-BE49-F238E27FC236}">
                <a16:creationId xmlns:a16="http://schemas.microsoft.com/office/drawing/2014/main" xmlns="" id="{7204390B-3D37-494E-81FF-E1335F27C2A8}"/>
              </a:ext>
            </a:extLst>
          </p:cNvPr>
          <p:cNvSpPr>
            <a:spLocks noGrp="1"/>
          </p:cNvSpPr>
          <p:nvPr>
            <p:ph type="title" hasCustomPrompt="1"/>
          </p:nvPr>
        </p:nvSpPr>
        <p:spPr bwMode="gray">
          <a:xfrm>
            <a:off x="449817" y="240212"/>
            <a:ext cx="4839634" cy="540544"/>
          </a:xfrm>
        </p:spPr>
        <p:txBody>
          <a:bodyPr/>
          <a:lstStyle>
            <a:lvl1pPr>
              <a:defRPr/>
            </a:lvl1pPr>
          </a:lstStyle>
          <a:p>
            <a:r>
              <a:rPr lang="en-GB"/>
              <a:t>Click to add headline</a:t>
            </a:r>
            <a:endParaRPr lang="en-GB" dirty="0"/>
          </a:p>
        </p:txBody>
      </p:sp>
      <p:sp>
        <p:nvSpPr>
          <p:cNvPr id="2" name="Datumsplatzhalter 1">
            <a:extLst>
              <a:ext uri="{FF2B5EF4-FFF2-40B4-BE49-F238E27FC236}">
                <a16:creationId xmlns:a16="http://schemas.microsoft.com/office/drawing/2014/main" xmlns="" id="{5B9F79D6-321B-4922-9CB8-D52F509ACE09}"/>
              </a:ext>
            </a:extLst>
          </p:cNvPr>
          <p:cNvSpPr>
            <a:spLocks noGrp="1"/>
          </p:cNvSpPr>
          <p:nvPr>
            <p:ph type="dt" sz="half" idx="16"/>
          </p:nvPr>
        </p:nvSpPr>
        <p:spPr/>
        <p:txBody>
          <a:bodyPr/>
          <a:lstStyle/>
          <a:p>
            <a:r>
              <a:rPr lang="en-GB"/>
              <a:t>22 Jan. 2019</a:t>
            </a:r>
            <a:endParaRPr lang="en-GB" dirty="0"/>
          </a:p>
        </p:txBody>
      </p:sp>
      <p:sp>
        <p:nvSpPr>
          <p:cNvPr id="7" name="Fußzeilenplatzhalter 6">
            <a:extLst>
              <a:ext uri="{FF2B5EF4-FFF2-40B4-BE49-F238E27FC236}">
                <a16:creationId xmlns:a16="http://schemas.microsoft.com/office/drawing/2014/main" xmlns="" id="{CDD2BC95-CDE0-4C78-A9D8-EB3D9A577DFE}"/>
              </a:ext>
            </a:extLst>
          </p:cNvPr>
          <p:cNvSpPr>
            <a:spLocks noGrp="1"/>
          </p:cNvSpPr>
          <p:nvPr>
            <p:ph type="ftr" sz="quarter" idx="17"/>
          </p:nvPr>
        </p:nvSpPr>
        <p:spPr/>
        <p:txBody>
          <a:bodyPr/>
          <a:lstStyle/>
          <a:p>
            <a:r>
              <a:rPr lang="en-GB" dirty="0"/>
              <a:t>Titel of the presentation</a:t>
            </a:r>
          </a:p>
        </p:txBody>
      </p:sp>
      <p:sp>
        <p:nvSpPr>
          <p:cNvPr id="12" name="Foliennummernplatzhalter 11">
            <a:extLst>
              <a:ext uri="{FF2B5EF4-FFF2-40B4-BE49-F238E27FC236}">
                <a16:creationId xmlns:a16="http://schemas.microsoft.com/office/drawing/2014/main" xmlns="" id="{B96B41DE-2A1A-4BF8-A471-7AFD62750A92}"/>
              </a:ext>
            </a:extLst>
          </p:cNvPr>
          <p:cNvSpPr>
            <a:spLocks noGrp="1"/>
          </p:cNvSpPr>
          <p:nvPr>
            <p:ph type="sldNum" sz="quarter" idx="18"/>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128161331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xmlns="" id="{AD865FD3-1198-4DEC-9CE4-A71B7C84CD08}"/>
              </a:ext>
            </a:extLst>
          </p:cNvPr>
          <p:cNvSpPr>
            <a:spLocks noGrp="1"/>
          </p:cNvSpPr>
          <p:nvPr>
            <p:ph type="pic" sz="quarter" idx="15" hasCustomPrompt="1"/>
          </p:nvPr>
        </p:nvSpPr>
        <p:spPr bwMode="gray">
          <a:xfrm>
            <a:off x="5528944" y="1256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xmlns="" id="{5AF0F476-FCB1-4FAD-A333-9C951E2B5D18}"/>
              </a:ext>
            </a:extLst>
          </p:cNvPr>
          <p:cNvSpPr>
            <a:spLocks noGrp="1"/>
          </p:cNvSpPr>
          <p:nvPr>
            <p:ph type="body" sz="quarter" idx="13" hasCustomPrompt="1"/>
          </p:nvPr>
        </p:nvSpPr>
        <p:spPr bwMode="gray">
          <a:xfrm>
            <a:off x="449818" y="1020968"/>
            <a:ext cx="4839634" cy="3579606"/>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18" name="Bildplatzhalter 5">
            <a:extLst>
              <a:ext uri="{FF2B5EF4-FFF2-40B4-BE49-F238E27FC236}">
                <a16:creationId xmlns:a16="http://schemas.microsoft.com/office/drawing/2014/main" xmlns="" id="{BD74B354-F270-4422-B8BC-EE20D478AAEB}"/>
              </a:ext>
            </a:extLst>
          </p:cNvPr>
          <p:cNvSpPr>
            <a:spLocks noGrp="1"/>
          </p:cNvSpPr>
          <p:nvPr>
            <p:ph type="pic" sz="quarter" idx="16" hasCustomPrompt="1"/>
          </p:nvPr>
        </p:nvSpPr>
        <p:spPr bwMode="gray">
          <a:xfrm>
            <a:off x="5528944" y="24550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19" name="Titel 1">
            <a:extLst>
              <a:ext uri="{FF2B5EF4-FFF2-40B4-BE49-F238E27FC236}">
                <a16:creationId xmlns:a16="http://schemas.microsoft.com/office/drawing/2014/main" xmlns="" id="{E5EE29FF-B139-4CD9-A32C-25A2CCBFB41B}"/>
              </a:ext>
            </a:extLst>
          </p:cNvPr>
          <p:cNvSpPr>
            <a:spLocks noGrp="1"/>
          </p:cNvSpPr>
          <p:nvPr>
            <p:ph type="title" hasCustomPrompt="1"/>
          </p:nvPr>
        </p:nvSpPr>
        <p:spPr bwMode="gray">
          <a:xfrm>
            <a:off x="449816" y="240212"/>
            <a:ext cx="4839635" cy="540544"/>
          </a:xfrm>
        </p:spPr>
        <p:txBody>
          <a:bodyPr/>
          <a:lstStyle>
            <a:lvl1pPr>
              <a:defRPr/>
            </a:lvl1pPr>
          </a:lstStyle>
          <a:p>
            <a:r>
              <a:rPr lang="en-GB"/>
              <a:t>Click to add headline</a:t>
            </a:r>
            <a:endParaRPr lang="en-GB" dirty="0"/>
          </a:p>
        </p:txBody>
      </p:sp>
      <p:sp>
        <p:nvSpPr>
          <p:cNvPr id="2" name="Datumsplatzhalter 1">
            <a:extLst>
              <a:ext uri="{FF2B5EF4-FFF2-40B4-BE49-F238E27FC236}">
                <a16:creationId xmlns:a16="http://schemas.microsoft.com/office/drawing/2014/main" xmlns="" id="{E5771484-3E18-42CC-9FC0-9F82AA9D7804}"/>
              </a:ext>
            </a:extLst>
          </p:cNvPr>
          <p:cNvSpPr>
            <a:spLocks noGrp="1"/>
          </p:cNvSpPr>
          <p:nvPr>
            <p:ph type="dt" sz="half" idx="17"/>
          </p:nvPr>
        </p:nvSpPr>
        <p:spPr/>
        <p:txBody>
          <a:bodyPr/>
          <a:lstStyle/>
          <a:p>
            <a:r>
              <a:rPr lang="en-GB"/>
              <a:t>22 Jan. 2019</a:t>
            </a:r>
            <a:endParaRPr lang="en-GB" dirty="0"/>
          </a:p>
        </p:txBody>
      </p:sp>
      <p:sp>
        <p:nvSpPr>
          <p:cNvPr id="7" name="Fußzeilenplatzhalter 6">
            <a:extLst>
              <a:ext uri="{FF2B5EF4-FFF2-40B4-BE49-F238E27FC236}">
                <a16:creationId xmlns:a16="http://schemas.microsoft.com/office/drawing/2014/main" xmlns="" id="{95F12524-47B7-4E4B-A82D-4A982EC622BC}"/>
              </a:ext>
            </a:extLst>
          </p:cNvPr>
          <p:cNvSpPr>
            <a:spLocks noGrp="1"/>
          </p:cNvSpPr>
          <p:nvPr>
            <p:ph type="ftr" sz="quarter" idx="18"/>
          </p:nvPr>
        </p:nvSpPr>
        <p:spPr/>
        <p:txBody>
          <a:bodyPr/>
          <a:lstStyle/>
          <a:p>
            <a:r>
              <a:rPr lang="en-GB" dirty="0"/>
              <a:t>Titel of the presentation</a:t>
            </a:r>
          </a:p>
        </p:txBody>
      </p:sp>
      <p:sp>
        <p:nvSpPr>
          <p:cNvPr id="9" name="Foliennummernplatzhalter 8">
            <a:extLst>
              <a:ext uri="{FF2B5EF4-FFF2-40B4-BE49-F238E27FC236}">
                <a16:creationId xmlns:a16="http://schemas.microsoft.com/office/drawing/2014/main" xmlns="" id="{D1F91BAF-4218-480C-87A8-87D4B1CDDF80}"/>
              </a:ext>
            </a:extLst>
          </p:cNvPr>
          <p:cNvSpPr>
            <a:spLocks noGrp="1"/>
          </p:cNvSpPr>
          <p:nvPr>
            <p:ph type="sldNum" sz="quarter" idx="19"/>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20279698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xmlns="" id="{AD865FD3-1198-4DEC-9CE4-A71B7C84CD08}"/>
              </a:ext>
            </a:extLst>
          </p:cNvPr>
          <p:cNvSpPr>
            <a:spLocks noGrp="1"/>
          </p:cNvSpPr>
          <p:nvPr>
            <p:ph type="pic" sz="quarter" idx="15" hasCustomPrompt="1"/>
          </p:nvPr>
        </p:nvSpPr>
        <p:spPr bwMode="gray">
          <a:xfrm>
            <a:off x="5528944" y="1256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xmlns="" id="{5AF0F476-FCB1-4FAD-A333-9C951E2B5D18}"/>
              </a:ext>
            </a:extLst>
          </p:cNvPr>
          <p:cNvSpPr>
            <a:spLocks noGrp="1"/>
          </p:cNvSpPr>
          <p:nvPr>
            <p:ph type="body" sz="quarter" idx="13" hasCustomPrompt="1"/>
          </p:nvPr>
        </p:nvSpPr>
        <p:spPr bwMode="gray">
          <a:xfrm>
            <a:off x="449818" y="1020968"/>
            <a:ext cx="4839634" cy="2849992"/>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grpSp>
        <p:nvGrpSpPr>
          <p:cNvPr id="9" name="Key Visual">
            <a:extLst>
              <a:ext uri="{FF2B5EF4-FFF2-40B4-BE49-F238E27FC236}">
                <a16:creationId xmlns:a16="http://schemas.microsoft.com/office/drawing/2014/main" xmlns="" id="{0AED28BE-BD58-4C37-99C9-6DDD5906BC8A}"/>
              </a:ext>
            </a:extLst>
          </p:cNvPr>
          <p:cNvGrpSpPr/>
          <p:nvPr userDrawn="1"/>
        </p:nvGrpSpPr>
        <p:grpSpPr bwMode="gray">
          <a:xfrm flipV="1">
            <a:off x="123135" y="3983338"/>
            <a:ext cx="2320828" cy="616979"/>
            <a:chOff x="4846637" y="119557"/>
            <a:chExt cx="3783013" cy="1005693"/>
          </a:xfrm>
        </p:grpSpPr>
        <p:sp>
          <p:nvSpPr>
            <p:cNvPr id="10" name="Freihandform: Form 9">
              <a:extLst>
                <a:ext uri="{FF2B5EF4-FFF2-40B4-BE49-F238E27FC236}">
                  <a16:creationId xmlns:a16="http://schemas.microsoft.com/office/drawing/2014/main" xmlns=""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xmlns=""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Freihandform: Form 12">
              <a:extLst>
                <a:ext uri="{FF2B5EF4-FFF2-40B4-BE49-F238E27FC236}">
                  <a16:creationId xmlns:a16="http://schemas.microsoft.com/office/drawing/2014/main" xmlns=""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ihandform: Form 13">
              <a:extLst>
                <a:ext uri="{FF2B5EF4-FFF2-40B4-BE49-F238E27FC236}">
                  <a16:creationId xmlns:a16="http://schemas.microsoft.com/office/drawing/2014/main" xmlns=""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ihandform: Form 14">
              <a:extLst>
                <a:ext uri="{FF2B5EF4-FFF2-40B4-BE49-F238E27FC236}">
                  <a16:creationId xmlns:a16="http://schemas.microsoft.com/office/drawing/2014/main" xmlns=""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8" name="Bildplatzhalter 5">
            <a:extLst>
              <a:ext uri="{FF2B5EF4-FFF2-40B4-BE49-F238E27FC236}">
                <a16:creationId xmlns:a16="http://schemas.microsoft.com/office/drawing/2014/main" xmlns="" id="{BD74B354-F270-4422-B8BC-EE20D478AAEB}"/>
              </a:ext>
            </a:extLst>
          </p:cNvPr>
          <p:cNvSpPr>
            <a:spLocks noGrp="1"/>
          </p:cNvSpPr>
          <p:nvPr>
            <p:ph type="pic" sz="quarter" idx="16" hasCustomPrompt="1"/>
          </p:nvPr>
        </p:nvSpPr>
        <p:spPr bwMode="gray">
          <a:xfrm>
            <a:off x="5528944" y="24550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16" name="Titel 1">
            <a:extLst>
              <a:ext uri="{FF2B5EF4-FFF2-40B4-BE49-F238E27FC236}">
                <a16:creationId xmlns:a16="http://schemas.microsoft.com/office/drawing/2014/main" xmlns="" id="{0DB39AEE-4D7E-4227-8B8B-6259DA49FDB2}"/>
              </a:ext>
            </a:extLst>
          </p:cNvPr>
          <p:cNvSpPr>
            <a:spLocks noGrp="1"/>
          </p:cNvSpPr>
          <p:nvPr>
            <p:ph type="title" hasCustomPrompt="1"/>
          </p:nvPr>
        </p:nvSpPr>
        <p:spPr bwMode="gray">
          <a:xfrm>
            <a:off x="449817" y="240212"/>
            <a:ext cx="4839634" cy="540544"/>
          </a:xfrm>
        </p:spPr>
        <p:txBody>
          <a:bodyPr/>
          <a:lstStyle>
            <a:lvl1pPr>
              <a:defRPr/>
            </a:lvl1pPr>
          </a:lstStyle>
          <a:p>
            <a:r>
              <a:rPr lang="en-GB"/>
              <a:t>Click to add headline</a:t>
            </a:r>
            <a:endParaRPr lang="en-GB" dirty="0"/>
          </a:p>
        </p:txBody>
      </p:sp>
      <p:sp>
        <p:nvSpPr>
          <p:cNvPr id="2" name="Datumsplatzhalter 1">
            <a:extLst>
              <a:ext uri="{FF2B5EF4-FFF2-40B4-BE49-F238E27FC236}">
                <a16:creationId xmlns:a16="http://schemas.microsoft.com/office/drawing/2014/main" xmlns="" id="{5227D3D8-FEBD-4AD0-9F71-6844E987B7B7}"/>
              </a:ext>
            </a:extLst>
          </p:cNvPr>
          <p:cNvSpPr>
            <a:spLocks noGrp="1"/>
          </p:cNvSpPr>
          <p:nvPr>
            <p:ph type="dt" sz="half" idx="17"/>
          </p:nvPr>
        </p:nvSpPr>
        <p:spPr/>
        <p:txBody>
          <a:bodyPr/>
          <a:lstStyle/>
          <a:p>
            <a:r>
              <a:rPr lang="en-GB"/>
              <a:t>22 Jan. 2019</a:t>
            </a:r>
            <a:endParaRPr lang="en-GB" dirty="0"/>
          </a:p>
        </p:txBody>
      </p:sp>
      <p:sp>
        <p:nvSpPr>
          <p:cNvPr id="7" name="Fußzeilenplatzhalter 6">
            <a:extLst>
              <a:ext uri="{FF2B5EF4-FFF2-40B4-BE49-F238E27FC236}">
                <a16:creationId xmlns:a16="http://schemas.microsoft.com/office/drawing/2014/main" xmlns="" id="{9EBC020C-FAD6-4991-9B68-DFC849647738}"/>
              </a:ext>
            </a:extLst>
          </p:cNvPr>
          <p:cNvSpPr>
            <a:spLocks noGrp="1"/>
          </p:cNvSpPr>
          <p:nvPr>
            <p:ph type="ftr" sz="quarter" idx="18"/>
          </p:nvPr>
        </p:nvSpPr>
        <p:spPr/>
        <p:txBody>
          <a:bodyPr/>
          <a:lstStyle/>
          <a:p>
            <a:r>
              <a:rPr lang="en-GB" dirty="0"/>
              <a:t>Titel of the presentation</a:t>
            </a:r>
          </a:p>
        </p:txBody>
      </p:sp>
      <p:sp>
        <p:nvSpPr>
          <p:cNvPr id="12" name="Foliennummernplatzhalter 11">
            <a:extLst>
              <a:ext uri="{FF2B5EF4-FFF2-40B4-BE49-F238E27FC236}">
                <a16:creationId xmlns:a16="http://schemas.microsoft.com/office/drawing/2014/main" xmlns="" id="{2ED17441-C804-4576-8739-5227CF2486C9}"/>
              </a:ext>
            </a:extLst>
          </p:cNvPr>
          <p:cNvSpPr>
            <a:spLocks noGrp="1"/>
          </p:cNvSpPr>
          <p:nvPr>
            <p:ph type="sldNum" sz="quarter" idx="19"/>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xmlns="" id="{6AFC61C6-D36D-49CC-A15E-B4D2086BCDB1}"/>
              </a:ext>
            </a:extLst>
          </p:cNvPr>
          <p:cNvSpPr>
            <a:spLocks noGrp="1"/>
          </p:cNvSpPr>
          <p:nvPr>
            <p:ph type="pic" sz="quarter" idx="16" hasCustomPrompt="1"/>
          </p:nvPr>
        </p:nvSpPr>
        <p:spPr bwMode="gray">
          <a:xfrm>
            <a:off x="4728155" y="2444751"/>
            <a:ext cx="4288845" cy="2155568"/>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dirty="0"/>
              <a:t>Photo</a:t>
            </a:r>
          </a:p>
        </p:txBody>
      </p:sp>
      <p:sp>
        <p:nvSpPr>
          <p:cNvPr id="7" name="Bildplatzhalter 6">
            <a:extLst>
              <a:ext uri="{FF2B5EF4-FFF2-40B4-BE49-F238E27FC236}">
                <a16:creationId xmlns:a16="http://schemas.microsoft.com/office/drawing/2014/main" xmlns="" id="{04CC61FD-96E9-460E-816E-FA87841093C2}"/>
              </a:ext>
            </a:extLst>
          </p:cNvPr>
          <p:cNvSpPr>
            <a:spLocks noGrp="1"/>
          </p:cNvSpPr>
          <p:nvPr>
            <p:ph type="pic" sz="quarter" idx="15" hasCustomPrompt="1"/>
          </p:nvPr>
        </p:nvSpPr>
        <p:spPr bwMode="gray">
          <a:xfrm>
            <a:off x="123134" y="2444751"/>
            <a:ext cx="4288845" cy="2155568"/>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dirty="0"/>
              <a:t>Photo</a:t>
            </a:r>
          </a:p>
        </p:txBody>
      </p:sp>
      <p:sp>
        <p:nvSpPr>
          <p:cNvPr id="8" name="Textplatzhalter 7">
            <a:extLst>
              <a:ext uri="{FF2B5EF4-FFF2-40B4-BE49-F238E27FC236}">
                <a16:creationId xmlns:a16="http://schemas.microsoft.com/office/drawing/2014/main" xmlns="" id="{5AF0F476-FCB1-4FAD-A333-9C951E2B5D18}"/>
              </a:ext>
            </a:extLst>
          </p:cNvPr>
          <p:cNvSpPr>
            <a:spLocks noGrp="1"/>
          </p:cNvSpPr>
          <p:nvPr>
            <p:ph type="body" sz="quarter" idx="13" hasCustomPrompt="1"/>
          </p:nvPr>
        </p:nvSpPr>
        <p:spPr bwMode="gray">
          <a:xfrm>
            <a:off x="449818" y="1020969"/>
            <a:ext cx="3962161" cy="1249791"/>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xmlns="" id="{F3037597-8BB0-4750-8FAD-252867721047}"/>
              </a:ext>
            </a:extLst>
          </p:cNvPr>
          <p:cNvSpPr>
            <a:spLocks noGrp="1"/>
          </p:cNvSpPr>
          <p:nvPr>
            <p:ph type="title" hasCustomPrompt="1"/>
          </p:nvPr>
        </p:nvSpPr>
        <p:spPr bwMode="gray">
          <a:xfrm>
            <a:off x="449816" y="240212"/>
            <a:ext cx="8560833" cy="540544"/>
          </a:xfrm>
        </p:spPr>
        <p:txBody>
          <a:bodyPr/>
          <a:lstStyle>
            <a:lvl1pPr>
              <a:defRPr/>
            </a:lvl1pPr>
          </a:lstStyle>
          <a:p>
            <a:r>
              <a:rPr lang="en-GB" dirty="0"/>
              <a:t>Click to add headline</a:t>
            </a:r>
          </a:p>
        </p:txBody>
      </p:sp>
      <p:sp>
        <p:nvSpPr>
          <p:cNvPr id="9" name="Textplatzhalter 7">
            <a:extLst>
              <a:ext uri="{FF2B5EF4-FFF2-40B4-BE49-F238E27FC236}">
                <a16:creationId xmlns:a16="http://schemas.microsoft.com/office/drawing/2014/main" xmlns="" id="{22732D1C-05D1-4A5F-B576-23063E1D7BD4}"/>
              </a:ext>
            </a:extLst>
          </p:cNvPr>
          <p:cNvSpPr>
            <a:spLocks noGrp="1"/>
          </p:cNvSpPr>
          <p:nvPr>
            <p:ph type="body" sz="quarter" idx="14" hasCustomPrompt="1"/>
          </p:nvPr>
        </p:nvSpPr>
        <p:spPr bwMode="gray">
          <a:xfrm>
            <a:off x="5055732" y="1020969"/>
            <a:ext cx="3954917" cy="1249791"/>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6" name="Datumsplatzhalter 5">
            <a:extLst>
              <a:ext uri="{FF2B5EF4-FFF2-40B4-BE49-F238E27FC236}">
                <a16:creationId xmlns:a16="http://schemas.microsoft.com/office/drawing/2014/main" xmlns="" id="{62043D58-AA3C-40BE-BEAB-11A193484391}"/>
              </a:ext>
            </a:extLst>
          </p:cNvPr>
          <p:cNvSpPr>
            <a:spLocks noGrp="1"/>
          </p:cNvSpPr>
          <p:nvPr>
            <p:ph type="dt" sz="half" idx="17"/>
          </p:nvPr>
        </p:nvSpPr>
        <p:spPr/>
        <p:txBody>
          <a:bodyPr/>
          <a:lstStyle/>
          <a:p>
            <a:r>
              <a:rPr lang="en-GB"/>
              <a:t>22 Jan. 2019</a:t>
            </a:r>
            <a:endParaRPr lang="en-GB" dirty="0"/>
          </a:p>
        </p:txBody>
      </p:sp>
      <p:sp>
        <p:nvSpPr>
          <p:cNvPr id="10" name="Fußzeilenplatzhalter 9">
            <a:extLst>
              <a:ext uri="{FF2B5EF4-FFF2-40B4-BE49-F238E27FC236}">
                <a16:creationId xmlns:a16="http://schemas.microsoft.com/office/drawing/2014/main" xmlns="" id="{1195C9E7-AD30-401E-97F1-ECD1F6426F94}"/>
              </a:ext>
            </a:extLst>
          </p:cNvPr>
          <p:cNvSpPr>
            <a:spLocks noGrp="1"/>
          </p:cNvSpPr>
          <p:nvPr>
            <p:ph type="ftr" sz="quarter" idx="18"/>
          </p:nvPr>
        </p:nvSpPr>
        <p:spPr/>
        <p:txBody>
          <a:bodyPr/>
          <a:lstStyle/>
          <a:p>
            <a:r>
              <a:rPr lang="en-GB" dirty="0"/>
              <a:t>Titel of the presentation</a:t>
            </a:r>
          </a:p>
        </p:txBody>
      </p:sp>
      <p:sp>
        <p:nvSpPr>
          <p:cNvPr id="12" name="Foliennummernplatzhalter 11">
            <a:extLst>
              <a:ext uri="{FF2B5EF4-FFF2-40B4-BE49-F238E27FC236}">
                <a16:creationId xmlns:a16="http://schemas.microsoft.com/office/drawing/2014/main" xmlns="" id="{3D02F96E-9198-496A-A4B1-6804F455A112}"/>
              </a:ext>
            </a:extLst>
          </p:cNvPr>
          <p:cNvSpPr>
            <a:spLocks noGrp="1"/>
          </p:cNvSpPr>
          <p:nvPr>
            <p:ph type="sldNum" sz="quarter" idx="19"/>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xmlns="">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xmlns="" id="{6AFC61C6-D36D-49CC-A15E-B4D2086BCDB1}"/>
              </a:ext>
            </a:extLst>
          </p:cNvPr>
          <p:cNvSpPr>
            <a:spLocks noGrp="1"/>
          </p:cNvSpPr>
          <p:nvPr>
            <p:ph type="pic" sz="quarter" idx="16" hasCustomPrompt="1"/>
          </p:nvPr>
        </p:nvSpPr>
        <p:spPr bwMode="gray">
          <a:xfrm>
            <a:off x="3140868"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7" name="Bildplatzhalter 6">
            <a:extLst>
              <a:ext uri="{FF2B5EF4-FFF2-40B4-BE49-F238E27FC236}">
                <a16:creationId xmlns:a16="http://schemas.microsoft.com/office/drawing/2014/main" xmlns="" id="{04CC61FD-96E9-460E-816E-FA87841093C2}"/>
              </a:ext>
            </a:extLst>
          </p:cNvPr>
          <p:cNvSpPr>
            <a:spLocks noGrp="1"/>
          </p:cNvSpPr>
          <p:nvPr>
            <p:ph type="pic" sz="quarter" idx="15" hasCustomPrompt="1"/>
          </p:nvPr>
        </p:nvSpPr>
        <p:spPr bwMode="gray">
          <a:xfrm>
            <a:off x="123135"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xmlns="" id="{5AF0F476-FCB1-4FAD-A333-9C951E2B5D18}"/>
              </a:ext>
            </a:extLst>
          </p:cNvPr>
          <p:cNvSpPr>
            <a:spLocks noGrp="1"/>
          </p:cNvSpPr>
          <p:nvPr>
            <p:ph type="body" sz="quarter" idx="13" hasCustomPrompt="1"/>
          </p:nvPr>
        </p:nvSpPr>
        <p:spPr bwMode="gray">
          <a:xfrm>
            <a:off x="449818" y="1020969"/>
            <a:ext cx="2531717" cy="1769123"/>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xmlns="" id="{F3037597-8BB0-4750-8FAD-252867721047}"/>
              </a:ext>
            </a:extLst>
          </p:cNvPr>
          <p:cNvSpPr>
            <a:spLocks noGrp="1"/>
          </p:cNvSpPr>
          <p:nvPr>
            <p:ph type="title" hasCustomPrompt="1"/>
          </p:nvPr>
        </p:nvSpPr>
        <p:spPr bwMode="gray">
          <a:xfrm>
            <a:off x="449816" y="240212"/>
            <a:ext cx="8560833" cy="540544"/>
          </a:xfrm>
        </p:spPr>
        <p:txBody>
          <a:bodyPr/>
          <a:lstStyle>
            <a:lvl1pPr>
              <a:defRPr/>
            </a:lvl1pPr>
          </a:lstStyle>
          <a:p>
            <a:r>
              <a:rPr lang="en-GB"/>
              <a:t>Click to add headline</a:t>
            </a:r>
            <a:endParaRPr lang="en-GB" dirty="0"/>
          </a:p>
        </p:txBody>
      </p:sp>
      <p:sp>
        <p:nvSpPr>
          <p:cNvPr id="9" name="Textplatzhalter 7">
            <a:extLst>
              <a:ext uri="{FF2B5EF4-FFF2-40B4-BE49-F238E27FC236}">
                <a16:creationId xmlns:a16="http://schemas.microsoft.com/office/drawing/2014/main" xmlns="" id="{22732D1C-05D1-4A5F-B576-23063E1D7BD4}"/>
              </a:ext>
            </a:extLst>
          </p:cNvPr>
          <p:cNvSpPr>
            <a:spLocks noGrp="1"/>
          </p:cNvSpPr>
          <p:nvPr>
            <p:ph type="body" sz="quarter" idx="14" hasCustomPrompt="1"/>
          </p:nvPr>
        </p:nvSpPr>
        <p:spPr bwMode="gray">
          <a:xfrm>
            <a:off x="3467551" y="1020969"/>
            <a:ext cx="2531717" cy="1769123"/>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16" name="Bildplatzhalter 6">
            <a:extLst>
              <a:ext uri="{FF2B5EF4-FFF2-40B4-BE49-F238E27FC236}">
                <a16:creationId xmlns:a16="http://schemas.microsoft.com/office/drawing/2014/main" xmlns="" id="{AB38192C-6783-4C98-AB15-3A38EFFC1B08}"/>
              </a:ext>
            </a:extLst>
          </p:cNvPr>
          <p:cNvSpPr>
            <a:spLocks noGrp="1"/>
          </p:cNvSpPr>
          <p:nvPr>
            <p:ph type="pic" sz="quarter" idx="17" hasCustomPrompt="1"/>
          </p:nvPr>
        </p:nvSpPr>
        <p:spPr bwMode="gray">
          <a:xfrm>
            <a:off x="6158600"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20" name="Textplatzhalter 7">
            <a:extLst>
              <a:ext uri="{FF2B5EF4-FFF2-40B4-BE49-F238E27FC236}">
                <a16:creationId xmlns:a16="http://schemas.microsoft.com/office/drawing/2014/main" xmlns="" id="{DED8696E-3F6E-4312-8474-D7B6C988FDD5}"/>
              </a:ext>
            </a:extLst>
          </p:cNvPr>
          <p:cNvSpPr>
            <a:spLocks noGrp="1"/>
          </p:cNvSpPr>
          <p:nvPr>
            <p:ph type="body" sz="quarter" idx="18" hasCustomPrompt="1"/>
          </p:nvPr>
        </p:nvSpPr>
        <p:spPr bwMode="gray">
          <a:xfrm>
            <a:off x="6485284" y="1020969"/>
            <a:ext cx="2531717" cy="1769123"/>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6" name="Datumsplatzhalter 5">
            <a:extLst>
              <a:ext uri="{FF2B5EF4-FFF2-40B4-BE49-F238E27FC236}">
                <a16:creationId xmlns:a16="http://schemas.microsoft.com/office/drawing/2014/main" xmlns="" id="{EF501F9B-7E1C-4D10-BFA8-F160A61CBB4B}"/>
              </a:ext>
            </a:extLst>
          </p:cNvPr>
          <p:cNvSpPr>
            <a:spLocks noGrp="1"/>
          </p:cNvSpPr>
          <p:nvPr>
            <p:ph type="dt" sz="half" idx="19"/>
          </p:nvPr>
        </p:nvSpPr>
        <p:spPr/>
        <p:txBody>
          <a:bodyPr/>
          <a:lstStyle/>
          <a:p>
            <a:r>
              <a:rPr lang="en-GB"/>
              <a:t>22 Jan. 2019</a:t>
            </a:r>
            <a:endParaRPr lang="en-GB" dirty="0"/>
          </a:p>
        </p:txBody>
      </p:sp>
      <p:sp>
        <p:nvSpPr>
          <p:cNvPr id="10" name="Fußzeilenplatzhalter 9">
            <a:extLst>
              <a:ext uri="{FF2B5EF4-FFF2-40B4-BE49-F238E27FC236}">
                <a16:creationId xmlns:a16="http://schemas.microsoft.com/office/drawing/2014/main" xmlns="" id="{4AC48705-A504-41C9-A7C4-A310E36C3CFC}"/>
              </a:ext>
            </a:extLst>
          </p:cNvPr>
          <p:cNvSpPr>
            <a:spLocks noGrp="1"/>
          </p:cNvSpPr>
          <p:nvPr>
            <p:ph type="ftr" sz="quarter" idx="20"/>
          </p:nvPr>
        </p:nvSpPr>
        <p:spPr/>
        <p:txBody>
          <a:bodyPr/>
          <a:lstStyle/>
          <a:p>
            <a:r>
              <a:rPr lang="en-GB" dirty="0"/>
              <a:t>Titel of the presentation</a:t>
            </a:r>
          </a:p>
        </p:txBody>
      </p:sp>
      <p:sp>
        <p:nvSpPr>
          <p:cNvPr id="12" name="Foliennummernplatzhalter 11">
            <a:extLst>
              <a:ext uri="{FF2B5EF4-FFF2-40B4-BE49-F238E27FC236}">
                <a16:creationId xmlns:a16="http://schemas.microsoft.com/office/drawing/2014/main" xmlns="" id="{A0DBE614-6EA1-4B61-BE6D-D779C0E5AD80}"/>
              </a:ext>
            </a:extLst>
          </p:cNvPr>
          <p:cNvSpPr>
            <a:spLocks noGrp="1"/>
          </p:cNvSpPr>
          <p:nvPr>
            <p:ph type="sldNum" sz="quarter" idx="21"/>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xmlns="">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xmlns="" id="{AD865FD3-1198-4DEC-9CE4-A71B7C84CD08}"/>
              </a:ext>
            </a:extLst>
          </p:cNvPr>
          <p:cNvSpPr>
            <a:spLocks noGrp="1"/>
          </p:cNvSpPr>
          <p:nvPr>
            <p:ph type="pic" sz="quarter" idx="15" hasCustomPrompt="1"/>
          </p:nvPr>
        </p:nvSpPr>
        <p:spPr bwMode="gray">
          <a:xfrm>
            <a:off x="460375" y="3112887"/>
            <a:ext cx="2645076" cy="1487687"/>
          </a:xfr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dirty="0"/>
              <a:t>Photo</a:t>
            </a:r>
          </a:p>
        </p:txBody>
      </p:sp>
      <p:sp>
        <p:nvSpPr>
          <p:cNvPr id="18" name="Rechteck 17">
            <a:extLst>
              <a:ext uri="{FF2B5EF4-FFF2-40B4-BE49-F238E27FC236}">
                <a16:creationId xmlns:a16="http://schemas.microsoft.com/office/drawing/2014/main" xmlns="" id="{2FE0F192-365F-4B9B-9AE5-A8DCD077B27C}"/>
              </a:ext>
            </a:extLst>
          </p:cNvPr>
          <p:cNvSpPr/>
          <p:nvPr userDrawn="1"/>
        </p:nvSpPr>
        <p:spPr bwMode="gray">
          <a:xfrm>
            <a:off x="460374" y="970671"/>
            <a:ext cx="2644776" cy="13900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12" name="Rechteck 11">
            <a:extLst>
              <a:ext uri="{FF2B5EF4-FFF2-40B4-BE49-F238E27FC236}">
                <a16:creationId xmlns:a16="http://schemas.microsoft.com/office/drawing/2014/main" xmlns="" id="{FD20B6CE-6FB5-47BE-ACA3-1FADB18A5F9F}"/>
              </a:ext>
            </a:extLst>
          </p:cNvPr>
          <p:cNvSpPr/>
          <p:nvPr userDrawn="1"/>
        </p:nvSpPr>
        <p:spPr bwMode="gray">
          <a:xfrm>
            <a:off x="460374" y="2421711"/>
            <a:ext cx="2644776" cy="634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8" name="Textplatzhalter 7">
            <a:extLst>
              <a:ext uri="{FF2B5EF4-FFF2-40B4-BE49-F238E27FC236}">
                <a16:creationId xmlns:a16="http://schemas.microsoft.com/office/drawing/2014/main" xmlns="" id="{5AF0F476-FCB1-4FAD-A333-9C951E2B5D18}"/>
              </a:ext>
            </a:extLst>
          </p:cNvPr>
          <p:cNvSpPr>
            <a:spLocks noGrp="1"/>
          </p:cNvSpPr>
          <p:nvPr>
            <p:ph type="body" sz="quarter" idx="13" hasCustomPrompt="1"/>
          </p:nvPr>
        </p:nvSpPr>
        <p:spPr bwMode="gray">
          <a:xfrm>
            <a:off x="460374" y="2417530"/>
            <a:ext cx="2644776" cy="212006"/>
          </a:xfr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000" b="1" baseline="0" dirty="0">
                <a:solidFill>
                  <a:schemeClr val="bg1"/>
                </a:solidFill>
              </a:defRPr>
            </a:lvl1pPr>
            <a:lvl2pPr>
              <a:defRPr lang="de-DE" dirty="0"/>
            </a:lvl2pPr>
            <a:lvl3pPr>
              <a:defRPr lang="en-GB" dirty="0"/>
            </a:lvl3pPr>
          </a:lstStyle>
          <a:p>
            <a:r>
              <a:rPr lang="en-GB" dirty="0"/>
              <a:t>Name of partner</a:t>
            </a:r>
          </a:p>
        </p:txBody>
      </p:sp>
      <p:sp>
        <p:nvSpPr>
          <p:cNvPr id="19" name="Titel 1">
            <a:extLst>
              <a:ext uri="{FF2B5EF4-FFF2-40B4-BE49-F238E27FC236}">
                <a16:creationId xmlns:a16="http://schemas.microsoft.com/office/drawing/2014/main" xmlns="" id="{E5EE29FF-B139-4CD9-A32C-25A2CCBFB41B}"/>
              </a:ext>
            </a:extLst>
          </p:cNvPr>
          <p:cNvSpPr>
            <a:spLocks noGrp="1"/>
          </p:cNvSpPr>
          <p:nvPr>
            <p:ph type="title" hasCustomPrompt="1"/>
          </p:nvPr>
        </p:nvSpPr>
        <p:spPr bwMode="gray">
          <a:xfrm>
            <a:off x="449816" y="240212"/>
            <a:ext cx="4839635" cy="540544"/>
          </a:xfrm>
        </p:spPr>
        <p:txBody>
          <a:bodyPr/>
          <a:lstStyle>
            <a:lvl1pPr>
              <a:defRPr/>
            </a:lvl1pPr>
          </a:lstStyle>
          <a:p>
            <a:r>
              <a:rPr lang="en-GB" dirty="0"/>
              <a:t>Project text slide</a:t>
            </a:r>
          </a:p>
        </p:txBody>
      </p:sp>
      <p:sp>
        <p:nvSpPr>
          <p:cNvPr id="14" name="Textplatzhalter 8">
            <a:extLst>
              <a:ext uri="{FF2B5EF4-FFF2-40B4-BE49-F238E27FC236}">
                <a16:creationId xmlns:a16="http://schemas.microsoft.com/office/drawing/2014/main" xmlns="" id="{40AE37FF-8E79-4DC2-894F-409F5F142440}"/>
              </a:ext>
            </a:extLst>
          </p:cNvPr>
          <p:cNvSpPr>
            <a:spLocks noGrp="1"/>
          </p:cNvSpPr>
          <p:nvPr>
            <p:ph type="body" sz="quarter" idx="17" hasCustomPrompt="1"/>
          </p:nvPr>
        </p:nvSpPr>
        <p:spPr bwMode="gray">
          <a:xfrm>
            <a:off x="460374" y="2649415"/>
            <a:ext cx="2644776" cy="394453"/>
          </a:xfrm>
          <a:noFill/>
        </p:spPr>
        <p:txBody>
          <a:bodyPr lIns="72000" anchor="t"/>
          <a:lstStyle>
            <a:lvl1pPr>
              <a:lnSpc>
                <a:spcPct val="100000"/>
              </a:lnSpc>
              <a:spcBef>
                <a:spcPts val="0"/>
              </a:spcBef>
              <a:defRPr sz="800" b="0" baseline="0">
                <a:solidFill>
                  <a:schemeClr val="bg1"/>
                </a:solidFill>
              </a:defRPr>
            </a:lvl1pPr>
          </a:lstStyle>
          <a:p>
            <a:r>
              <a:rPr lang="en-GB" dirty="0"/>
              <a:t>MM/YYYY – MM/YYYY</a:t>
            </a:r>
            <a:br>
              <a:rPr lang="en-GB" dirty="0"/>
            </a:br>
            <a:r>
              <a:rPr lang="en-GB" dirty="0"/>
              <a:t>Volume: EUR 00 million</a:t>
            </a:r>
            <a:br>
              <a:rPr lang="en-GB" dirty="0"/>
            </a:br>
            <a:r>
              <a:rPr lang="en-GB" dirty="0"/>
              <a:t>Public contribution: EUR 000,000</a:t>
            </a:r>
          </a:p>
        </p:txBody>
      </p:sp>
      <p:sp>
        <p:nvSpPr>
          <p:cNvPr id="15" name="Textplatzhalter 8">
            <a:extLst>
              <a:ext uri="{FF2B5EF4-FFF2-40B4-BE49-F238E27FC236}">
                <a16:creationId xmlns:a16="http://schemas.microsoft.com/office/drawing/2014/main" xmlns="" id="{133FB7B2-F1B0-4BE4-A9A1-2AA5AD68EB76}"/>
              </a:ext>
            </a:extLst>
          </p:cNvPr>
          <p:cNvSpPr>
            <a:spLocks noGrp="1"/>
          </p:cNvSpPr>
          <p:nvPr>
            <p:ph type="body" sz="quarter" idx="18" hasCustomPrompt="1"/>
          </p:nvPr>
        </p:nvSpPr>
        <p:spPr bwMode="gray">
          <a:xfrm>
            <a:off x="460374" y="971310"/>
            <a:ext cx="2644776" cy="271797"/>
          </a:xfrm>
          <a:noFill/>
        </p:spPr>
        <p:txBody>
          <a:bodyPr lIns="72000" tIns="36000" bIns="36000" anchor="ctr"/>
          <a:lstStyle>
            <a:lvl1pPr>
              <a:defRPr sz="1100" b="1" baseline="0">
                <a:solidFill>
                  <a:schemeClr val="tx1"/>
                </a:solidFill>
              </a:defRPr>
            </a:lvl1pPr>
          </a:lstStyle>
          <a:p>
            <a:r>
              <a:rPr lang="en-GB" dirty="0"/>
              <a:t>Name of country</a:t>
            </a:r>
          </a:p>
        </p:txBody>
      </p:sp>
      <p:sp>
        <p:nvSpPr>
          <p:cNvPr id="16" name="Textplatzhalter 8">
            <a:extLst>
              <a:ext uri="{FF2B5EF4-FFF2-40B4-BE49-F238E27FC236}">
                <a16:creationId xmlns:a16="http://schemas.microsoft.com/office/drawing/2014/main" xmlns="" id="{50874649-3395-4A9D-A057-03A867415BCC}"/>
              </a:ext>
            </a:extLst>
          </p:cNvPr>
          <p:cNvSpPr>
            <a:spLocks noGrp="1"/>
          </p:cNvSpPr>
          <p:nvPr>
            <p:ph type="body" sz="quarter" idx="19" hasCustomPrompt="1"/>
          </p:nvPr>
        </p:nvSpPr>
        <p:spPr bwMode="gray">
          <a:xfrm>
            <a:off x="460374" y="1243108"/>
            <a:ext cx="2644776" cy="1117616"/>
          </a:xfr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000" b="0" kern="1200" baseline="0" dirty="0" smtClean="0">
                <a:solidFill>
                  <a:schemeClr val="tx1"/>
                </a:solidFill>
                <a:latin typeface="+mn-lt"/>
                <a:ea typeface="+mn-ea"/>
                <a:cs typeface="+mn-cs"/>
              </a:defRPr>
            </a:lvl1pPr>
          </a:lstStyle>
          <a:p>
            <a:r>
              <a:rPr lang="en-GB" dirty="0"/>
              <a:t>Text containing the name of the country.</a:t>
            </a:r>
          </a:p>
        </p:txBody>
      </p:sp>
      <p:sp>
        <p:nvSpPr>
          <p:cNvPr id="7" name="Textplatzhalter 6">
            <a:extLst>
              <a:ext uri="{FF2B5EF4-FFF2-40B4-BE49-F238E27FC236}">
                <a16:creationId xmlns:a16="http://schemas.microsoft.com/office/drawing/2014/main" xmlns="" id="{47B8F238-9E4D-4367-BF20-CAA4F4E82F22}"/>
              </a:ext>
            </a:extLst>
          </p:cNvPr>
          <p:cNvSpPr>
            <a:spLocks noGrp="1"/>
          </p:cNvSpPr>
          <p:nvPr>
            <p:ph type="body" sz="quarter" idx="20" hasCustomPrompt="1"/>
          </p:nvPr>
        </p:nvSpPr>
        <p:spPr bwMode="gray">
          <a:xfrm>
            <a:off x="3310597" y="1020763"/>
            <a:ext cx="5717516" cy="3579812"/>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Datumsplatzhalter 1">
            <a:extLst>
              <a:ext uri="{FF2B5EF4-FFF2-40B4-BE49-F238E27FC236}">
                <a16:creationId xmlns:a16="http://schemas.microsoft.com/office/drawing/2014/main" xmlns="" id="{A7C48950-E750-4312-A454-A82F556734D7}"/>
              </a:ext>
            </a:extLst>
          </p:cNvPr>
          <p:cNvSpPr>
            <a:spLocks noGrp="1"/>
          </p:cNvSpPr>
          <p:nvPr>
            <p:ph type="dt" sz="half" idx="21"/>
          </p:nvPr>
        </p:nvSpPr>
        <p:spPr/>
        <p:txBody>
          <a:bodyPr/>
          <a:lstStyle/>
          <a:p>
            <a:r>
              <a:rPr lang="en-GB"/>
              <a:t>22 Jan. 2019</a:t>
            </a:r>
            <a:endParaRPr lang="en-GB" dirty="0"/>
          </a:p>
        </p:txBody>
      </p:sp>
      <p:sp>
        <p:nvSpPr>
          <p:cNvPr id="9" name="Fußzeilenplatzhalter 8">
            <a:extLst>
              <a:ext uri="{FF2B5EF4-FFF2-40B4-BE49-F238E27FC236}">
                <a16:creationId xmlns:a16="http://schemas.microsoft.com/office/drawing/2014/main" xmlns="" id="{16784B76-6A40-447C-A5C8-AA9E24FA6125}"/>
              </a:ext>
            </a:extLst>
          </p:cNvPr>
          <p:cNvSpPr>
            <a:spLocks noGrp="1"/>
          </p:cNvSpPr>
          <p:nvPr>
            <p:ph type="ftr" sz="quarter" idx="22"/>
          </p:nvPr>
        </p:nvSpPr>
        <p:spPr/>
        <p:txBody>
          <a:bodyPr/>
          <a:lstStyle/>
          <a:p>
            <a:r>
              <a:rPr lang="en-GB" dirty="0"/>
              <a:t>Titel of the presentation</a:t>
            </a:r>
          </a:p>
        </p:txBody>
      </p:sp>
      <p:sp>
        <p:nvSpPr>
          <p:cNvPr id="10" name="Foliennummernplatzhalter 9">
            <a:extLst>
              <a:ext uri="{FF2B5EF4-FFF2-40B4-BE49-F238E27FC236}">
                <a16:creationId xmlns:a16="http://schemas.microsoft.com/office/drawing/2014/main" xmlns="" id="{BA7D98D1-5D4C-4CA4-ACFE-BE4E7462CAA8}"/>
              </a:ext>
            </a:extLst>
          </p:cNvPr>
          <p:cNvSpPr>
            <a:spLocks noGrp="1"/>
          </p:cNvSpPr>
          <p:nvPr>
            <p:ph type="sldNum" sz="quarter" idx="23"/>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xmlns=""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xmlns=""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Titel 1">
            <a:extLst>
              <a:ext uri="{FF2B5EF4-FFF2-40B4-BE49-F238E27FC236}">
                <a16:creationId xmlns:a16="http://schemas.microsoft.com/office/drawing/2014/main" xmlns="" id="{3B6C23A5-1B72-42F2-B92F-DC68B632F6B0}"/>
              </a:ext>
            </a:extLst>
          </p:cNvPr>
          <p:cNvSpPr>
            <a:spLocks noGrp="1"/>
          </p:cNvSpPr>
          <p:nvPr>
            <p:ph type="title" hasCustomPrompt="1"/>
          </p:nvPr>
        </p:nvSpPr>
        <p:spPr bwMode="gray">
          <a:xfrm>
            <a:off x="449817" y="240212"/>
            <a:ext cx="8342492" cy="540544"/>
          </a:xfrm>
        </p:spPr>
        <p:txBody>
          <a:bodyPr/>
          <a:lstStyle>
            <a:lvl1pPr>
              <a:defRPr/>
            </a:lvl1pPr>
          </a:lstStyle>
          <a:p>
            <a:r>
              <a:rPr lang="en-GB" dirty="0"/>
              <a:t>Contact</a:t>
            </a:r>
          </a:p>
        </p:txBody>
      </p:sp>
      <p:sp>
        <p:nvSpPr>
          <p:cNvPr id="19" name="Textplatzhalter 16">
            <a:extLst>
              <a:ext uri="{FF2B5EF4-FFF2-40B4-BE49-F238E27FC236}">
                <a16:creationId xmlns:a16="http://schemas.microsoft.com/office/drawing/2014/main" xmlns="" id="{F0C65784-9410-409B-82EA-6584D4732CDD}"/>
              </a:ext>
            </a:extLst>
          </p:cNvPr>
          <p:cNvSpPr>
            <a:spLocks noGrp="1"/>
          </p:cNvSpPr>
          <p:nvPr>
            <p:ph type="body" sz="quarter" idx="15" hasCustomPrompt="1"/>
          </p:nvPr>
        </p:nvSpPr>
        <p:spPr bwMode="gray">
          <a:xfrm>
            <a:off x="2140284" y="2070719"/>
            <a:ext cx="3369561" cy="1025036"/>
          </a:xfrm>
        </p:spPr>
        <p:txBody>
          <a:bodyPr/>
          <a:lstStyle>
            <a:lvl1pPr>
              <a:lnSpc>
                <a:spcPct val="100000"/>
              </a:lnSpc>
              <a:spcBef>
                <a:spcPts val="0"/>
              </a:spcBef>
              <a:defRPr sz="1200"/>
            </a:lvl1pPr>
          </a:lstStyle>
          <a:p>
            <a:r>
              <a:rPr lang="en-GB" dirty="0"/>
              <a:t>givenname.familyname@giz.de </a:t>
            </a:r>
          </a:p>
          <a:p>
            <a:r>
              <a:rPr lang="en-GB" dirty="0"/>
              <a:t>T +49 (0) x xx </a:t>
            </a:r>
            <a:r>
              <a:rPr lang="en-GB" dirty="0" err="1"/>
              <a:t>xx</a:t>
            </a:r>
            <a:r>
              <a:rPr lang="en-GB" dirty="0"/>
              <a:t> </a:t>
            </a:r>
            <a:r>
              <a:rPr lang="en-GB" dirty="0" err="1"/>
              <a:t>xx</a:t>
            </a:r>
            <a:r>
              <a:rPr lang="en-GB" dirty="0"/>
              <a:t> </a:t>
            </a:r>
          </a:p>
          <a:p>
            <a:r>
              <a:rPr lang="en-GB" dirty="0"/>
              <a:t>F +49 (0) x xx </a:t>
            </a:r>
            <a:r>
              <a:rPr lang="en-GB" dirty="0" err="1"/>
              <a:t>xx</a:t>
            </a:r>
            <a:r>
              <a:rPr lang="en-GB" dirty="0"/>
              <a:t> </a:t>
            </a:r>
            <a:r>
              <a:rPr lang="en-GB" dirty="0" err="1"/>
              <a:t>xx</a:t>
            </a:r>
            <a:endParaRPr lang="en-GB" dirty="0"/>
          </a:p>
        </p:txBody>
      </p:sp>
      <p:sp>
        <p:nvSpPr>
          <p:cNvPr id="20" name="Textplatzhalter 29">
            <a:extLst>
              <a:ext uri="{FF2B5EF4-FFF2-40B4-BE49-F238E27FC236}">
                <a16:creationId xmlns:a16="http://schemas.microsoft.com/office/drawing/2014/main" xmlns="" id="{85761457-A63B-46F2-99C5-E217A1E0A705}"/>
              </a:ext>
            </a:extLst>
          </p:cNvPr>
          <p:cNvSpPr>
            <a:spLocks noGrp="1"/>
          </p:cNvSpPr>
          <p:nvPr>
            <p:ph type="body" sz="quarter" idx="22" hasCustomPrompt="1"/>
          </p:nvPr>
        </p:nvSpPr>
        <p:spPr bwMode="gray">
          <a:xfrm>
            <a:off x="2140284" y="1392861"/>
            <a:ext cx="3369561" cy="176276"/>
          </a:xfrm>
        </p:spPr>
        <p:txBody>
          <a:bodyPr/>
          <a:lstStyle>
            <a:lvl1pPr>
              <a:defRPr sz="1200" b="1"/>
            </a:lvl1pPr>
          </a:lstStyle>
          <a:p>
            <a:r>
              <a:rPr lang="en-GB" dirty="0"/>
              <a:t>Given name Family name</a:t>
            </a:r>
          </a:p>
        </p:txBody>
      </p:sp>
      <p:sp>
        <p:nvSpPr>
          <p:cNvPr id="21" name="Textplatzhalter 30">
            <a:extLst>
              <a:ext uri="{FF2B5EF4-FFF2-40B4-BE49-F238E27FC236}">
                <a16:creationId xmlns:a16="http://schemas.microsoft.com/office/drawing/2014/main" xmlns="" id="{CB52D947-0416-4964-B28D-129580E47725}"/>
              </a:ext>
            </a:extLst>
          </p:cNvPr>
          <p:cNvSpPr>
            <a:spLocks noGrp="1"/>
          </p:cNvSpPr>
          <p:nvPr>
            <p:ph type="body" sz="quarter" idx="23" hasCustomPrompt="1"/>
          </p:nvPr>
        </p:nvSpPr>
        <p:spPr bwMode="gray">
          <a:xfrm>
            <a:off x="2140284" y="1635978"/>
            <a:ext cx="3369561" cy="176276"/>
          </a:xfrm>
        </p:spPr>
        <p:txBody>
          <a:bodyPr/>
          <a:lstStyle>
            <a:lvl1pPr>
              <a:defRPr sz="1200"/>
            </a:lvl1pPr>
          </a:lstStyle>
          <a:p>
            <a:r>
              <a:rPr lang="en-GB" dirty="0"/>
              <a:t>Function, place</a:t>
            </a:r>
          </a:p>
        </p:txBody>
      </p:sp>
      <p:sp>
        <p:nvSpPr>
          <p:cNvPr id="35" name="Bildplatzhalter 6">
            <a:extLst>
              <a:ext uri="{FF2B5EF4-FFF2-40B4-BE49-F238E27FC236}">
                <a16:creationId xmlns:a16="http://schemas.microsoft.com/office/drawing/2014/main" xmlns="" id="{FC763A8F-9E6C-4EEB-90DC-0F65B80379CA}"/>
              </a:ext>
            </a:extLst>
          </p:cNvPr>
          <p:cNvSpPr>
            <a:spLocks noGrp="1"/>
          </p:cNvSpPr>
          <p:nvPr>
            <p:ph type="pic" sz="quarter" idx="17" hasCustomPrompt="1"/>
          </p:nvPr>
        </p:nvSpPr>
        <p:spPr bwMode="gray">
          <a:xfrm>
            <a:off x="449816" y="1392861"/>
            <a:ext cx="1468079" cy="1702892"/>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sp>
        <p:nvSpPr>
          <p:cNvPr id="37" name="TextBox 7">
            <a:extLst>
              <a:ext uri="{FF2B5EF4-FFF2-40B4-BE49-F238E27FC236}">
                <a16:creationId xmlns:a16="http://schemas.microsoft.com/office/drawing/2014/main" xmlns="" id="{A45E5920-77D2-4E1E-832E-8A215D8A1078}"/>
              </a:ext>
            </a:extLst>
          </p:cNvPr>
          <p:cNvSpPr txBox="1"/>
          <p:nvPr userDrawn="1"/>
        </p:nvSpPr>
        <p:spPr bwMode="gray">
          <a:xfrm>
            <a:off x="784636" y="4052697"/>
            <a:ext cx="1476686"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www.giz.de/ukraine-ua</a:t>
            </a:r>
          </a:p>
        </p:txBody>
      </p:sp>
      <p:grpSp>
        <p:nvGrpSpPr>
          <p:cNvPr id="40" name="Gruppieren 39">
            <a:extLst>
              <a:ext uri="{FF2B5EF4-FFF2-40B4-BE49-F238E27FC236}">
                <a16:creationId xmlns:a16="http://schemas.microsoft.com/office/drawing/2014/main" xmlns="" id="{58EDDA33-F3A1-4081-87DD-3B5C06FD4DD3}"/>
              </a:ext>
            </a:extLst>
          </p:cNvPr>
          <p:cNvGrpSpPr/>
          <p:nvPr userDrawn="1"/>
        </p:nvGrpSpPr>
        <p:grpSpPr bwMode="gray">
          <a:xfrm>
            <a:off x="444492" y="4029252"/>
            <a:ext cx="262622" cy="297258"/>
            <a:chOff x="4933951" y="-41275"/>
            <a:chExt cx="2130425" cy="2411413"/>
          </a:xfrm>
        </p:grpSpPr>
        <p:sp>
          <p:nvSpPr>
            <p:cNvPr id="41" name="Freeform 6">
              <a:extLst>
                <a:ext uri="{FF2B5EF4-FFF2-40B4-BE49-F238E27FC236}">
                  <a16:creationId xmlns:a16="http://schemas.microsoft.com/office/drawing/2014/main" xmlns="" id="{29CE574A-E366-49FD-9460-14AADB765FE9}"/>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7">
              <a:extLst>
                <a:ext uri="{FF2B5EF4-FFF2-40B4-BE49-F238E27FC236}">
                  <a16:creationId xmlns:a16="http://schemas.microsoft.com/office/drawing/2014/main" xmlns="" id="{38A2A830-AF34-4C5B-87EB-D628018EE322}"/>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8">
              <a:extLst>
                <a:ext uri="{FF2B5EF4-FFF2-40B4-BE49-F238E27FC236}">
                  <a16:creationId xmlns:a16="http://schemas.microsoft.com/office/drawing/2014/main" xmlns="" id="{EF5B3A25-E6A5-43A3-AFD2-A4D64B803FEB}"/>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9">
              <a:extLst>
                <a:ext uri="{FF2B5EF4-FFF2-40B4-BE49-F238E27FC236}">
                  <a16:creationId xmlns:a16="http://schemas.microsoft.com/office/drawing/2014/main" xmlns="" id="{456DF07A-687E-4C5E-A327-5581E21105CD}"/>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0">
              <a:extLst>
                <a:ext uri="{FF2B5EF4-FFF2-40B4-BE49-F238E27FC236}">
                  <a16:creationId xmlns:a16="http://schemas.microsoft.com/office/drawing/2014/main" xmlns="" id="{A1EFA999-3BA8-4B1E-B6F4-0A44A111E24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7" name="TextBox 7">
            <a:extLst>
              <a:ext uri="{FF2B5EF4-FFF2-40B4-BE49-F238E27FC236}">
                <a16:creationId xmlns:a16="http://schemas.microsoft.com/office/drawing/2014/main" xmlns="" id="{143F2906-482C-48A6-8D87-67C6BCEBAF88}"/>
              </a:ext>
            </a:extLst>
          </p:cNvPr>
          <p:cNvSpPr txBox="1"/>
          <p:nvPr userDrawn="1"/>
        </p:nvSpPr>
        <p:spPr bwMode="gray">
          <a:xfrm>
            <a:off x="2695536" y="4052697"/>
            <a:ext cx="2842445"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https://www.facebook.com/energyefficiency.ua</a:t>
            </a:r>
          </a:p>
        </p:txBody>
      </p:sp>
      <p:sp>
        <p:nvSpPr>
          <p:cNvPr id="5" name="Datumsplatzhalter 4">
            <a:extLst>
              <a:ext uri="{FF2B5EF4-FFF2-40B4-BE49-F238E27FC236}">
                <a16:creationId xmlns:a16="http://schemas.microsoft.com/office/drawing/2014/main" xmlns="" id="{9391187D-9F65-4A30-8974-4A449DE89BF0}"/>
              </a:ext>
            </a:extLst>
          </p:cNvPr>
          <p:cNvSpPr>
            <a:spLocks noGrp="1"/>
          </p:cNvSpPr>
          <p:nvPr>
            <p:ph type="dt" sz="half" idx="24"/>
          </p:nvPr>
        </p:nvSpPr>
        <p:spPr/>
        <p:txBody>
          <a:bodyPr/>
          <a:lstStyle/>
          <a:p>
            <a:r>
              <a:rPr lang="en-GB"/>
              <a:t>22 Jan. 2019</a:t>
            </a:r>
            <a:endParaRPr lang="en-GB" dirty="0"/>
          </a:p>
        </p:txBody>
      </p:sp>
      <p:sp>
        <p:nvSpPr>
          <p:cNvPr id="7" name="Fußzeilenplatzhalter 6">
            <a:extLst>
              <a:ext uri="{FF2B5EF4-FFF2-40B4-BE49-F238E27FC236}">
                <a16:creationId xmlns:a16="http://schemas.microsoft.com/office/drawing/2014/main" xmlns="" id="{36C4DFAD-A99C-4092-9FAE-D03CBD68A1FC}"/>
              </a:ext>
            </a:extLst>
          </p:cNvPr>
          <p:cNvSpPr>
            <a:spLocks noGrp="1"/>
          </p:cNvSpPr>
          <p:nvPr>
            <p:ph type="ftr" sz="quarter" idx="25"/>
          </p:nvPr>
        </p:nvSpPr>
        <p:spPr/>
        <p:txBody>
          <a:bodyPr/>
          <a:lstStyle/>
          <a:p>
            <a:r>
              <a:rPr lang="en-GB" dirty="0"/>
              <a:t>Titel of the presentation</a:t>
            </a:r>
          </a:p>
        </p:txBody>
      </p:sp>
      <p:sp>
        <p:nvSpPr>
          <p:cNvPr id="8" name="Foliennummernplatzhalter 7">
            <a:extLst>
              <a:ext uri="{FF2B5EF4-FFF2-40B4-BE49-F238E27FC236}">
                <a16:creationId xmlns:a16="http://schemas.microsoft.com/office/drawing/2014/main" xmlns="" id="{C8F52293-BD85-4DFE-A73D-98ECA1993658}"/>
              </a:ext>
            </a:extLst>
          </p:cNvPr>
          <p:cNvSpPr>
            <a:spLocks noGrp="1"/>
          </p:cNvSpPr>
          <p:nvPr>
            <p:ph type="sldNum" sz="quarter" idx="26"/>
          </p:nvPr>
        </p:nvSpPr>
        <p:spPr/>
        <p:txBody>
          <a:bodyPr/>
          <a:lstStyle/>
          <a:p>
            <a:r>
              <a:rPr lang="en-GB" dirty="0"/>
              <a:t>Page </a:t>
            </a:r>
            <a:fld id="{3A8B5DB7-81A8-4ED4-916B-6B23CD603687}" type="slidenum">
              <a:rPr lang="en-GB" smtClean="0"/>
              <a:pPr/>
              <a:t>‹#›</a:t>
            </a:fld>
            <a:endParaRPr lang="en-GB" dirty="0"/>
          </a:p>
        </p:txBody>
      </p:sp>
      <p:pic>
        <p:nvPicPr>
          <p:cNvPr id="23" name="Grafik 43">
            <a:extLst>
              <a:ext uri="{FF2B5EF4-FFF2-40B4-BE49-F238E27FC236}">
                <a16:creationId xmlns:a16="http://schemas.microsoft.com/office/drawing/2014/main" xmlns="" id="{0183E8AD-F802-48C8-ABD1-5F8ED13DB6A4}"/>
              </a:ext>
            </a:extLst>
          </p:cNvPr>
          <p:cNvPicPr>
            <a:picLocks noChangeAspect="1"/>
          </p:cNvPicPr>
          <p:nvPr userDrawn="1"/>
        </p:nvPicPr>
        <p:blipFill>
          <a:blip r:embed="rId3"/>
          <a:stretch>
            <a:fillRect/>
          </a:stretch>
        </p:blipFill>
        <p:spPr bwMode="gray">
          <a:xfrm>
            <a:off x="2379903" y="4056187"/>
            <a:ext cx="234516" cy="234514"/>
          </a:xfrm>
          <a:prstGeom prst="rect">
            <a:avLst/>
          </a:prstGeom>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xmlns=""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xmlns=""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44" name="Grafik 43">
            <a:extLst>
              <a:ext uri="{FF2B5EF4-FFF2-40B4-BE49-F238E27FC236}">
                <a16:creationId xmlns:a16="http://schemas.microsoft.com/office/drawing/2014/main" xmlns="" id="{95D9641D-18D8-4757-B59C-824BED8ECD98}"/>
              </a:ext>
            </a:extLst>
          </p:cNvPr>
          <p:cNvPicPr>
            <a:picLocks noChangeAspect="1"/>
          </p:cNvPicPr>
          <p:nvPr userDrawn="1"/>
        </p:nvPicPr>
        <p:blipFill>
          <a:blip r:embed="rId3"/>
          <a:stretch>
            <a:fillRect/>
          </a:stretch>
        </p:blipFill>
        <p:spPr bwMode="gray">
          <a:xfrm>
            <a:off x="2379903" y="4056187"/>
            <a:ext cx="234516" cy="234514"/>
          </a:xfrm>
          <a:prstGeom prst="rect">
            <a:avLst/>
          </a:prstGeom>
        </p:spPr>
      </p:pic>
      <p:grpSp>
        <p:nvGrpSpPr>
          <p:cNvPr id="45" name="Gruppieren 44">
            <a:extLst>
              <a:ext uri="{FF2B5EF4-FFF2-40B4-BE49-F238E27FC236}">
                <a16:creationId xmlns:a16="http://schemas.microsoft.com/office/drawing/2014/main" xmlns=""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xmlns=""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7">
              <a:extLst>
                <a:ext uri="{FF2B5EF4-FFF2-40B4-BE49-F238E27FC236}">
                  <a16:creationId xmlns:a16="http://schemas.microsoft.com/office/drawing/2014/main" xmlns=""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8">
              <a:extLst>
                <a:ext uri="{FF2B5EF4-FFF2-40B4-BE49-F238E27FC236}">
                  <a16:creationId xmlns:a16="http://schemas.microsoft.com/office/drawing/2014/main" xmlns=""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9">
              <a:extLst>
                <a:ext uri="{FF2B5EF4-FFF2-40B4-BE49-F238E27FC236}">
                  <a16:creationId xmlns:a16="http://schemas.microsoft.com/office/drawing/2014/main" xmlns=""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a:extLst>
                <a:ext uri="{FF2B5EF4-FFF2-40B4-BE49-F238E27FC236}">
                  <a16:creationId xmlns:a16="http://schemas.microsoft.com/office/drawing/2014/main" xmlns=""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31" name="Textplatzhalter 16">
            <a:extLst>
              <a:ext uri="{FF2B5EF4-FFF2-40B4-BE49-F238E27FC236}">
                <a16:creationId xmlns:a16="http://schemas.microsoft.com/office/drawing/2014/main" xmlns="" id="{99BAFDF9-B477-4EAA-888B-B283B996F142}"/>
              </a:ext>
            </a:extLst>
          </p:cNvPr>
          <p:cNvSpPr>
            <a:spLocks noGrp="1"/>
          </p:cNvSpPr>
          <p:nvPr>
            <p:ph type="body" sz="quarter" idx="15" hasCustomPrompt="1"/>
          </p:nvPr>
        </p:nvSpPr>
        <p:spPr bwMode="gray">
          <a:xfrm>
            <a:off x="1959062" y="2070719"/>
            <a:ext cx="2570185" cy="601268"/>
          </a:xfrm>
        </p:spPr>
        <p:txBody>
          <a:bodyPr/>
          <a:lstStyle>
            <a:lvl1pPr>
              <a:lnSpc>
                <a:spcPct val="100000"/>
              </a:lnSpc>
              <a:spcBef>
                <a:spcPts val="0"/>
              </a:spcBef>
              <a:defRPr sz="1200"/>
            </a:lvl1pPr>
          </a:lstStyle>
          <a:p>
            <a:r>
              <a:rPr lang="en-GB" dirty="0"/>
              <a:t>givenname.familyname@giz.de</a:t>
            </a:r>
          </a:p>
          <a:p>
            <a:r>
              <a:rPr lang="en-GB" dirty="0"/>
              <a:t>T +49 (0) x xx </a:t>
            </a:r>
            <a:r>
              <a:rPr lang="en-GB" dirty="0" err="1"/>
              <a:t>xx</a:t>
            </a:r>
            <a:r>
              <a:rPr lang="en-GB" dirty="0"/>
              <a:t> </a:t>
            </a:r>
            <a:r>
              <a:rPr lang="en-GB" dirty="0" err="1"/>
              <a:t>xx</a:t>
            </a:r>
            <a:r>
              <a:rPr lang="en-GB" dirty="0"/>
              <a:t> </a:t>
            </a:r>
          </a:p>
          <a:p>
            <a:r>
              <a:rPr lang="en-GB" dirty="0"/>
              <a:t>F +49 (0) x xx </a:t>
            </a:r>
            <a:r>
              <a:rPr lang="en-GB" dirty="0" err="1"/>
              <a:t>xx</a:t>
            </a:r>
            <a:r>
              <a:rPr lang="en-GB" dirty="0"/>
              <a:t> </a:t>
            </a:r>
            <a:r>
              <a:rPr lang="en-GB" dirty="0" err="1"/>
              <a:t>xx</a:t>
            </a:r>
            <a:endParaRPr lang="en-GB" dirty="0"/>
          </a:p>
        </p:txBody>
      </p:sp>
      <p:sp>
        <p:nvSpPr>
          <p:cNvPr id="32" name="Textplatzhalter 29">
            <a:extLst>
              <a:ext uri="{FF2B5EF4-FFF2-40B4-BE49-F238E27FC236}">
                <a16:creationId xmlns:a16="http://schemas.microsoft.com/office/drawing/2014/main" xmlns="" id="{45476593-F938-4100-B13C-38D8379BF2AB}"/>
              </a:ext>
            </a:extLst>
          </p:cNvPr>
          <p:cNvSpPr>
            <a:spLocks noGrp="1"/>
          </p:cNvSpPr>
          <p:nvPr>
            <p:ph type="body" sz="quarter" idx="22" hasCustomPrompt="1"/>
          </p:nvPr>
        </p:nvSpPr>
        <p:spPr bwMode="gray">
          <a:xfrm>
            <a:off x="1959062" y="1392861"/>
            <a:ext cx="2570185" cy="176276"/>
          </a:xfrm>
        </p:spPr>
        <p:txBody>
          <a:bodyPr/>
          <a:lstStyle>
            <a:lvl1pPr>
              <a:defRPr sz="1200" b="1"/>
            </a:lvl1pPr>
          </a:lstStyle>
          <a:p>
            <a:r>
              <a:rPr lang="en-GB" dirty="0"/>
              <a:t>Given name Family name</a:t>
            </a:r>
          </a:p>
        </p:txBody>
      </p:sp>
      <p:sp>
        <p:nvSpPr>
          <p:cNvPr id="33" name="Textplatzhalter 30">
            <a:extLst>
              <a:ext uri="{FF2B5EF4-FFF2-40B4-BE49-F238E27FC236}">
                <a16:creationId xmlns:a16="http://schemas.microsoft.com/office/drawing/2014/main" xmlns="" id="{01D00CFF-DFE3-4530-913B-A7058396109E}"/>
              </a:ext>
            </a:extLst>
          </p:cNvPr>
          <p:cNvSpPr>
            <a:spLocks noGrp="1"/>
          </p:cNvSpPr>
          <p:nvPr>
            <p:ph type="body" sz="quarter" idx="23" hasCustomPrompt="1"/>
          </p:nvPr>
        </p:nvSpPr>
        <p:spPr bwMode="gray">
          <a:xfrm>
            <a:off x="1959062" y="1635978"/>
            <a:ext cx="2570185" cy="176276"/>
          </a:xfrm>
        </p:spPr>
        <p:txBody>
          <a:bodyPr/>
          <a:lstStyle>
            <a:lvl1pPr>
              <a:defRPr sz="1200"/>
            </a:lvl1pPr>
          </a:lstStyle>
          <a:p>
            <a:r>
              <a:rPr lang="en-GB" dirty="0"/>
              <a:t>Function, place</a:t>
            </a:r>
          </a:p>
        </p:txBody>
      </p:sp>
      <p:sp>
        <p:nvSpPr>
          <p:cNvPr id="34" name="Bildplatzhalter 6">
            <a:extLst>
              <a:ext uri="{FF2B5EF4-FFF2-40B4-BE49-F238E27FC236}">
                <a16:creationId xmlns:a16="http://schemas.microsoft.com/office/drawing/2014/main" xmlns="" id="{E73BDD7E-D6A6-482B-9D61-5276F4F49979}"/>
              </a:ext>
            </a:extLst>
          </p:cNvPr>
          <p:cNvSpPr>
            <a:spLocks noGrp="1"/>
          </p:cNvSpPr>
          <p:nvPr>
            <p:ph type="pic" sz="quarter" idx="17" hasCustomPrompt="1"/>
          </p:nvPr>
        </p:nvSpPr>
        <p:spPr bwMode="gray">
          <a:xfrm>
            <a:off x="44981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sp>
        <p:nvSpPr>
          <p:cNvPr id="53" name="Textplatzhalter 16">
            <a:extLst>
              <a:ext uri="{FF2B5EF4-FFF2-40B4-BE49-F238E27FC236}">
                <a16:creationId xmlns:a16="http://schemas.microsoft.com/office/drawing/2014/main" xmlns="" id="{D4C3F840-A666-4D4F-B080-E849549C179C}"/>
              </a:ext>
            </a:extLst>
          </p:cNvPr>
          <p:cNvSpPr>
            <a:spLocks noGrp="1"/>
          </p:cNvSpPr>
          <p:nvPr>
            <p:ph type="body" sz="quarter" idx="24" hasCustomPrompt="1"/>
          </p:nvPr>
        </p:nvSpPr>
        <p:spPr bwMode="gray">
          <a:xfrm>
            <a:off x="6242653" y="2070719"/>
            <a:ext cx="2671574" cy="601268"/>
          </a:xfrm>
        </p:spPr>
        <p:txBody>
          <a:bodyPr/>
          <a:lstStyle>
            <a:lvl1pPr>
              <a:lnSpc>
                <a:spcPct val="100000"/>
              </a:lnSpc>
              <a:spcBef>
                <a:spcPts val="0"/>
              </a:spcBef>
              <a:defRPr sz="1200"/>
            </a:lvl1pPr>
          </a:lstStyle>
          <a:p>
            <a:r>
              <a:rPr lang="en-GB" dirty="0"/>
              <a:t>givenname.familyname@giz.de </a:t>
            </a:r>
          </a:p>
          <a:p>
            <a:r>
              <a:rPr lang="en-GB" dirty="0"/>
              <a:t>T +49 (0) x xx </a:t>
            </a:r>
            <a:r>
              <a:rPr lang="en-GB" dirty="0" err="1"/>
              <a:t>xx</a:t>
            </a:r>
            <a:r>
              <a:rPr lang="en-GB" dirty="0"/>
              <a:t> </a:t>
            </a:r>
            <a:r>
              <a:rPr lang="en-GB" dirty="0" err="1"/>
              <a:t>xx</a:t>
            </a:r>
            <a:r>
              <a:rPr lang="en-GB" dirty="0"/>
              <a:t> </a:t>
            </a:r>
          </a:p>
          <a:p>
            <a:r>
              <a:rPr lang="en-GB" dirty="0"/>
              <a:t>F +49 (0) x xx </a:t>
            </a:r>
            <a:r>
              <a:rPr lang="en-GB" dirty="0" err="1"/>
              <a:t>xx</a:t>
            </a:r>
            <a:r>
              <a:rPr lang="en-GB" dirty="0"/>
              <a:t> </a:t>
            </a:r>
            <a:r>
              <a:rPr lang="en-GB" dirty="0" err="1"/>
              <a:t>xx</a:t>
            </a:r>
            <a:endParaRPr lang="en-GB" dirty="0"/>
          </a:p>
        </p:txBody>
      </p:sp>
      <p:sp>
        <p:nvSpPr>
          <p:cNvPr id="54" name="Textplatzhalter 29">
            <a:extLst>
              <a:ext uri="{FF2B5EF4-FFF2-40B4-BE49-F238E27FC236}">
                <a16:creationId xmlns:a16="http://schemas.microsoft.com/office/drawing/2014/main" xmlns="" id="{1183BB15-4C0C-49C5-B0B2-4418E3FD55EC}"/>
              </a:ext>
            </a:extLst>
          </p:cNvPr>
          <p:cNvSpPr>
            <a:spLocks noGrp="1"/>
          </p:cNvSpPr>
          <p:nvPr>
            <p:ph type="body" sz="quarter" idx="25" hasCustomPrompt="1"/>
          </p:nvPr>
        </p:nvSpPr>
        <p:spPr bwMode="gray">
          <a:xfrm>
            <a:off x="6242653" y="1392861"/>
            <a:ext cx="2671574" cy="176276"/>
          </a:xfrm>
        </p:spPr>
        <p:txBody>
          <a:bodyPr/>
          <a:lstStyle>
            <a:lvl1pPr>
              <a:defRPr sz="1200" b="1"/>
            </a:lvl1pPr>
          </a:lstStyle>
          <a:p>
            <a:r>
              <a:rPr lang="en-GB" dirty="0"/>
              <a:t>Given name Family name</a:t>
            </a:r>
          </a:p>
        </p:txBody>
      </p:sp>
      <p:sp>
        <p:nvSpPr>
          <p:cNvPr id="55" name="Textplatzhalter 30">
            <a:extLst>
              <a:ext uri="{FF2B5EF4-FFF2-40B4-BE49-F238E27FC236}">
                <a16:creationId xmlns:a16="http://schemas.microsoft.com/office/drawing/2014/main" xmlns="" id="{0C6CA511-61C0-47B0-A071-DE194172414D}"/>
              </a:ext>
            </a:extLst>
          </p:cNvPr>
          <p:cNvSpPr>
            <a:spLocks noGrp="1"/>
          </p:cNvSpPr>
          <p:nvPr>
            <p:ph type="body" sz="quarter" idx="26" hasCustomPrompt="1"/>
          </p:nvPr>
        </p:nvSpPr>
        <p:spPr bwMode="gray">
          <a:xfrm>
            <a:off x="6242653" y="1635978"/>
            <a:ext cx="2671574" cy="176276"/>
          </a:xfrm>
        </p:spPr>
        <p:txBody>
          <a:bodyPr/>
          <a:lstStyle>
            <a:lvl1pPr>
              <a:defRPr sz="1200"/>
            </a:lvl1pPr>
          </a:lstStyle>
          <a:p>
            <a:r>
              <a:rPr lang="en-GB" dirty="0"/>
              <a:t>Function, place</a:t>
            </a:r>
          </a:p>
        </p:txBody>
      </p:sp>
      <p:sp>
        <p:nvSpPr>
          <p:cNvPr id="56" name="Bildplatzhalter 6">
            <a:extLst>
              <a:ext uri="{FF2B5EF4-FFF2-40B4-BE49-F238E27FC236}">
                <a16:creationId xmlns:a16="http://schemas.microsoft.com/office/drawing/2014/main" xmlns="" id="{B0EA41BA-7C5A-4545-A1DA-71964B045D1C}"/>
              </a:ext>
            </a:extLst>
          </p:cNvPr>
          <p:cNvSpPr>
            <a:spLocks noGrp="1"/>
          </p:cNvSpPr>
          <p:nvPr>
            <p:ph type="pic" sz="quarter" idx="27" hasCustomPrompt="1"/>
          </p:nvPr>
        </p:nvSpPr>
        <p:spPr bwMode="gray">
          <a:xfrm>
            <a:off x="473340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sp>
        <p:nvSpPr>
          <p:cNvPr id="58" name="Titel 1">
            <a:extLst>
              <a:ext uri="{FF2B5EF4-FFF2-40B4-BE49-F238E27FC236}">
                <a16:creationId xmlns:a16="http://schemas.microsoft.com/office/drawing/2014/main" xmlns="" id="{2DD72F4F-E3F2-49DC-BBAE-681D615ED495}"/>
              </a:ext>
            </a:extLst>
          </p:cNvPr>
          <p:cNvSpPr>
            <a:spLocks noGrp="1"/>
          </p:cNvSpPr>
          <p:nvPr>
            <p:ph type="title" hasCustomPrompt="1"/>
          </p:nvPr>
        </p:nvSpPr>
        <p:spPr bwMode="gray">
          <a:xfrm>
            <a:off x="449816" y="240212"/>
            <a:ext cx="8464411" cy="540544"/>
          </a:xfrm>
        </p:spPr>
        <p:txBody>
          <a:bodyPr/>
          <a:lstStyle>
            <a:lvl1pPr>
              <a:defRPr/>
            </a:lvl1pPr>
          </a:lstStyle>
          <a:p>
            <a:r>
              <a:rPr lang="en-GB" dirty="0"/>
              <a:t>Contact</a:t>
            </a:r>
          </a:p>
        </p:txBody>
      </p:sp>
      <p:sp>
        <p:nvSpPr>
          <p:cNvPr id="5" name="Datumsplatzhalter 4">
            <a:extLst>
              <a:ext uri="{FF2B5EF4-FFF2-40B4-BE49-F238E27FC236}">
                <a16:creationId xmlns:a16="http://schemas.microsoft.com/office/drawing/2014/main" xmlns="" id="{0986030D-586C-4CC7-A485-8B94480B0077}"/>
              </a:ext>
            </a:extLst>
          </p:cNvPr>
          <p:cNvSpPr>
            <a:spLocks noGrp="1"/>
          </p:cNvSpPr>
          <p:nvPr>
            <p:ph type="dt" sz="half" idx="28"/>
          </p:nvPr>
        </p:nvSpPr>
        <p:spPr/>
        <p:txBody>
          <a:bodyPr/>
          <a:lstStyle/>
          <a:p>
            <a:r>
              <a:rPr lang="en-GB"/>
              <a:t>22 Jan. 2019</a:t>
            </a:r>
            <a:endParaRPr lang="en-GB" dirty="0"/>
          </a:p>
        </p:txBody>
      </p:sp>
      <p:sp>
        <p:nvSpPr>
          <p:cNvPr id="7" name="Fußzeilenplatzhalter 6">
            <a:extLst>
              <a:ext uri="{FF2B5EF4-FFF2-40B4-BE49-F238E27FC236}">
                <a16:creationId xmlns:a16="http://schemas.microsoft.com/office/drawing/2014/main" xmlns="" id="{3EBD3BE4-6430-4C29-8496-67F818CF60BF}"/>
              </a:ext>
            </a:extLst>
          </p:cNvPr>
          <p:cNvSpPr>
            <a:spLocks noGrp="1"/>
          </p:cNvSpPr>
          <p:nvPr>
            <p:ph type="ftr" sz="quarter" idx="29"/>
          </p:nvPr>
        </p:nvSpPr>
        <p:spPr/>
        <p:txBody>
          <a:bodyPr/>
          <a:lstStyle/>
          <a:p>
            <a:r>
              <a:rPr lang="en-GB" dirty="0"/>
              <a:t>Titel of the presentation</a:t>
            </a:r>
          </a:p>
        </p:txBody>
      </p:sp>
      <p:sp>
        <p:nvSpPr>
          <p:cNvPr id="8" name="Foliennummernplatzhalter 7">
            <a:extLst>
              <a:ext uri="{FF2B5EF4-FFF2-40B4-BE49-F238E27FC236}">
                <a16:creationId xmlns:a16="http://schemas.microsoft.com/office/drawing/2014/main" xmlns="" id="{79D4F2A6-2371-4DC2-B09B-12DDA2F8FC28}"/>
              </a:ext>
            </a:extLst>
          </p:cNvPr>
          <p:cNvSpPr>
            <a:spLocks noGrp="1"/>
          </p:cNvSpPr>
          <p:nvPr>
            <p:ph type="sldNum" sz="quarter" idx="30"/>
          </p:nvPr>
        </p:nvSpPr>
        <p:spPr/>
        <p:txBody>
          <a:bodyPr/>
          <a:lstStyle/>
          <a:p>
            <a:r>
              <a:rPr lang="en-GB" dirty="0"/>
              <a:t>Page </a:t>
            </a:r>
            <a:fld id="{3A8B5DB7-81A8-4ED4-916B-6B23CD603687}" type="slidenum">
              <a:rPr lang="en-GB" smtClean="0"/>
              <a:pPr/>
              <a:t>‹#›</a:t>
            </a:fld>
            <a:endParaRPr lang="en-GB" dirty="0"/>
          </a:p>
        </p:txBody>
      </p:sp>
      <p:sp>
        <p:nvSpPr>
          <p:cNvPr id="27" name="TextBox 7">
            <a:extLst>
              <a:ext uri="{FF2B5EF4-FFF2-40B4-BE49-F238E27FC236}">
                <a16:creationId xmlns:a16="http://schemas.microsoft.com/office/drawing/2014/main" xmlns="" id="{43AFEB08-8B32-45A3-9978-EF717420CF12}"/>
              </a:ext>
            </a:extLst>
          </p:cNvPr>
          <p:cNvSpPr txBox="1"/>
          <p:nvPr userDrawn="1"/>
        </p:nvSpPr>
        <p:spPr bwMode="gray">
          <a:xfrm>
            <a:off x="784636" y="4052697"/>
            <a:ext cx="1476686"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www.giz.de/ukraine-ua</a:t>
            </a:r>
          </a:p>
        </p:txBody>
      </p:sp>
      <p:sp>
        <p:nvSpPr>
          <p:cNvPr id="28" name="TextBox 7">
            <a:extLst>
              <a:ext uri="{FF2B5EF4-FFF2-40B4-BE49-F238E27FC236}">
                <a16:creationId xmlns:a16="http://schemas.microsoft.com/office/drawing/2014/main" xmlns="" id="{AD9A164B-210C-4D83-B6DC-95E3B01C37FF}"/>
              </a:ext>
            </a:extLst>
          </p:cNvPr>
          <p:cNvSpPr txBox="1"/>
          <p:nvPr userDrawn="1"/>
        </p:nvSpPr>
        <p:spPr bwMode="gray">
          <a:xfrm>
            <a:off x="2695536" y="4052697"/>
            <a:ext cx="2842445"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https://www.facebook.com/energyefficiency.ua</a:t>
            </a:r>
          </a:p>
        </p:txBody>
      </p:sp>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xmlns=""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xmlns="" id="{1E3E3E95-0AFA-477F-B88E-9AEDC037418E}"/>
              </a:ext>
            </a:extLst>
          </p:cNvPr>
          <p:cNvSpPr>
            <a:spLocks/>
          </p:cNvSpPr>
          <p:nvPr userDrawn="1"/>
        </p:nvSpPr>
        <p:spPr bwMode="gray">
          <a:xfrm>
            <a:off x="133351"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Titel 1">
            <a:extLst>
              <a:ext uri="{FF2B5EF4-FFF2-40B4-BE49-F238E27FC236}">
                <a16:creationId xmlns:a16="http://schemas.microsoft.com/office/drawing/2014/main" xmlns="" id="{3B6C23A5-1B72-42F2-B92F-DC68B632F6B0}"/>
              </a:ext>
            </a:extLst>
          </p:cNvPr>
          <p:cNvSpPr>
            <a:spLocks noGrp="1"/>
          </p:cNvSpPr>
          <p:nvPr>
            <p:ph type="title" hasCustomPrompt="1"/>
          </p:nvPr>
        </p:nvSpPr>
        <p:spPr bwMode="gray">
          <a:xfrm>
            <a:off x="449816" y="240212"/>
            <a:ext cx="8560833" cy="540544"/>
          </a:xfrm>
        </p:spPr>
        <p:txBody>
          <a:bodyPr/>
          <a:lstStyle>
            <a:lvl1pPr>
              <a:defRPr/>
            </a:lvl1pPr>
          </a:lstStyle>
          <a:p>
            <a:r>
              <a:rPr lang="en-GB" dirty="0"/>
              <a:t>Contact</a:t>
            </a:r>
          </a:p>
        </p:txBody>
      </p:sp>
      <p:sp>
        <p:nvSpPr>
          <p:cNvPr id="19" name="Textplatzhalter 16">
            <a:extLst>
              <a:ext uri="{FF2B5EF4-FFF2-40B4-BE49-F238E27FC236}">
                <a16:creationId xmlns:a16="http://schemas.microsoft.com/office/drawing/2014/main" xmlns="" id="{F0C65784-9410-409B-82EA-6584D4732CDD}"/>
              </a:ext>
            </a:extLst>
          </p:cNvPr>
          <p:cNvSpPr>
            <a:spLocks noGrp="1"/>
          </p:cNvSpPr>
          <p:nvPr>
            <p:ph type="body" sz="quarter" idx="15" hasCustomPrompt="1"/>
          </p:nvPr>
        </p:nvSpPr>
        <p:spPr bwMode="gray">
          <a:xfrm>
            <a:off x="449816" y="2974463"/>
            <a:ext cx="2608495" cy="540112"/>
          </a:xfrm>
        </p:spPr>
        <p:txBody>
          <a:bodyPr/>
          <a:lstStyle>
            <a:lvl1pPr>
              <a:lnSpc>
                <a:spcPct val="100000"/>
              </a:lnSpc>
              <a:spcBef>
                <a:spcPts val="0"/>
              </a:spcBef>
              <a:defRPr sz="1000"/>
            </a:lvl1pPr>
          </a:lstStyle>
          <a:p>
            <a:r>
              <a:rPr lang="en-GB" dirty="0"/>
              <a:t>givenname.familyname@giz.de</a:t>
            </a:r>
          </a:p>
          <a:p>
            <a:r>
              <a:rPr lang="en-GB" dirty="0"/>
              <a:t>T +49 (0) x xx </a:t>
            </a:r>
            <a:r>
              <a:rPr lang="en-GB" dirty="0" err="1"/>
              <a:t>xx</a:t>
            </a:r>
            <a:r>
              <a:rPr lang="en-GB" dirty="0"/>
              <a:t> </a:t>
            </a:r>
            <a:r>
              <a:rPr lang="en-GB" dirty="0" err="1"/>
              <a:t>xx</a:t>
            </a:r>
            <a:r>
              <a:rPr lang="en-GB" dirty="0"/>
              <a:t> </a:t>
            </a:r>
          </a:p>
          <a:p>
            <a:r>
              <a:rPr lang="en-GB" dirty="0"/>
              <a:t>F +49 (0) x xx </a:t>
            </a:r>
            <a:r>
              <a:rPr lang="en-GB" dirty="0" err="1"/>
              <a:t>xx</a:t>
            </a:r>
            <a:r>
              <a:rPr lang="en-GB" dirty="0"/>
              <a:t> </a:t>
            </a:r>
            <a:r>
              <a:rPr lang="en-GB" dirty="0" err="1"/>
              <a:t>xx</a:t>
            </a:r>
            <a:endParaRPr lang="en-GB" dirty="0"/>
          </a:p>
        </p:txBody>
      </p:sp>
      <p:sp>
        <p:nvSpPr>
          <p:cNvPr id="20" name="Textplatzhalter 29">
            <a:extLst>
              <a:ext uri="{FF2B5EF4-FFF2-40B4-BE49-F238E27FC236}">
                <a16:creationId xmlns:a16="http://schemas.microsoft.com/office/drawing/2014/main" xmlns="" id="{85761457-A63B-46F2-99C5-E217A1E0A705}"/>
              </a:ext>
            </a:extLst>
          </p:cNvPr>
          <p:cNvSpPr>
            <a:spLocks noGrp="1"/>
          </p:cNvSpPr>
          <p:nvPr>
            <p:ph type="body" sz="quarter" idx="22" hasCustomPrompt="1"/>
          </p:nvPr>
        </p:nvSpPr>
        <p:spPr bwMode="gray">
          <a:xfrm>
            <a:off x="449816" y="2508898"/>
            <a:ext cx="2608495" cy="176276"/>
          </a:xfrm>
        </p:spPr>
        <p:txBody>
          <a:bodyPr/>
          <a:lstStyle>
            <a:lvl1pPr>
              <a:defRPr sz="1000" b="1"/>
            </a:lvl1pPr>
          </a:lstStyle>
          <a:p>
            <a:r>
              <a:rPr lang="en-GB" dirty="0"/>
              <a:t>Given name Family name</a:t>
            </a:r>
          </a:p>
        </p:txBody>
      </p:sp>
      <p:sp>
        <p:nvSpPr>
          <p:cNvPr id="21" name="Textplatzhalter 30">
            <a:extLst>
              <a:ext uri="{FF2B5EF4-FFF2-40B4-BE49-F238E27FC236}">
                <a16:creationId xmlns:a16="http://schemas.microsoft.com/office/drawing/2014/main" xmlns="" id="{CB52D947-0416-4964-B28D-129580E47725}"/>
              </a:ext>
            </a:extLst>
          </p:cNvPr>
          <p:cNvSpPr>
            <a:spLocks noGrp="1"/>
          </p:cNvSpPr>
          <p:nvPr>
            <p:ph type="body" sz="quarter" idx="23" hasCustomPrompt="1"/>
          </p:nvPr>
        </p:nvSpPr>
        <p:spPr bwMode="gray">
          <a:xfrm>
            <a:off x="449816" y="2686369"/>
            <a:ext cx="2608495" cy="176276"/>
          </a:xfrm>
        </p:spPr>
        <p:txBody>
          <a:bodyPr/>
          <a:lstStyle>
            <a:lvl1pPr>
              <a:defRPr sz="1000"/>
            </a:lvl1pPr>
          </a:lstStyle>
          <a:p>
            <a:r>
              <a:rPr lang="en-GB" dirty="0"/>
              <a:t>Function, place</a:t>
            </a:r>
          </a:p>
        </p:txBody>
      </p:sp>
      <p:sp>
        <p:nvSpPr>
          <p:cNvPr id="35" name="Bildplatzhalter 6">
            <a:extLst>
              <a:ext uri="{FF2B5EF4-FFF2-40B4-BE49-F238E27FC236}">
                <a16:creationId xmlns:a16="http://schemas.microsoft.com/office/drawing/2014/main" xmlns="" id="{FC763A8F-9E6C-4EEB-90DC-0F65B80379CA}"/>
              </a:ext>
            </a:extLst>
          </p:cNvPr>
          <p:cNvSpPr>
            <a:spLocks noGrp="1"/>
          </p:cNvSpPr>
          <p:nvPr>
            <p:ph type="pic" sz="quarter" idx="17" hasCustomPrompt="1"/>
          </p:nvPr>
        </p:nvSpPr>
        <p:spPr bwMode="gray">
          <a:xfrm>
            <a:off x="449818"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dirty="0"/>
              <a:t>Photo</a:t>
            </a:r>
          </a:p>
        </p:txBody>
      </p:sp>
      <p:sp>
        <p:nvSpPr>
          <p:cNvPr id="23" name="Textplatzhalter 16">
            <a:extLst>
              <a:ext uri="{FF2B5EF4-FFF2-40B4-BE49-F238E27FC236}">
                <a16:creationId xmlns:a16="http://schemas.microsoft.com/office/drawing/2014/main" xmlns="" id="{A3959264-4C48-474A-BB44-B8C103D1F20F}"/>
              </a:ext>
            </a:extLst>
          </p:cNvPr>
          <p:cNvSpPr>
            <a:spLocks noGrp="1"/>
          </p:cNvSpPr>
          <p:nvPr>
            <p:ph type="body" sz="quarter" idx="24" hasCustomPrompt="1"/>
          </p:nvPr>
        </p:nvSpPr>
        <p:spPr bwMode="gray">
          <a:xfrm>
            <a:off x="3348457" y="2974463"/>
            <a:ext cx="2608495" cy="540112"/>
          </a:xfrm>
        </p:spPr>
        <p:txBody>
          <a:bodyPr/>
          <a:lstStyle>
            <a:lvl1pPr>
              <a:lnSpc>
                <a:spcPct val="100000"/>
              </a:lnSpc>
              <a:spcBef>
                <a:spcPts val="0"/>
              </a:spcBef>
              <a:defRPr sz="1000"/>
            </a:lvl1pPr>
          </a:lstStyle>
          <a:p>
            <a:r>
              <a:rPr lang="en-GB" dirty="0"/>
              <a:t>givenname.familyname@giz.de</a:t>
            </a:r>
          </a:p>
          <a:p>
            <a:r>
              <a:rPr lang="en-GB" dirty="0"/>
              <a:t>T +49 (0) x xx </a:t>
            </a:r>
            <a:r>
              <a:rPr lang="en-GB" dirty="0" err="1"/>
              <a:t>xx</a:t>
            </a:r>
            <a:r>
              <a:rPr lang="en-GB" dirty="0"/>
              <a:t> </a:t>
            </a:r>
            <a:r>
              <a:rPr lang="en-GB" dirty="0" err="1"/>
              <a:t>xx</a:t>
            </a:r>
            <a:r>
              <a:rPr lang="en-GB" dirty="0"/>
              <a:t> </a:t>
            </a:r>
          </a:p>
          <a:p>
            <a:r>
              <a:rPr lang="en-GB" dirty="0"/>
              <a:t>F +49 (0) x xx </a:t>
            </a:r>
            <a:r>
              <a:rPr lang="en-GB" dirty="0" err="1"/>
              <a:t>xx</a:t>
            </a:r>
            <a:r>
              <a:rPr lang="en-GB" dirty="0"/>
              <a:t> </a:t>
            </a:r>
            <a:r>
              <a:rPr lang="en-GB" dirty="0" err="1"/>
              <a:t>xx</a:t>
            </a:r>
            <a:endParaRPr lang="en-GB" dirty="0"/>
          </a:p>
        </p:txBody>
      </p:sp>
      <p:sp>
        <p:nvSpPr>
          <p:cNvPr id="24" name="Textplatzhalter 29">
            <a:extLst>
              <a:ext uri="{FF2B5EF4-FFF2-40B4-BE49-F238E27FC236}">
                <a16:creationId xmlns:a16="http://schemas.microsoft.com/office/drawing/2014/main" xmlns="" id="{37C5BE72-A50D-4E1F-A698-7239B19ED5FF}"/>
              </a:ext>
            </a:extLst>
          </p:cNvPr>
          <p:cNvSpPr>
            <a:spLocks noGrp="1"/>
          </p:cNvSpPr>
          <p:nvPr>
            <p:ph type="body" sz="quarter" idx="25" hasCustomPrompt="1"/>
          </p:nvPr>
        </p:nvSpPr>
        <p:spPr bwMode="gray">
          <a:xfrm>
            <a:off x="3348457" y="2508898"/>
            <a:ext cx="2608495" cy="176276"/>
          </a:xfrm>
        </p:spPr>
        <p:txBody>
          <a:bodyPr/>
          <a:lstStyle>
            <a:lvl1pPr>
              <a:defRPr sz="1000" b="1"/>
            </a:lvl1pPr>
          </a:lstStyle>
          <a:p>
            <a:r>
              <a:rPr lang="en-GB" dirty="0"/>
              <a:t>Given name Family name</a:t>
            </a:r>
          </a:p>
        </p:txBody>
      </p:sp>
      <p:sp>
        <p:nvSpPr>
          <p:cNvPr id="25" name="Textplatzhalter 30">
            <a:extLst>
              <a:ext uri="{FF2B5EF4-FFF2-40B4-BE49-F238E27FC236}">
                <a16:creationId xmlns:a16="http://schemas.microsoft.com/office/drawing/2014/main" xmlns="" id="{BBC5F177-59CC-4E2C-8920-EF6014FA21D0}"/>
              </a:ext>
            </a:extLst>
          </p:cNvPr>
          <p:cNvSpPr>
            <a:spLocks noGrp="1"/>
          </p:cNvSpPr>
          <p:nvPr>
            <p:ph type="body" sz="quarter" idx="26" hasCustomPrompt="1"/>
          </p:nvPr>
        </p:nvSpPr>
        <p:spPr bwMode="gray">
          <a:xfrm>
            <a:off x="3348457" y="2686369"/>
            <a:ext cx="2608495" cy="176276"/>
          </a:xfrm>
        </p:spPr>
        <p:txBody>
          <a:bodyPr/>
          <a:lstStyle>
            <a:lvl1pPr>
              <a:defRPr sz="1000"/>
            </a:lvl1pPr>
          </a:lstStyle>
          <a:p>
            <a:r>
              <a:rPr lang="en-GB" dirty="0"/>
              <a:t>Function, place</a:t>
            </a:r>
          </a:p>
        </p:txBody>
      </p:sp>
      <p:sp>
        <p:nvSpPr>
          <p:cNvPr id="36" name="Bildplatzhalter 6">
            <a:extLst>
              <a:ext uri="{FF2B5EF4-FFF2-40B4-BE49-F238E27FC236}">
                <a16:creationId xmlns:a16="http://schemas.microsoft.com/office/drawing/2014/main" xmlns="" id="{BB2B85DB-7C09-47DD-8B78-3BE26DF17326}"/>
              </a:ext>
            </a:extLst>
          </p:cNvPr>
          <p:cNvSpPr>
            <a:spLocks noGrp="1"/>
          </p:cNvSpPr>
          <p:nvPr>
            <p:ph type="pic" sz="quarter" idx="27" hasCustomPrompt="1"/>
          </p:nvPr>
        </p:nvSpPr>
        <p:spPr bwMode="gray">
          <a:xfrm>
            <a:off x="3348459" y="1177157"/>
            <a:ext cx="1016580" cy="1179178"/>
          </a:xfr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dirty="0"/>
              <a:t>Photo</a:t>
            </a:r>
          </a:p>
        </p:txBody>
      </p:sp>
      <p:sp>
        <p:nvSpPr>
          <p:cNvPr id="37" name="Textplatzhalter 16">
            <a:extLst>
              <a:ext uri="{FF2B5EF4-FFF2-40B4-BE49-F238E27FC236}">
                <a16:creationId xmlns:a16="http://schemas.microsoft.com/office/drawing/2014/main" xmlns="" id="{C376165A-CE76-4372-91C7-F6C54DEAFEF0}"/>
              </a:ext>
            </a:extLst>
          </p:cNvPr>
          <p:cNvSpPr>
            <a:spLocks noGrp="1"/>
          </p:cNvSpPr>
          <p:nvPr>
            <p:ph type="body" sz="quarter" idx="28" hasCustomPrompt="1"/>
          </p:nvPr>
        </p:nvSpPr>
        <p:spPr bwMode="gray">
          <a:xfrm>
            <a:off x="6247098" y="2974463"/>
            <a:ext cx="2608495" cy="540112"/>
          </a:xfrm>
        </p:spPr>
        <p:txBody>
          <a:bodyPr/>
          <a:lstStyle>
            <a:lvl1pPr>
              <a:lnSpc>
                <a:spcPct val="100000"/>
              </a:lnSpc>
              <a:spcBef>
                <a:spcPts val="0"/>
              </a:spcBef>
              <a:defRPr sz="1000"/>
            </a:lvl1pPr>
          </a:lstStyle>
          <a:p>
            <a:r>
              <a:rPr lang="en-GB" dirty="0"/>
              <a:t>givenname.familyname@giz.de</a:t>
            </a:r>
          </a:p>
          <a:p>
            <a:r>
              <a:rPr lang="en-GB" dirty="0"/>
              <a:t>T +49 (0) x xx </a:t>
            </a:r>
            <a:r>
              <a:rPr lang="en-GB" dirty="0" err="1"/>
              <a:t>xx</a:t>
            </a:r>
            <a:r>
              <a:rPr lang="en-GB" dirty="0"/>
              <a:t> </a:t>
            </a:r>
            <a:r>
              <a:rPr lang="en-GB" dirty="0" err="1"/>
              <a:t>xx</a:t>
            </a:r>
            <a:r>
              <a:rPr lang="en-GB" dirty="0"/>
              <a:t> </a:t>
            </a:r>
          </a:p>
          <a:p>
            <a:r>
              <a:rPr lang="en-GB" dirty="0"/>
              <a:t>F +49 (0) x xx </a:t>
            </a:r>
            <a:r>
              <a:rPr lang="en-GB" dirty="0" err="1"/>
              <a:t>xx</a:t>
            </a:r>
            <a:r>
              <a:rPr lang="en-GB" dirty="0"/>
              <a:t> </a:t>
            </a:r>
            <a:r>
              <a:rPr lang="en-GB" dirty="0" err="1"/>
              <a:t>xx</a:t>
            </a:r>
            <a:endParaRPr lang="en-GB" dirty="0"/>
          </a:p>
        </p:txBody>
      </p:sp>
      <p:sp>
        <p:nvSpPr>
          <p:cNvPr id="38" name="Textplatzhalter 29">
            <a:extLst>
              <a:ext uri="{FF2B5EF4-FFF2-40B4-BE49-F238E27FC236}">
                <a16:creationId xmlns:a16="http://schemas.microsoft.com/office/drawing/2014/main" xmlns="" id="{12DC0B08-9C2F-4A20-8D25-AB673DE13DB5}"/>
              </a:ext>
            </a:extLst>
          </p:cNvPr>
          <p:cNvSpPr>
            <a:spLocks noGrp="1"/>
          </p:cNvSpPr>
          <p:nvPr>
            <p:ph type="body" sz="quarter" idx="29" hasCustomPrompt="1"/>
          </p:nvPr>
        </p:nvSpPr>
        <p:spPr bwMode="gray">
          <a:xfrm>
            <a:off x="6247098" y="2508898"/>
            <a:ext cx="2608495" cy="176276"/>
          </a:xfrm>
        </p:spPr>
        <p:txBody>
          <a:bodyPr/>
          <a:lstStyle>
            <a:lvl1pPr>
              <a:defRPr sz="1000" b="1"/>
            </a:lvl1pPr>
          </a:lstStyle>
          <a:p>
            <a:r>
              <a:rPr lang="en-GB" dirty="0"/>
              <a:t>Given name Family name</a:t>
            </a:r>
          </a:p>
        </p:txBody>
      </p:sp>
      <p:sp>
        <p:nvSpPr>
          <p:cNvPr id="39" name="Textplatzhalter 30">
            <a:extLst>
              <a:ext uri="{FF2B5EF4-FFF2-40B4-BE49-F238E27FC236}">
                <a16:creationId xmlns:a16="http://schemas.microsoft.com/office/drawing/2014/main" xmlns="" id="{7DB1B252-5879-4206-BDF8-0A22178C0420}"/>
              </a:ext>
            </a:extLst>
          </p:cNvPr>
          <p:cNvSpPr>
            <a:spLocks noGrp="1"/>
          </p:cNvSpPr>
          <p:nvPr>
            <p:ph type="body" sz="quarter" idx="30" hasCustomPrompt="1"/>
          </p:nvPr>
        </p:nvSpPr>
        <p:spPr bwMode="gray">
          <a:xfrm>
            <a:off x="6247098" y="2686369"/>
            <a:ext cx="2608495" cy="176276"/>
          </a:xfrm>
        </p:spPr>
        <p:txBody>
          <a:bodyPr/>
          <a:lstStyle>
            <a:lvl1pPr>
              <a:defRPr sz="1000"/>
            </a:lvl1pPr>
          </a:lstStyle>
          <a:p>
            <a:r>
              <a:rPr lang="en-GB" dirty="0"/>
              <a:t>Function, place</a:t>
            </a:r>
          </a:p>
        </p:txBody>
      </p:sp>
      <p:sp>
        <p:nvSpPr>
          <p:cNvPr id="40" name="Bildplatzhalter 6">
            <a:extLst>
              <a:ext uri="{FF2B5EF4-FFF2-40B4-BE49-F238E27FC236}">
                <a16:creationId xmlns:a16="http://schemas.microsoft.com/office/drawing/2014/main" xmlns="" id="{DD64FA03-A54F-412F-96FC-EE4E88E5DD5F}"/>
              </a:ext>
            </a:extLst>
          </p:cNvPr>
          <p:cNvSpPr>
            <a:spLocks noGrp="1"/>
          </p:cNvSpPr>
          <p:nvPr>
            <p:ph type="pic" sz="quarter" idx="31" hasCustomPrompt="1"/>
          </p:nvPr>
        </p:nvSpPr>
        <p:spPr bwMode="gray">
          <a:xfrm>
            <a:off x="6247100"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dirty="0"/>
              <a:t>Photo</a:t>
            </a:r>
          </a:p>
        </p:txBody>
      </p:sp>
      <p:sp>
        <p:nvSpPr>
          <p:cNvPr id="42" name="TextBox 7">
            <a:extLst>
              <a:ext uri="{FF2B5EF4-FFF2-40B4-BE49-F238E27FC236}">
                <a16:creationId xmlns:a16="http://schemas.microsoft.com/office/drawing/2014/main" xmlns=""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www.giz.de</a:t>
            </a:r>
          </a:p>
        </p:txBody>
      </p:sp>
      <p:pic>
        <p:nvPicPr>
          <p:cNvPr id="44" name="Grafik 43">
            <a:extLst>
              <a:ext uri="{FF2B5EF4-FFF2-40B4-BE49-F238E27FC236}">
                <a16:creationId xmlns:a16="http://schemas.microsoft.com/office/drawing/2014/main" xmlns="" id="{95D9641D-18D8-4757-B59C-824BED8ECD98}"/>
              </a:ext>
            </a:extLst>
          </p:cNvPr>
          <p:cNvPicPr>
            <a:picLocks noChangeAspect="1"/>
          </p:cNvPicPr>
          <p:nvPr userDrawn="1"/>
        </p:nvPicPr>
        <p:blipFill>
          <a:blip r:embed="rId3"/>
          <a:stretch>
            <a:fillRect/>
          </a:stretch>
        </p:blipFill>
        <p:spPr bwMode="gray">
          <a:xfrm>
            <a:off x="2379903" y="4056187"/>
            <a:ext cx="234516" cy="234514"/>
          </a:xfrm>
          <a:prstGeom prst="rect">
            <a:avLst/>
          </a:prstGeom>
        </p:spPr>
      </p:pic>
      <p:grpSp>
        <p:nvGrpSpPr>
          <p:cNvPr id="45" name="Gruppieren 44">
            <a:extLst>
              <a:ext uri="{FF2B5EF4-FFF2-40B4-BE49-F238E27FC236}">
                <a16:creationId xmlns:a16="http://schemas.microsoft.com/office/drawing/2014/main" xmlns=""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xmlns=""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7">
              <a:extLst>
                <a:ext uri="{FF2B5EF4-FFF2-40B4-BE49-F238E27FC236}">
                  <a16:creationId xmlns:a16="http://schemas.microsoft.com/office/drawing/2014/main" xmlns=""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8">
              <a:extLst>
                <a:ext uri="{FF2B5EF4-FFF2-40B4-BE49-F238E27FC236}">
                  <a16:creationId xmlns:a16="http://schemas.microsoft.com/office/drawing/2014/main" xmlns=""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9">
              <a:extLst>
                <a:ext uri="{FF2B5EF4-FFF2-40B4-BE49-F238E27FC236}">
                  <a16:creationId xmlns:a16="http://schemas.microsoft.com/office/drawing/2014/main" xmlns=""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a:extLst>
                <a:ext uri="{FF2B5EF4-FFF2-40B4-BE49-F238E27FC236}">
                  <a16:creationId xmlns:a16="http://schemas.microsoft.com/office/drawing/2014/main" xmlns=""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5" name="Datumsplatzhalter 4">
            <a:extLst>
              <a:ext uri="{FF2B5EF4-FFF2-40B4-BE49-F238E27FC236}">
                <a16:creationId xmlns:a16="http://schemas.microsoft.com/office/drawing/2014/main" xmlns="" id="{21D138DF-0689-42A1-BBDF-4599B8C4F19A}"/>
              </a:ext>
            </a:extLst>
          </p:cNvPr>
          <p:cNvSpPr>
            <a:spLocks noGrp="1"/>
          </p:cNvSpPr>
          <p:nvPr>
            <p:ph type="dt" sz="half" idx="32"/>
          </p:nvPr>
        </p:nvSpPr>
        <p:spPr/>
        <p:txBody>
          <a:bodyPr/>
          <a:lstStyle/>
          <a:p>
            <a:r>
              <a:rPr lang="en-GB"/>
              <a:t>22 Jan. 2019</a:t>
            </a:r>
            <a:endParaRPr lang="en-GB" dirty="0"/>
          </a:p>
        </p:txBody>
      </p:sp>
      <p:sp>
        <p:nvSpPr>
          <p:cNvPr id="7" name="Fußzeilenplatzhalter 6">
            <a:extLst>
              <a:ext uri="{FF2B5EF4-FFF2-40B4-BE49-F238E27FC236}">
                <a16:creationId xmlns:a16="http://schemas.microsoft.com/office/drawing/2014/main" xmlns="" id="{B48531D5-774B-43B2-BF9F-942049A2E308}"/>
              </a:ext>
            </a:extLst>
          </p:cNvPr>
          <p:cNvSpPr>
            <a:spLocks noGrp="1"/>
          </p:cNvSpPr>
          <p:nvPr>
            <p:ph type="ftr" sz="quarter" idx="33"/>
          </p:nvPr>
        </p:nvSpPr>
        <p:spPr/>
        <p:txBody>
          <a:bodyPr/>
          <a:lstStyle/>
          <a:p>
            <a:r>
              <a:rPr lang="en-GB" dirty="0"/>
              <a:t>Titel of the presentation</a:t>
            </a:r>
          </a:p>
        </p:txBody>
      </p:sp>
      <p:sp>
        <p:nvSpPr>
          <p:cNvPr id="8" name="Foliennummernplatzhalter 7">
            <a:extLst>
              <a:ext uri="{FF2B5EF4-FFF2-40B4-BE49-F238E27FC236}">
                <a16:creationId xmlns:a16="http://schemas.microsoft.com/office/drawing/2014/main" xmlns="" id="{B567733F-77B6-4DB6-99E1-00F2DD5496BA}"/>
              </a:ext>
            </a:extLst>
          </p:cNvPr>
          <p:cNvSpPr>
            <a:spLocks noGrp="1"/>
          </p:cNvSpPr>
          <p:nvPr>
            <p:ph type="sldNum" sz="quarter" idx="34"/>
          </p:nvPr>
        </p:nvSpPr>
        <p:spPr/>
        <p:txBody>
          <a:bodyPr/>
          <a:lstStyle/>
          <a:p>
            <a:r>
              <a:rPr lang="en-GB" dirty="0"/>
              <a:t>Page </a:t>
            </a:r>
            <a:fld id="{3A8B5DB7-81A8-4ED4-916B-6B23CD603687}" type="slidenum">
              <a:rPr lang="en-GB" smtClean="0"/>
              <a:pPr/>
              <a:t>‹#›</a:t>
            </a:fld>
            <a:endParaRPr lang="en-GB" dirty="0"/>
          </a:p>
        </p:txBody>
      </p:sp>
      <p:sp>
        <p:nvSpPr>
          <p:cNvPr id="31" name="TextBox 7">
            <a:extLst>
              <a:ext uri="{FF2B5EF4-FFF2-40B4-BE49-F238E27FC236}">
                <a16:creationId xmlns:a16="http://schemas.microsoft.com/office/drawing/2014/main" xmlns="" id="{C4E7B8CC-ED62-47FD-9AEA-EAF79DD25012}"/>
              </a:ext>
            </a:extLst>
          </p:cNvPr>
          <p:cNvSpPr txBox="1"/>
          <p:nvPr userDrawn="1"/>
        </p:nvSpPr>
        <p:spPr bwMode="gray">
          <a:xfrm>
            <a:off x="2695536" y="4052697"/>
            <a:ext cx="2842445"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https://www.facebook.com/energyefficiency.ua</a:t>
            </a:r>
          </a:p>
        </p:txBody>
      </p:sp>
      <p:sp>
        <p:nvSpPr>
          <p:cNvPr id="32" name="TextBox 7">
            <a:extLst>
              <a:ext uri="{FF2B5EF4-FFF2-40B4-BE49-F238E27FC236}">
                <a16:creationId xmlns:a16="http://schemas.microsoft.com/office/drawing/2014/main" xmlns="" id="{9ED1B53B-B1B0-46D7-AAF0-F4C056889F30}"/>
              </a:ext>
            </a:extLst>
          </p:cNvPr>
          <p:cNvSpPr txBox="1"/>
          <p:nvPr userDrawn="1"/>
        </p:nvSpPr>
        <p:spPr bwMode="gray">
          <a:xfrm>
            <a:off x="784636" y="4052697"/>
            <a:ext cx="1476686"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www.giz.de/ukraine-ua</a:t>
            </a:r>
          </a:p>
        </p:txBody>
      </p:sp>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hoto title">
    <p:spTree>
      <p:nvGrpSpPr>
        <p:cNvPr id="1" name=""/>
        <p:cNvGrpSpPr/>
        <p:nvPr/>
      </p:nvGrpSpPr>
      <p:grpSpPr>
        <a:xfrm>
          <a:off x="0" y="0"/>
          <a:ext cx="0" cy="0"/>
          <a:chOff x="0" y="0"/>
          <a:chExt cx="0" cy="0"/>
        </a:xfrm>
      </p:grpSpPr>
      <p:pic>
        <p:nvPicPr>
          <p:cNvPr id="8" name="Grafik 7" descr="Ein Bild, das Screenshot enthält.&#10;&#10;Automatisch generierte Beschreibung">
            <a:extLst>
              <a:ext uri="{FF2B5EF4-FFF2-40B4-BE49-F238E27FC236}">
                <a16:creationId xmlns:a16="http://schemas.microsoft.com/office/drawing/2014/main" xmlns="" id="{8B5BB38C-C268-430A-95D0-A4989E9A6116}"/>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cxnSp>
        <p:nvCxnSpPr>
          <p:cNvPr id="6" name="Gerade Verbindung mit Pfeil 5">
            <a:extLst>
              <a:ext uri="{FF2B5EF4-FFF2-40B4-BE49-F238E27FC236}">
                <a16:creationId xmlns:a16="http://schemas.microsoft.com/office/drawing/2014/main" xmlns=""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grpSp>
        <p:nvGrpSpPr>
          <p:cNvPr id="5" name="Gruppieren 4">
            <a:extLst>
              <a:ext uri="{FF2B5EF4-FFF2-40B4-BE49-F238E27FC236}">
                <a16:creationId xmlns:a16="http://schemas.microsoft.com/office/drawing/2014/main" xmlns="" id="{2033EF87-771C-4B92-ADFE-7B13B36298B2}"/>
              </a:ext>
            </a:extLst>
          </p:cNvPr>
          <p:cNvGrpSpPr/>
          <p:nvPr userDrawn="1"/>
        </p:nvGrpSpPr>
        <p:grpSpPr>
          <a:xfrm>
            <a:off x="5604594" y="776007"/>
            <a:ext cx="1588101" cy="650246"/>
            <a:chOff x="5604594" y="1459908"/>
            <a:chExt cx="1588101" cy="650246"/>
          </a:xfrm>
        </p:grpSpPr>
        <p:pic>
          <p:nvPicPr>
            <p:cNvPr id="4" name="Grafik 3" descr="Ein Bild, das Screenshot enthält.&#10;&#10;Automatisch generierte Beschreibung">
              <a:extLst>
                <a:ext uri="{FF2B5EF4-FFF2-40B4-BE49-F238E27FC236}">
                  <a16:creationId xmlns:a16="http://schemas.microsoft.com/office/drawing/2014/main" xmlns="" id="{819D2676-9436-4032-BE32-30435B740AE3}"/>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28" name="Rechteck 27">
              <a:extLst>
                <a:ext uri="{FF2B5EF4-FFF2-40B4-BE49-F238E27FC236}">
                  <a16:creationId xmlns:a16="http://schemas.microsoft.com/office/drawing/2014/main" xmlns="" id="{F4035884-6A0A-4E92-9DBD-74348932C0B3}"/>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5" name="Rechteck">
            <a:extLst>
              <a:ext uri="{FF2B5EF4-FFF2-40B4-BE49-F238E27FC236}">
                <a16:creationId xmlns:a16="http://schemas.microsoft.com/office/drawing/2014/main" xmlns="" id="{F2E38B50-980D-47A1-BF50-09C022DE3178}"/>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Bildplatzhalter">
            <a:extLst>
              <a:ext uri="{FF2B5EF4-FFF2-40B4-BE49-F238E27FC236}">
                <a16:creationId xmlns:a16="http://schemas.microsoft.com/office/drawing/2014/main" xmlns=""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3" name="1.">
            <a:extLst>
              <a:ext uri="{FF2B5EF4-FFF2-40B4-BE49-F238E27FC236}">
                <a16:creationId xmlns:a16="http://schemas.microsoft.com/office/drawing/2014/main" xmlns="" id="{6C4143CA-4DB1-41D8-8702-2CD00961FDB5}"/>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 Click on this icon to insert a new photo.</a:t>
            </a:r>
          </a:p>
        </p:txBody>
      </p:sp>
      <p:sp>
        <p:nvSpPr>
          <p:cNvPr id="16" name="2.">
            <a:extLst>
              <a:ext uri="{FF2B5EF4-FFF2-40B4-BE49-F238E27FC236}">
                <a16:creationId xmlns:a16="http://schemas.microsoft.com/office/drawing/2014/main" xmlns="" id="{8F222F02-A2DC-42E9-84D4-4ACEFEE70A4D}"/>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2. Reset the slide.</a:t>
            </a:r>
          </a:p>
        </p:txBody>
      </p:sp>
      <p:sp>
        <p:nvSpPr>
          <p:cNvPr id="23" name="3.">
            <a:extLst>
              <a:ext uri="{FF2B5EF4-FFF2-40B4-BE49-F238E27FC236}">
                <a16:creationId xmlns:a16="http://schemas.microsoft.com/office/drawing/2014/main" xmlns="" id="{C15972D1-066C-49B6-94E5-4A7A0A3B2587}"/>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Where necessary, change the section using the ‘Crop’ function.</a:t>
            </a:r>
          </a:p>
        </p:txBody>
      </p:sp>
      <p:sp>
        <p:nvSpPr>
          <p:cNvPr id="17" name="Bar">
            <a:extLst>
              <a:ext uri="{FF2B5EF4-FFF2-40B4-BE49-F238E27FC236}">
                <a16:creationId xmlns:a16="http://schemas.microsoft.com/office/drawing/2014/main" xmlns="" id="{F01B0C4A-732E-4BC2-A2D7-A086E4E5403B}"/>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9" name="how">
            <a:extLst>
              <a:ext uri="{FF2B5EF4-FFF2-40B4-BE49-F238E27FC236}">
                <a16:creationId xmlns:a16="http://schemas.microsoft.com/office/drawing/2014/main" xmlns="" id="{B4432FF7-B852-4F03-B6BA-EEC7AD563D82}"/>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If required, edit the section under ‘Format/Crop ’.</a:t>
            </a:r>
          </a:p>
        </p:txBody>
      </p:sp>
      <p:sp>
        <p:nvSpPr>
          <p:cNvPr id="10" name="Dreieck">
            <a:extLst>
              <a:ext uri="{FF2B5EF4-FFF2-40B4-BE49-F238E27FC236}">
                <a16:creationId xmlns:a16="http://schemas.microsoft.com/office/drawing/2014/main" xmlns=""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Headline">
            <a:extLst>
              <a:ext uri="{FF2B5EF4-FFF2-40B4-BE49-F238E27FC236}">
                <a16:creationId xmlns:a16="http://schemas.microsoft.com/office/drawing/2014/main" xmlns="" id="{F8646EF2-FE73-41DC-B654-C5012A3720DD}"/>
              </a:ext>
            </a:extLst>
          </p:cNvPr>
          <p:cNvSpPr>
            <a:spLocks noGrp="1"/>
          </p:cNvSpPr>
          <p:nvPr>
            <p:ph type="title" hasCustomPrompt="1"/>
          </p:nvPr>
        </p:nvSpPr>
        <p:spPr bwMode="gray">
          <a:xfrm>
            <a:off x="123135" y="635156"/>
            <a:ext cx="8893865" cy="3030064"/>
          </a:xfrm>
          <a:prstGeom prst="rect">
            <a:avLst/>
          </a:prstGeom>
          <a:blipFill dpi="0" rotWithShape="1">
            <a:blip r:embed="rId4">
              <a:alphaModFix amt="80000"/>
            </a:blip>
            <a:srcRect/>
            <a:stretch>
              <a:fillRect l="-10" r="-10"/>
            </a:stretch>
          </a:blipFill>
        </p:spPr>
        <p:txBody>
          <a:bodyPr wrap="square" lIns="576000" bIns="1036800" anchor="b">
            <a:noAutofit/>
          </a:bodyPr>
          <a:lstStyle>
            <a:lvl1pPr>
              <a:defRPr sz="2600" b="1">
                <a:solidFill>
                  <a:schemeClr val="tx1"/>
                </a:solidFill>
              </a:defRPr>
            </a:lvl1pPr>
          </a:lstStyle>
          <a:p>
            <a:r>
              <a:rPr lang="en-GB" dirty="0"/>
              <a:t>Title slide/headline</a:t>
            </a:r>
            <a:br>
              <a:rPr lang="en-GB" dirty="0"/>
            </a:br>
            <a:r>
              <a:rPr lang="en-GB" dirty="0"/>
              <a:t>with background photo (interchangeable)</a:t>
            </a:r>
          </a:p>
        </p:txBody>
      </p:sp>
      <p:sp>
        <p:nvSpPr>
          <p:cNvPr id="19" name="Subline">
            <a:extLst>
              <a:ext uri="{FF2B5EF4-FFF2-40B4-BE49-F238E27FC236}">
                <a16:creationId xmlns:a16="http://schemas.microsoft.com/office/drawing/2014/main" xmlns=""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dirty="0"/>
              <a:t>This is the sub-line</a:t>
            </a:r>
          </a:p>
          <a:p>
            <a:r>
              <a:rPr lang="en-GB" dirty="0"/>
              <a:t>Project name | Date</a:t>
            </a:r>
          </a:p>
        </p:txBody>
      </p:sp>
      <p:pic>
        <p:nvPicPr>
          <p:cNvPr id="26" name="Beispiel" descr="Ein Bild, das Wand, Gebäude enthält.&#10;&#10;Automatisch generierte Beschreibung">
            <a:extLst>
              <a:ext uri="{FF2B5EF4-FFF2-40B4-BE49-F238E27FC236}">
                <a16:creationId xmlns:a16="http://schemas.microsoft.com/office/drawing/2014/main" xmlns="" id="{317CFD46-37B5-4632-BBA4-3F2278F98B67}"/>
              </a:ext>
            </a:extLst>
          </p:cNvPr>
          <p:cNvPicPr>
            <a:picLocks noChangeAspect="1"/>
          </p:cNvPicPr>
          <p:nvPr userDrawn="1"/>
        </p:nvPicPr>
        <p:blipFill>
          <a:blip r:embed="rId5"/>
          <a:stretch>
            <a:fillRect/>
          </a:stretch>
        </p:blipFill>
        <p:spPr bwMode="gray">
          <a:xfrm>
            <a:off x="7497022" y="1475105"/>
            <a:ext cx="1246909" cy="860367"/>
          </a:xfrm>
          <a:prstGeom prst="rect">
            <a:avLst/>
          </a:prstGeom>
        </p:spPr>
      </p:pic>
      <p:pic>
        <p:nvPicPr>
          <p:cNvPr id="20" name="Picture 19" descr="A screenshot of a cell phone&#10;&#10;Description automatically generated">
            <a:extLst>
              <a:ext uri="{FF2B5EF4-FFF2-40B4-BE49-F238E27FC236}">
                <a16:creationId xmlns:a16="http://schemas.microsoft.com/office/drawing/2014/main" xmlns="" id="{CE795D2B-487C-4ADB-87E3-90F480421114}"/>
              </a:ext>
            </a:extLst>
          </p:cNvPr>
          <p:cNvPicPr>
            <a:picLocks noChangeAspect="1"/>
          </p:cNvPicPr>
          <p:nvPr userDrawn="1"/>
        </p:nvPicPr>
        <p:blipFill>
          <a:blip r:embed="rId6"/>
          <a:stretch>
            <a:fillRect/>
          </a:stretch>
        </p:blipFill>
        <p:spPr>
          <a:xfrm>
            <a:off x="596772" y="3947592"/>
            <a:ext cx="6500713" cy="1065557"/>
          </a:xfrm>
          <a:prstGeom prst="rect">
            <a:avLst/>
          </a:prstGeom>
        </p:spPr>
      </p:pic>
    </p:spTree>
    <p:extLst>
      <p:ext uri="{BB962C8B-B14F-4D97-AF65-F5344CB8AC3E}">
        <p14:creationId xmlns:p14="http://schemas.microsoft.com/office/powerpoint/2010/main" val="306587205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dirty="0"/>
              <a:t>Click to add headline</a:t>
            </a:r>
          </a:p>
        </p:txBody>
      </p:sp>
      <p:sp>
        <p:nvSpPr>
          <p:cNvPr id="6" name="Datumsplatzhalter 5">
            <a:extLst>
              <a:ext uri="{FF2B5EF4-FFF2-40B4-BE49-F238E27FC236}">
                <a16:creationId xmlns:a16="http://schemas.microsoft.com/office/drawing/2014/main" xmlns="" id="{AE92EAB6-E800-4824-9AA6-CF3265D225A1}"/>
              </a:ext>
            </a:extLst>
          </p:cNvPr>
          <p:cNvSpPr>
            <a:spLocks noGrp="1"/>
          </p:cNvSpPr>
          <p:nvPr>
            <p:ph type="dt" sz="half" idx="10"/>
          </p:nvPr>
        </p:nvSpPr>
        <p:spPr/>
        <p:txBody>
          <a:bodyPr/>
          <a:lstStyle/>
          <a:p>
            <a:r>
              <a:rPr lang="en-GB"/>
              <a:t>22 Jan. 2019</a:t>
            </a:r>
            <a:endParaRPr lang="en-GB" dirty="0"/>
          </a:p>
        </p:txBody>
      </p:sp>
      <p:sp>
        <p:nvSpPr>
          <p:cNvPr id="7" name="Fußzeilenplatzhalter 6">
            <a:extLst>
              <a:ext uri="{FF2B5EF4-FFF2-40B4-BE49-F238E27FC236}">
                <a16:creationId xmlns:a16="http://schemas.microsoft.com/office/drawing/2014/main" xmlns="" id="{8C747616-D15A-4B76-A750-E3C2CAEDF52A}"/>
              </a:ext>
            </a:extLst>
          </p:cNvPr>
          <p:cNvSpPr>
            <a:spLocks noGrp="1"/>
          </p:cNvSpPr>
          <p:nvPr>
            <p:ph type="ftr" sz="quarter" idx="11"/>
          </p:nvPr>
        </p:nvSpPr>
        <p:spPr/>
        <p:txBody>
          <a:bodyPr/>
          <a:lstStyle/>
          <a:p>
            <a:r>
              <a:rPr lang="en-GB" dirty="0"/>
              <a:t>Titel of the presentation</a:t>
            </a:r>
          </a:p>
        </p:txBody>
      </p:sp>
      <p:sp>
        <p:nvSpPr>
          <p:cNvPr id="8" name="Foliennummernplatzhalter 7">
            <a:extLst>
              <a:ext uri="{FF2B5EF4-FFF2-40B4-BE49-F238E27FC236}">
                <a16:creationId xmlns:a16="http://schemas.microsoft.com/office/drawing/2014/main" xmlns="" id="{E01D67F9-3FD2-4133-A359-8B5B098782AF}"/>
              </a:ext>
            </a:extLst>
          </p:cNvPr>
          <p:cNvSpPr>
            <a:spLocks noGrp="1"/>
          </p:cNvSpPr>
          <p:nvPr>
            <p:ph type="sldNum" sz="quarter" idx="12"/>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xmlns="">
        <p15:guide id="1" orient="horz" pos="284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endParaRPr lang="en-GB" dirty="0"/>
          </a:p>
        </p:txBody>
      </p:sp>
      <p:grpSp>
        <p:nvGrpSpPr>
          <p:cNvPr id="6" name="Key Visual">
            <a:extLst>
              <a:ext uri="{FF2B5EF4-FFF2-40B4-BE49-F238E27FC236}">
                <a16:creationId xmlns:a16="http://schemas.microsoft.com/office/drawing/2014/main" xmlns="" id="{77156747-85E7-4ED4-B2ED-42ABA70FA613}"/>
              </a:ext>
            </a:extLst>
          </p:cNvPr>
          <p:cNvGrpSpPr/>
          <p:nvPr userDrawn="1"/>
        </p:nvGrpSpPr>
        <p:grpSpPr bwMode="gray">
          <a:xfrm flipV="1">
            <a:off x="123135" y="3983338"/>
            <a:ext cx="2320828" cy="616979"/>
            <a:chOff x="4846637" y="119557"/>
            <a:chExt cx="3783013" cy="1005693"/>
          </a:xfrm>
        </p:grpSpPr>
        <p:sp>
          <p:nvSpPr>
            <p:cNvPr id="7" name="Freihandform: Form 6">
              <a:extLst>
                <a:ext uri="{FF2B5EF4-FFF2-40B4-BE49-F238E27FC236}">
                  <a16:creationId xmlns:a16="http://schemas.microsoft.com/office/drawing/2014/main" xmlns=""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ihandform: Form 7">
              <a:extLst>
                <a:ext uri="{FF2B5EF4-FFF2-40B4-BE49-F238E27FC236}">
                  <a16:creationId xmlns:a16="http://schemas.microsoft.com/office/drawing/2014/main" xmlns=""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Freihandform: Form 8">
              <a:extLst>
                <a:ext uri="{FF2B5EF4-FFF2-40B4-BE49-F238E27FC236}">
                  <a16:creationId xmlns:a16="http://schemas.microsoft.com/office/drawing/2014/main" xmlns=""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Freihandform: Form 9">
              <a:extLst>
                <a:ext uri="{FF2B5EF4-FFF2-40B4-BE49-F238E27FC236}">
                  <a16:creationId xmlns:a16="http://schemas.microsoft.com/office/drawing/2014/main" xmlns=""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ihandform: Form 10">
              <a:extLst>
                <a:ext uri="{FF2B5EF4-FFF2-40B4-BE49-F238E27FC236}">
                  <a16:creationId xmlns:a16="http://schemas.microsoft.com/office/drawing/2014/main" xmlns=""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2" name="Datumsplatzhalter 11">
            <a:extLst>
              <a:ext uri="{FF2B5EF4-FFF2-40B4-BE49-F238E27FC236}">
                <a16:creationId xmlns:a16="http://schemas.microsoft.com/office/drawing/2014/main" xmlns="" id="{947CAD9D-1855-4034-B38A-24703C6CD8BD}"/>
              </a:ext>
            </a:extLst>
          </p:cNvPr>
          <p:cNvSpPr>
            <a:spLocks noGrp="1"/>
          </p:cNvSpPr>
          <p:nvPr>
            <p:ph type="dt" sz="half" idx="10"/>
          </p:nvPr>
        </p:nvSpPr>
        <p:spPr/>
        <p:txBody>
          <a:bodyPr/>
          <a:lstStyle/>
          <a:p>
            <a:r>
              <a:rPr lang="en-GB"/>
              <a:t>22 Jan. 2019</a:t>
            </a:r>
            <a:endParaRPr lang="en-GB" dirty="0"/>
          </a:p>
        </p:txBody>
      </p:sp>
      <p:sp>
        <p:nvSpPr>
          <p:cNvPr id="13" name="Fußzeilenplatzhalter 12">
            <a:extLst>
              <a:ext uri="{FF2B5EF4-FFF2-40B4-BE49-F238E27FC236}">
                <a16:creationId xmlns:a16="http://schemas.microsoft.com/office/drawing/2014/main" xmlns="" id="{5310A70C-D8B8-42A6-B5C9-447FBE8EE8D3}"/>
              </a:ext>
            </a:extLst>
          </p:cNvPr>
          <p:cNvSpPr>
            <a:spLocks noGrp="1"/>
          </p:cNvSpPr>
          <p:nvPr>
            <p:ph type="ftr" sz="quarter" idx="11"/>
          </p:nvPr>
        </p:nvSpPr>
        <p:spPr/>
        <p:txBody>
          <a:bodyPr/>
          <a:lstStyle/>
          <a:p>
            <a:r>
              <a:rPr lang="en-GB" dirty="0"/>
              <a:t>Titel of the presentation</a:t>
            </a:r>
          </a:p>
        </p:txBody>
      </p:sp>
      <p:sp>
        <p:nvSpPr>
          <p:cNvPr id="14" name="Foliennummernplatzhalter 13">
            <a:extLst>
              <a:ext uri="{FF2B5EF4-FFF2-40B4-BE49-F238E27FC236}">
                <a16:creationId xmlns:a16="http://schemas.microsoft.com/office/drawing/2014/main" xmlns="" id="{66669E51-E04F-47E9-8734-AABE57CED6EE}"/>
              </a:ext>
            </a:extLst>
          </p:cNvPr>
          <p:cNvSpPr>
            <a:spLocks noGrp="1"/>
          </p:cNvSpPr>
          <p:nvPr>
            <p:ph type="sldNum" sz="quarter" idx="12"/>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xmlns="">
        <p15:guide id="1" orient="horz" pos="2845"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xmlns="" id="{790F769E-F4C9-44EF-9773-070A28E48EFF}"/>
              </a:ext>
            </a:extLst>
          </p:cNvPr>
          <p:cNvSpPr>
            <a:spLocks noGrp="1"/>
          </p:cNvSpPr>
          <p:nvPr>
            <p:ph type="body" sz="quarter" idx="17" hasCustomPrompt="1"/>
          </p:nvPr>
        </p:nvSpPr>
        <p:spPr bwMode="gray">
          <a:xfrm>
            <a:off x="449817" y="323505"/>
            <a:ext cx="4324497" cy="430887"/>
          </a:xfr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chemeClr val="accent1"/>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dirty="0">
                <a:ln>
                  <a:noFill/>
                </a:ln>
                <a:solidFill>
                  <a:srgbClr val="C80F0F"/>
                </a:solidFill>
                <a:effectLst/>
                <a:uLnTx/>
                <a:uFillTx/>
                <a:latin typeface="+mn-lt"/>
                <a:ea typeface="+mn-ea"/>
                <a:cs typeface="+mn-cs"/>
              </a:rPr>
            </a:br>
            <a:r>
              <a:rPr kumimoji="0" lang="en-GB" sz="700" b="0" i="0" u="none" strike="noStrike" kern="1200" cap="none" spc="0" normalizeH="0" baseline="0" noProof="0" dirty="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dirty="0">
                <a:ln>
                  <a:noFill/>
                </a:ln>
                <a:solidFill>
                  <a:srgbClr val="C80F0F"/>
                </a:solidFill>
                <a:effectLst/>
                <a:uLnTx/>
                <a:uFillTx/>
                <a:latin typeface="+mn-lt"/>
                <a:ea typeface="+mn-ea"/>
                <a:cs typeface="+mn-cs"/>
              </a:rPr>
            </a:br>
            <a:r>
              <a:rPr kumimoji="0" lang="en-GB" sz="700" b="0" i="0" u="none" strike="noStrike" kern="1200" cap="none" spc="0" normalizeH="0" baseline="0" noProof="0" dirty="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dirty="0">
                <a:ln>
                  <a:noFill/>
                </a:ln>
                <a:solidFill>
                  <a:srgbClr val="C80F0F"/>
                </a:solidFill>
                <a:effectLst/>
                <a:uLnTx/>
                <a:uFillTx/>
                <a:latin typeface="+mn-lt"/>
                <a:ea typeface="+mn-ea"/>
                <a:cs typeface="+mn-cs"/>
              </a:rPr>
            </a:br>
            <a:r>
              <a:rPr kumimoji="0" lang="en-GB" sz="700" b="0" i="0" u="none" strike="noStrike" kern="1200" cap="none" spc="0" normalizeH="0" baseline="0" noProof="0" dirty="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xmlns="" id="{8EF3C373-F3E5-423E-B3C3-C5E1BD203F77}"/>
              </a:ext>
            </a:extLst>
          </p:cNvPr>
          <p:cNvSpPr/>
          <p:nvPr userDrawn="1"/>
        </p:nvSpPr>
        <p:spPr bwMode="gray">
          <a:xfrm>
            <a:off x="450495" y="1106921"/>
            <a:ext cx="3214511" cy="1667123"/>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800" b="0" i="0" u="none" strike="noStrike" kern="0" cap="none" spc="0" normalizeH="0" baseline="0" dirty="0">
                <a:ln>
                  <a:noFill/>
                </a:ln>
                <a:solidFill>
                  <a:prstClr val="black"/>
                </a:solidFill>
                <a:effectLst/>
                <a:uLnTx/>
                <a:uFillTx/>
                <a:latin typeface="+mn-lt"/>
                <a:ea typeface="+mn-ea"/>
                <a:cs typeface="+mn-cs"/>
              </a:rPr>
              <a:t>Як федеральна установа </a:t>
            </a:r>
            <a:r>
              <a:rPr kumimoji="0" lang="en-GB" sz="800" b="0" i="0" u="none" strike="noStrike" kern="0" cap="none" spc="0" normalizeH="0" baseline="0" dirty="0">
                <a:ln>
                  <a:noFill/>
                </a:ln>
                <a:solidFill>
                  <a:prstClr val="black"/>
                </a:solidFill>
                <a:effectLst/>
                <a:uLnTx/>
                <a:uFillTx/>
                <a:latin typeface="+mn-lt"/>
                <a:ea typeface="+mn-ea"/>
                <a:cs typeface="+mn-cs"/>
              </a:rPr>
              <a:t>GIZ </a:t>
            </a:r>
            <a:r>
              <a:rPr kumimoji="0" lang="uk-UA" sz="800" b="0" i="0" u="none" strike="noStrike" kern="0" cap="none" spc="0" normalizeH="0" baseline="0" dirty="0">
                <a:ln>
                  <a:noFill/>
                </a:ln>
                <a:solidFill>
                  <a:prstClr val="black"/>
                </a:solidFill>
                <a:effectLst/>
                <a:uLnTx/>
                <a:uFillTx/>
                <a:latin typeface="+mn-lt"/>
                <a:ea typeface="+mn-ea"/>
                <a:cs typeface="+mn-cs"/>
              </a:rPr>
              <a:t>підтримує Уряд Німеччини у досягненні визначених ним цілей у сфері міжнародного співробітництва задля сталого розвитку</a:t>
            </a:r>
            <a:r>
              <a:rPr kumimoji="0" lang="en-US" sz="800" b="0" i="0" u="none" strike="noStrike" kern="0" cap="none" spc="0" normalizeH="0" baseline="0" noProof="0" dirty="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rPr>
              <a:t/>
            </a:r>
            <a:br>
              <a:rPr kumimoji="0" lang="en-US" sz="800" b="0" i="0" u="none" strike="noStrike" kern="0" cap="none" spc="0" normalizeH="0" baseline="0" noProof="0" dirty="0">
                <a:ln>
                  <a:noFill/>
                </a:ln>
                <a:solidFill>
                  <a:prstClr val="black"/>
                </a:solidFill>
                <a:effectLst/>
                <a:uLnTx/>
                <a:uFillTx/>
              </a:rPr>
            </a:br>
            <a:r>
              <a:rPr kumimoji="0" lang="uk-UA" sz="800" b="1" i="0" u="none" strike="noStrike" kern="0" cap="none" spc="0" normalizeH="0" baseline="0" noProof="0" dirty="0">
                <a:ln>
                  <a:noFill/>
                </a:ln>
                <a:solidFill>
                  <a:prstClr val="black"/>
                </a:solidFill>
                <a:effectLst/>
                <a:uLnTx/>
                <a:uFillTx/>
              </a:rPr>
              <a:t>Видавець</a:t>
            </a:r>
            <a:r>
              <a:rPr kumimoji="0" lang="de-DE" sz="800" b="1" i="0" u="none" strike="noStrike" kern="0" cap="none" spc="0" normalizeH="0" baseline="0" noProof="0" dirty="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a:ln>
                  <a:noFill/>
                </a:ln>
                <a:solidFill>
                  <a:prstClr val="black"/>
                </a:solidFill>
                <a:effectLst/>
                <a:uLnTx/>
                <a:uFillTx/>
              </a:rPr>
              <a:t>Deutsche Gesellschaft </a:t>
            </a:r>
            <a:r>
              <a:rPr kumimoji="0" lang="de-DE" sz="800" b="0" i="0" u="none" strike="noStrike" kern="0" cap="none" spc="0" normalizeH="0" baseline="0" noProof="0" dirty="0" err="1">
                <a:ln>
                  <a:noFill/>
                </a:ln>
                <a:solidFill>
                  <a:prstClr val="black"/>
                </a:solidFill>
                <a:effectLst/>
                <a:uLnTx/>
                <a:uFillTx/>
              </a:rPr>
              <a:t>für</a:t>
            </a:r>
            <a:endParaRPr kumimoji="0" lang="de-DE" sz="800" b="0" i="0" u="none" strike="noStrike" kern="0" cap="none" spc="0" normalizeH="0" baseline="0" noProof="0" dirty="0">
              <a:ln>
                <a:noFill/>
              </a:ln>
              <a:solidFill>
                <a:prstClr val="black"/>
              </a:solidFill>
              <a:effectLst/>
              <a:uLnTx/>
              <a:uFillTx/>
            </a:endParaRPr>
          </a:p>
          <a:p>
            <a:pPr marL="0" marR="0" lvl="0" indent="0" algn="l" defTabSz="685800" rtl="0" eaLnBrk="1" fontAlgn="auto" latinLnBrk="0" hangingPunct="1">
              <a:lnSpc>
                <a:spcPts val="800"/>
              </a:lnSpc>
              <a:spcBef>
                <a:spcPts val="0"/>
              </a:spcBef>
              <a:spcAft>
                <a:spcPts val="0"/>
              </a:spcAft>
              <a:buClrTx/>
              <a:buSzTx/>
              <a:buFontTx/>
              <a:buNone/>
              <a:tabLst>
                <a:tab pos="90170" algn="l"/>
              </a:tabLst>
              <a:defRPr/>
            </a:pPr>
            <a:r>
              <a:rPr kumimoji="0" lang="de-DE" sz="800" b="0" i="0" u="none" strike="noStrike" kern="0" cap="none" spc="0" normalizeH="0" baseline="0" noProof="0" dirty="0">
                <a:ln>
                  <a:noFill/>
                </a:ln>
                <a:solidFill>
                  <a:prstClr val="black"/>
                </a:solidFill>
                <a:effectLst/>
                <a:uLnTx/>
                <a:uFillTx/>
                <a:latin typeface="+mn-lt"/>
                <a:ea typeface="+mn-ea"/>
                <a:cs typeface="+mn-cs"/>
              </a:rPr>
              <a:t>Internationale Zusammenarbeit (GIZ) GmbH</a:t>
            </a:r>
            <a:br>
              <a:rPr kumimoji="0" lang="de-DE" sz="800" b="0" i="0" u="none" strike="noStrike" kern="0" cap="none" spc="0" normalizeH="0" baseline="0" noProof="0" dirty="0">
                <a:ln>
                  <a:noFill/>
                </a:ln>
                <a:solidFill>
                  <a:prstClr val="black"/>
                </a:solidFill>
                <a:effectLst/>
                <a:uLnTx/>
                <a:uFillTx/>
                <a:latin typeface="+mn-lt"/>
                <a:ea typeface="+mn-ea"/>
                <a:cs typeface="+mn-cs"/>
              </a:rPr>
            </a:br>
            <a:endParaRPr kumimoji="0" lang="uk-UA" sz="800" b="0" i="0" u="none" strike="noStrike" kern="0" cap="none" spc="0" normalizeH="0" baseline="0" noProof="0" dirty="0">
              <a:ln>
                <a:noFill/>
              </a:ln>
              <a:solidFill>
                <a:prstClr val="black"/>
              </a:solidFill>
              <a:effectLst/>
              <a:uLnTx/>
              <a:uFillTx/>
            </a:endParaRPr>
          </a:p>
          <a:p>
            <a:pPr algn="l">
              <a:lnSpc>
                <a:spcPts val="800"/>
              </a:lnSpc>
              <a:spcAft>
                <a:spcPts val="0"/>
              </a:spcAft>
              <a:tabLst>
                <a:tab pos="90170" algn="l"/>
              </a:tabLst>
            </a:pPr>
            <a:r>
              <a:rPr kumimoji="0" lang="uk-UA" sz="800" b="0" i="0" u="none" strike="noStrike" kern="0" cap="none" spc="0" normalizeH="0" baseline="0" dirty="0">
                <a:ln>
                  <a:noFill/>
                </a:ln>
                <a:solidFill>
                  <a:prstClr val="black"/>
                </a:solidFill>
                <a:effectLst/>
                <a:uLnTx/>
                <a:uFillTx/>
                <a:latin typeface="+mn-lt"/>
                <a:ea typeface="+mn-ea"/>
                <a:cs typeface="+mn-cs"/>
              </a:rPr>
              <a:t>Головні офіси:</a:t>
            </a:r>
          </a:p>
          <a:p>
            <a:pPr algn="l">
              <a:lnSpc>
                <a:spcPts val="800"/>
              </a:lnSpc>
              <a:spcAft>
                <a:spcPts val="0"/>
              </a:spcAft>
              <a:tabLst>
                <a:tab pos="90170" algn="l"/>
              </a:tabLst>
            </a:pPr>
            <a:r>
              <a:rPr kumimoji="0" lang="uk-UA" sz="800" b="0" i="0" u="none" strike="noStrike" kern="0" cap="none" spc="0" normalizeH="0" baseline="0" dirty="0">
                <a:ln>
                  <a:noFill/>
                </a:ln>
                <a:solidFill>
                  <a:prstClr val="black"/>
                </a:solidFill>
                <a:effectLst/>
                <a:uLnTx/>
                <a:uFillTx/>
                <a:latin typeface="+mn-lt"/>
                <a:ea typeface="+mn-ea"/>
                <a:cs typeface="+mn-cs"/>
              </a:rPr>
              <a:t>м. Бонн та м. </a:t>
            </a:r>
            <a:r>
              <a:rPr kumimoji="0" lang="uk-UA" sz="800" b="0" i="0" u="none" strike="noStrike" kern="0" cap="none" spc="0" normalizeH="0" baseline="0" dirty="0" err="1">
                <a:ln>
                  <a:noFill/>
                </a:ln>
                <a:solidFill>
                  <a:prstClr val="black"/>
                </a:solidFill>
                <a:effectLst/>
                <a:uLnTx/>
                <a:uFillTx/>
                <a:latin typeface="+mn-lt"/>
                <a:ea typeface="+mn-ea"/>
                <a:cs typeface="+mn-cs"/>
              </a:rPr>
              <a:t>Ешборн</a:t>
            </a:r>
            <a:r>
              <a:rPr kumimoji="0" lang="uk-UA" sz="800" b="0" i="0" u="none" strike="noStrike" kern="0" cap="none" spc="0" normalizeH="0" baseline="0" dirty="0">
                <a:ln>
                  <a:noFill/>
                </a:ln>
                <a:solidFill>
                  <a:prstClr val="black"/>
                </a:solidFill>
                <a:effectLst/>
                <a:uLnTx/>
                <a:uFillTx/>
                <a:latin typeface="+mn-lt"/>
                <a:ea typeface="+mn-ea"/>
                <a:cs typeface="+mn-cs"/>
              </a:rPr>
              <a:t>, Німеччина</a:t>
            </a:r>
          </a:p>
          <a:p>
            <a:r>
              <a:rPr kumimoji="0" lang="de-DE" sz="800" b="0" i="0" u="none" strike="noStrike" kern="0" cap="none" spc="0" normalizeH="0" baseline="0" noProof="0" dirty="0">
                <a:ln>
                  <a:noFill/>
                </a:ln>
                <a:solidFill>
                  <a:prstClr val="black"/>
                </a:solidFill>
                <a:effectLst/>
                <a:uLnTx/>
                <a:uFillTx/>
                <a:latin typeface="+mn-lt"/>
                <a:ea typeface="+mn-ea"/>
                <a:cs typeface="+mn-cs"/>
              </a:rPr>
              <a:t/>
            </a:r>
            <a:br>
              <a:rPr kumimoji="0" lang="de-DE" sz="800" b="0" i="0" u="none" strike="noStrike" kern="0" cap="none" spc="0" normalizeH="0" baseline="0" noProof="0" dirty="0">
                <a:ln>
                  <a:noFill/>
                </a:ln>
                <a:solidFill>
                  <a:prstClr val="black"/>
                </a:solidFill>
                <a:effectLst/>
                <a:uLnTx/>
                <a:uFillTx/>
                <a:latin typeface="+mn-lt"/>
                <a:ea typeface="+mn-ea"/>
                <a:cs typeface="+mn-cs"/>
              </a:rPr>
            </a:br>
            <a:r>
              <a:rPr kumimoji="0" lang="uk-UA" sz="800" b="0" i="0" u="none" strike="noStrike" kern="0" cap="none" spc="0" normalizeH="0" baseline="0" dirty="0">
                <a:ln>
                  <a:noFill/>
                </a:ln>
                <a:solidFill>
                  <a:prstClr val="black"/>
                </a:solidFill>
                <a:effectLst/>
                <a:uLnTx/>
                <a:uFillTx/>
                <a:latin typeface="+mn-lt"/>
                <a:ea typeface="+mn-ea"/>
                <a:cs typeface="+mn-cs"/>
              </a:rPr>
              <a:t>Проект «Просування енергоефективності та</a:t>
            </a:r>
            <a:r>
              <a:rPr kumimoji="0" lang="en-US" sz="800" b="0" i="0" u="none" strike="noStrike" kern="0" cap="none" spc="0" normalizeH="0" baseline="0" dirty="0">
                <a:ln>
                  <a:noFill/>
                </a:ln>
                <a:solidFill>
                  <a:prstClr val="black"/>
                </a:solidFill>
                <a:effectLst/>
                <a:uLnTx/>
                <a:uFillTx/>
                <a:latin typeface="+mn-lt"/>
                <a:ea typeface="+mn-ea"/>
                <a:cs typeface="+mn-cs"/>
              </a:rPr>
              <a:t> </a:t>
            </a:r>
            <a:r>
              <a:rPr kumimoji="0" lang="uk-UA" sz="800" b="0" i="0" u="none" strike="noStrike" kern="0" cap="none" spc="0" normalizeH="0" baseline="0" dirty="0">
                <a:ln>
                  <a:noFill/>
                </a:ln>
                <a:solidFill>
                  <a:prstClr val="black"/>
                </a:solidFill>
                <a:effectLst/>
                <a:uLnTx/>
                <a:uFillTx/>
                <a:latin typeface="+mn-lt"/>
                <a:ea typeface="+mn-ea"/>
                <a:cs typeface="+mn-cs"/>
              </a:rPr>
              <a:t>імплементації Директиви ЄС про енергоефективність в Україні»</a:t>
            </a:r>
          </a:p>
          <a:p>
            <a:pPr algn="l">
              <a:lnSpc>
                <a:spcPts val="800"/>
              </a:lnSpc>
              <a:spcAft>
                <a:spcPts val="0"/>
              </a:spcAft>
              <a:tabLst>
                <a:tab pos="90170" algn="l"/>
              </a:tabLst>
            </a:pPr>
            <a:endParaRPr kumimoji="0" lang="uk-UA" sz="800" b="0" i="0" u="none" strike="noStrike" kern="0" cap="none" spc="0" normalizeH="0" baseline="0" dirty="0">
              <a:ln>
                <a:noFill/>
              </a:ln>
              <a:solidFill>
                <a:prstClr val="black"/>
              </a:solidFill>
              <a:effectLst/>
              <a:uLnTx/>
              <a:uFillTx/>
              <a:latin typeface="+mn-lt"/>
              <a:ea typeface="+mn-ea"/>
              <a:cs typeface="+mn-cs"/>
            </a:endParaRPr>
          </a:p>
        </p:txBody>
      </p:sp>
      <p:sp>
        <p:nvSpPr>
          <p:cNvPr id="7" name="Textplatzhalter 6">
            <a:extLst>
              <a:ext uri="{FF2B5EF4-FFF2-40B4-BE49-F238E27FC236}">
                <a16:creationId xmlns:a16="http://schemas.microsoft.com/office/drawing/2014/main" xmlns="" id="{24969EDD-4A06-4BE9-93A1-41E56B041198}"/>
              </a:ext>
            </a:extLst>
          </p:cNvPr>
          <p:cNvSpPr>
            <a:spLocks noGrp="1"/>
          </p:cNvSpPr>
          <p:nvPr>
            <p:ph type="body" sz="quarter" idx="14" hasCustomPrompt="1"/>
          </p:nvPr>
        </p:nvSpPr>
        <p:spPr bwMode="gray">
          <a:xfrm>
            <a:off x="450495" y="2735712"/>
            <a:ext cx="3464422" cy="1574790"/>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dirty="0"/>
              <a:t>Click to add text</a:t>
            </a:r>
          </a:p>
        </p:txBody>
      </p:sp>
      <p:sp>
        <p:nvSpPr>
          <p:cNvPr id="13" name="Textplatzhalter 6">
            <a:extLst>
              <a:ext uri="{FF2B5EF4-FFF2-40B4-BE49-F238E27FC236}">
                <a16:creationId xmlns:a16="http://schemas.microsoft.com/office/drawing/2014/main" xmlns="" id="{CF011E25-18E3-408D-87A2-25C927E6CD34}"/>
              </a:ext>
            </a:extLst>
          </p:cNvPr>
          <p:cNvSpPr>
            <a:spLocks noGrp="1"/>
          </p:cNvSpPr>
          <p:nvPr>
            <p:ph type="body" sz="quarter" idx="15" hasCustomPrompt="1"/>
          </p:nvPr>
        </p:nvSpPr>
        <p:spPr bwMode="gray">
          <a:xfrm>
            <a:off x="4386538" y="1106921"/>
            <a:ext cx="3428177" cy="1762643"/>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endParaRPr lang="en-GB" dirty="0"/>
          </a:p>
        </p:txBody>
      </p:sp>
      <p:sp>
        <p:nvSpPr>
          <p:cNvPr id="5" name="Datumsplatzhalter 4">
            <a:extLst>
              <a:ext uri="{FF2B5EF4-FFF2-40B4-BE49-F238E27FC236}">
                <a16:creationId xmlns:a16="http://schemas.microsoft.com/office/drawing/2014/main" xmlns="" id="{F710B78A-21F5-4CD5-A798-9F28BEF0EA21}"/>
              </a:ext>
            </a:extLst>
          </p:cNvPr>
          <p:cNvSpPr>
            <a:spLocks noGrp="1"/>
          </p:cNvSpPr>
          <p:nvPr>
            <p:ph type="dt" sz="half" idx="18"/>
          </p:nvPr>
        </p:nvSpPr>
        <p:spPr/>
        <p:txBody>
          <a:bodyPr/>
          <a:lstStyle/>
          <a:p>
            <a:r>
              <a:rPr lang="en-GB"/>
              <a:t>22 Jan. 2019</a:t>
            </a:r>
            <a:endParaRPr lang="en-GB" dirty="0"/>
          </a:p>
        </p:txBody>
      </p:sp>
      <p:sp>
        <p:nvSpPr>
          <p:cNvPr id="6" name="Fußzeilenplatzhalter 5">
            <a:extLst>
              <a:ext uri="{FF2B5EF4-FFF2-40B4-BE49-F238E27FC236}">
                <a16:creationId xmlns:a16="http://schemas.microsoft.com/office/drawing/2014/main" xmlns="" id="{489B8326-D6A7-4E0B-A320-27E8F32582F1}"/>
              </a:ext>
            </a:extLst>
          </p:cNvPr>
          <p:cNvSpPr>
            <a:spLocks noGrp="1"/>
          </p:cNvSpPr>
          <p:nvPr>
            <p:ph type="ftr" sz="quarter" idx="19"/>
          </p:nvPr>
        </p:nvSpPr>
        <p:spPr/>
        <p:txBody>
          <a:bodyPr/>
          <a:lstStyle/>
          <a:p>
            <a:r>
              <a:rPr lang="en-GB" dirty="0"/>
              <a:t>Titel of the presentation</a:t>
            </a:r>
          </a:p>
        </p:txBody>
      </p:sp>
      <p:sp>
        <p:nvSpPr>
          <p:cNvPr id="8" name="Foliennummernplatzhalter 7">
            <a:extLst>
              <a:ext uri="{FF2B5EF4-FFF2-40B4-BE49-F238E27FC236}">
                <a16:creationId xmlns:a16="http://schemas.microsoft.com/office/drawing/2014/main" xmlns="" id="{B829CD0F-D162-4EFA-8033-3557250F4410}"/>
              </a:ext>
            </a:extLst>
          </p:cNvPr>
          <p:cNvSpPr>
            <a:spLocks noGrp="1"/>
          </p:cNvSpPr>
          <p:nvPr>
            <p:ph type="sldNum" sz="quarter" idx="20"/>
          </p:nvPr>
        </p:nvSpPr>
        <p:spPr/>
        <p:txBody>
          <a:bodyPr/>
          <a:lstStyle/>
          <a:p>
            <a:r>
              <a:rPr lang="en-GB" dirty="0"/>
              <a:t>Page </a:t>
            </a:r>
            <a:fld id="{3A8B5DB7-81A8-4ED4-916B-6B23CD603687}" type="slidenum">
              <a:rPr lang="en-GB" smtClean="0"/>
              <a:pPr/>
              <a:t>‹#›</a:t>
            </a:fld>
            <a:endParaRPr lang="en-GB" dirty="0"/>
          </a:p>
        </p:txBody>
      </p:sp>
      <p:sp>
        <p:nvSpPr>
          <p:cNvPr id="3" name="Textplatzhalter 2">
            <a:extLst>
              <a:ext uri="{FF2B5EF4-FFF2-40B4-BE49-F238E27FC236}">
                <a16:creationId xmlns:a16="http://schemas.microsoft.com/office/drawing/2014/main" xmlns="" id="{912896FF-98FC-4945-B272-264E311FE7AC}"/>
              </a:ext>
            </a:extLst>
          </p:cNvPr>
          <p:cNvSpPr>
            <a:spLocks noGrp="1"/>
          </p:cNvSpPr>
          <p:nvPr>
            <p:ph type="body" sz="quarter" idx="21" hasCustomPrompt="1"/>
          </p:nvPr>
        </p:nvSpPr>
        <p:spPr>
          <a:xfrm>
            <a:off x="4386263" y="3207008"/>
            <a:ext cx="806878" cy="110800"/>
          </a:xfrm>
        </p:spPr>
        <p:txBody>
          <a:bodyPr wrap="none" lIns="0">
            <a:spAutoFit/>
          </a:bodyPr>
          <a:lstStyle>
            <a:lvl1pPr>
              <a:defRPr lang="de-DE" sz="8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dirty="0"/>
              <a:t>Click </a:t>
            </a:r>
            <a:r>
              <a:rPr lang="de-DE" dirty="0" err="1"/>
              <a:t>to</a:t>
            </a:r>
            <a:r>
              <a:rPr lang="de-DE" dirty="0"/>
              <a:t> </a:t>
            </a:r>
            <a:r>
              <a:rPr lang="de-DE" dirty="0" err="1"/>
              <a:t>add</a:t>
            </a:r>
            <a:r>
              <a:rPr lang="de-DE" dirty="0"/>
              <a:t> </a:t>
            </a:r>
            <a:r>
              <a:rPr lang="de-DE" dirty="0" err="1"/>
              <a:t>text</a:t>
            </a:r>
            <a:endParaRPr lang="fr-FR" dirty="0"/>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xmlns="" id="{24969EDD-4A06-4BE9-93A1-41E56B041198}"/>
              </a:ext>
            </a:extLst>
          </p:cNvPr>
          <p:cNvSpPr>
            <a:spLocks noGrp="1"/>
          </p:cNvSpPr>
          <p:nvPr>
            <p:ph type="body" sz="quarter" idx="14" hasCustomPrompt="1"/>
          </p:nvPr>
        </p:nvSpPr>
        <p:spPr bwMode="gray">
          <a:xfrm>
            <a:off x="450495" y="1106921"/>
            <a:ext cx="7172684" cy="3470031"/>
          </a:xfrm>
        </p:spPr>
        <p:txBody>
          <a:bodyPr numCol="2"/>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Click to add text</a:t>
            </a:r>
          </a:p>
          <a:p>
            <a:pPr lvl="0"/>
            <a:endParaRPr lang="en-GB" dirty="0"/>
          </a:p>
        </p:txBody>
      </p:sp>
      <p:sp>
        <p:nvSpPr>
          <p:cNvPr id="11" name="Rechteck 10">
            <a:extLst>
              <a:ext uri="{FF2B5EF4-FFF2-40B4-BE49-F238E27FC236}">
                <a16:creationId xmlns:a16="http://schemas.microsoft.com/office/drawing/2014/main" xmlns=""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12" name="Titel 4">
            <a:extLst>
              <a:ext uri="{FF2B5EF4-FFF2-40B4-BE49-F238E27FC236}">
                <a16:creationId xmlns:a16="http://schemas.microsoft.com/office/drawing/2014/main" xmlns=""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dirty="0"/>
              <a:t>Photo credits/sources</a:t>
            </a:r>
            <a:endParaRPr lang="en-GB" dirty="0"/>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17" name="Grafik 16" descr="Ein Bild, das Kette enthält.&#10;&#10;Automatisch generierte Beschreibung">
            <a:extLst>
              <a:ext uri="{FF2B5EF4-FFF2-40B4-BE49-F238E27FC236}">
                <a16:creationId xmlns:a16="http://schemas.microsoft.com/office/drawing/2014/main" xmlns="" id="{D27820A7-D571-4E28-A8CF-ADB17402AE97}"/>
              </a:ext>
            </a:extLst>
          </p:cNvPr>
          <p:cNvPicPr>
            <a:picLocks/>
          </p:cNvPicPr>
          <p:nvPr userDrawn="1"/>
        </p:nvPicPr>
        <p:blipFill rotWithShape="1">
          <a:blip r:embed="rId2"/>
          <a:srcRect t="233" b="15579"/>
          <a:stretch/>
        </p:blipFill>
        <p:spPr bwMode="gray">
          <a:xfrm>
            <a:off x="123135" y="123825"/>
            <a:ext cx="8893865" cy="4083035"/>
          </a:xfrm>
          <a:prstGeom prst="rect">
            <a:avLst/>
          </a:prstGeom>
        </p:spPr>
      </p:pic>
      <p:pic>
        <p:nvPicPr>
          <p:cNvPr id="12" name="Grafik 11" descr="Ein Bild, das Säge enthält.&#10;&#10;Automatisch generierte Beschreibung">
            <a:extLst>
              <a:ext uri="{FF2B5EF4-FFF2-40B4-BE49-F238E27FC236}">
                <a16:creationId xmlns:a16="http://schemas.microsoft.com/office/drawing/2014/main" xmlns="" id="{D33A00EE-9ACF-4636-BD82-6CF5E7FCB98C}"/>
              </a:ext>
            </a:extLst>
          </p:cNvPr>
          <p:cNvPicPr>
            <a:picLocks noChangeAspect="1"/>
          </p:cNvPicPr>
          <p:nvPr userDrawn="1"/>
        </p:nvPicPr>
        <p:blipFill>
          <a:blip r:embed="rId3"/>
          <a:stretch>
            <a:fillRect/>
          </a:stretch>
        </p:blipFill>
        <p:spPr bwMode="gray">
          <a:xfrm>
            <a:off x="121399" y="616296"/>
            <a:ext cx="8895600" cy="3910908"/>
          </a:xfrm>
          <a:prstGeom prst="rect">
            <a:avLst/>
          </a:prstGeom>
        </p:spPr>
      </p:pic>
      <p:sp>
        <p:nvSpPr>
          <p:cNvPr id="14" name="Bar">
            <a:extLst>
              <a:ext uri="{FF2B5EF4-FFF2-40B4-BE49-F238E27FC236}">
                <a16:creationId xmlns:a16="http://schemas.microsoft.com/office/drawing/2014/main" xmlns="" id="{CAE61038-067C-47CF-8DDC-5ED6CDAC4AEE}"/>
              </a:ext>
            </a:extLst>
          </p:cNvPr>
          <p:cNvSpPr/>
          <p:nvPr userDrawn="1"/>
        </p:nvSpPr>
        <p:spPr bwMode="gray">
          <a:xfrm>
            <a:off x="6611814" y="4206860"/>
            <a:ext cx="2405185" cy="146927"/>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19" name="Rechteck 18">
            <a:extLst>
              <a:ext uri="{FF2B5EF4-FFF2-40B4-BE49-F238E27FC236}">
                <a16:creationId xmlns:a16="http://schemas.microsoft.com/office/drawing/2014/main" xmlns="" id="{4950B203-064F-443F-94A9-C002DAAE8F83}"/>
              </a:ext>
            </a:extLst>
          </p:cNvPr>
          <p:cNvSpPr/>
          <p:nvPr userDrawn="1"/>
        </p:nvSpPr>
        <p:spPr bwMode="gray">
          <a:xfrm>
            <a:off x="1215591" y="1557990"/>
            <a:ext cx="3529299" cy="229293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rPr>
              <a:t>Deutsche Gesellschaft </a:t>
            </a:r>
            <a:r>
              <a:rPr kumimoji="0" lang="en-GB" sz="1100" b="1" i="0" u="none" strike="noStrike" kern="0" cap="none" spc="0" normalizeH="0" baseline="0" noProof="0" dirty="0" err="1">
                <a:ln>
                  <a:noFill/>
                </a:ln>
                <a:solidFill>
                  <a:prstClr val="black"/>
                </a:solidFill>
                <a:effectLst/>
                <a:uLnTx/>
                <a:uFillTx/>
              </a:rPr>
              <a:t>für</a:t>
            </a:r>
            <a:r>
              <a:rPr kumimoji="0" lang="en-GB" sz="1100" b="1" i="0" u="none" strike="noStrike" kern="0" cap="none" spc="0" normalizeH="0" baseline="0" noProof="0" dirty="0">
                <a:ln>
                  <a:noFill/>
                </a:ln>
                <a:solidFill>
                  <a:prstClr val="black"/>
                </a:solidFill>
                <a:effectLst/>
                <a:uLnTx/>
                <a:uFillTx/>
              </a:rPr>
              <a:t/>
            </a:r>
            <a:br>
              <a:rPr kumimoji="0" lang="en-GB" sz="1100" b="1" i="0" u="none" strike="noStrike" kern="0" cap="none" spc="0" normalizeH="0" baseline="0" noProof="0" dirty="0">
                <a:ln>
                  <a:noFill/>
                </a:ln>
                <a:solidFill>
                  <a:prstClr val="black"/>
                </a:solidFill>
                <a:effectLst/>
                <a:uLnTx/>
                <a:uFillTx/>
              </a:rPr>
            </a:br>
            <a:r>
              <a:rPr kumimoji="0" lang="en-GB" sz="1100" b="1" i="0" u="none" strike="noStrike" kern="0" cap="none" spc="0" normalizeH="0" baseline="0" noProof="0" dirty="0">
                <a:ln>
                  <a:noFill/>
                </a:ln>
                <a:solidFill>
                  <a:prstClr val="black"/>
                </a:solidFill>
                <a:effectLst/>
                <a:uLnTx/>
                <a:uFillTx/>
              </a:rPr>
              <a:t>Internationale </a:t>
            </a:r>
            <a:r>
              <a:rPr kumimoji="0" lang="en-GB" sz="1100" b="1" i="0" u="none" strike="noStrike" kern="0" cap="none" spc="0" normalizeH="0" baseline="0" noProof="0" dirty="0" err="1">
                <a:ln>
                  <a:noFill/>
                </a:ln>
                <a:solidFill>
                  <a:prstClr val="black"/>
                </a:solidFill>
                <a:effectLst/>
                <a:uLnTx/>
                <a:uFillTx/>
              </a:rPr>
              <a:t>Zusammenarbeit</a:t>
            </a:r>
            <a:r>
              <a:rPr kumimoji="0" lang="en-GB" sz="1100" b="1" i="0" u="none" strike="noStrike" kern="0" cap="none" spc="0" normalizeH="0" baseline="0" noProof="0" dirty="0">
                <a:ln>
                  <a:noFill/>
                </a:ln>
                <a:solidFill>
                  <a:prstClr val="black"/>
                </a:solidFill>
                <a:effectLst/>
                <a:uLnTx/>
                <a:uFillTx/>
              </a:rPr>
              <a: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dirty="0">
              <a:ln>
                <a:noFill/>
              </a:ln>
              <a:solidFill>
                <a:prstClr val="black"/>
              </a:solidFill>
              <a:effectLst/>
              <a:uLnTx/>
              <a:uFillTx/>
            </a:endParaRPr>
          </a:p>
          <a:p>
            <a:pPr algn="l">
              <a:lnSpc>
                <a:spcPct val="100000"/>
              </a:lnSpc>
              <a:spcBef>
                <a:spcPts val="0"/>
              </a:spcBef>
              <a:spcAft>
                <a:spcPts val="0"/>
              </a:spcAft>
              <a:tabLst>
                <a:tab pos="90170" algn="l"/>
              </a:tabLst>
            </a:pPr>
            <a:r>
              <a:rPr kumimoji="0" lang="uk-UA" sz="1100" b="0" i="0" u="none" strike="noStrike" kern="0" cap="none" spc="0" normalizeH="0" baseline="0" dirty="0">
                <a:ln>
                  <a:noFill/>
                </a:ln>
                <a:solidFill>
                  <a:prstClr val="black"/>
                </a:solidFill>
                <a:effectLst/>
                <a:uLnTx/>
                <a:uFillTx/>
                <a:latin typeface="+mn-lt"/>
                <a:ea typeface="+mn-ea"/>
                <a:cs typeface="+mn-cs"/>
              </a:rPr>
              <a:t>Місцезнаходження товариства</a:t>
            </a:r>
          </a:p>
          <a:p>
            <a:pPr algn="l">
              <a:lnSpc>
                <a:spcPct val="100000"/>
              </a:lnSpc>
              <a:spcBef>
                <a:spcPts val="0"/>
              </a:spcBef>
              <a:spcAft>
                <a:spcPts val="0"/>
              </a:spcAft>
              <a:tabLst>
                <a:tab pos="90170" algn="l"/>
              </a:tabLst>
            </a:pPr>
            <a:r>
              <a:rPr kumimoji="0" lang="uk-UA" sz="1100" b="0" i="0" u="none" strike="noStrike" kern="0" cap="none" spc="0" normalizeH="0" baseline="0" dirty="0">
                <a:ln>
                  <a:noFill/>
                </a:ln>
                <a:solidFill>
                  <a:prstClr val="black"/>
                </a:solidFill>
                <a:effectLst/>
                <a:uLnTx/>
                <a:uFillTx/>
                <a:latin typeface="+mn-lt"/>
                <a:ea typeface="+mn-ea"/>
                <a:cs typeface="+mn-cs"/>
              </a:rPr>
              <a:t>м. Бонн та м. </a:t>
            </a:r>
            <a:r>
              <a:rPr kumimoji="0" lang="uk-UA" sz="1100" b="0" i="0" u="none" strike="noStrike" kern="0" cap="none" spc="0" normalizeH="0" baseline="0" dirty="0" err="1">
                <a:ln>
                  <a:noFill/>
                </a:ln>
                <a:solidFill>
                  <a:prstClr val="black"/>
                </a:solidFill>
                <a:effectLst/>
                <a:uLnTx/>
                <a:uFillTx/>
                <a:latin typeface="+mn-lt"/>
                <a:ea typeface="+mn-ea"/>
                <a:cs typeface="+mn-cs"/>
              </a:rPr>
              <a:t>Ешборн</a:t>
            </a:r>
            <a:r>
              <a:rPr kumimoji="0" lang="uk-UA" sz="1100" b="0" i="0" u="none" strike="noStrike" kern="0" cap="none" spc="0" normalizeH="0" baseline="0" dirty="0">
                <a:ln>
                  <a:noFill/>
                </a:ln>
                <a:solidFill>
                  <a:prstClr val="black"/>
                </a:solidFill>
                <a:effectLst/>
                <a:uLnTx/>
                <a:uFillTx/>
                <a:latin typeface="+mn-lt"/>
                <a:ea typeface="+mn-ea"/>
                <a:cs typeface="+mn-cs"/>
              </a:rPr>
              <a:t>, Німеччина</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rPr>
              <a:t>Friedrich-Ebert-Allee 36 + 40</a:t>
            </a:r>
            <a:br>
              <a:rPr kumimoji="0" lang="en-GB" sz="1100" b="0" i="0" u="none" strike="noStrike" kern="0" cap="none" spc="0" normalizeH="0" baseline="0" noProof="0" dirty="0">
                <a:ln>
                  <a:noFill/>
                </a:ln>
                <a:solidFill>
                  <a:prstClr val="black"/>
                </a:solidFill>
                <a:effectLst/>
                <a:uLnTx/>
                <a:uFillTx/>
              </a:rPr>
            </a:br>
            <a:r>
              <a:rPr kumimoji="0" lang="en-GB" sz="1100" b="0" i="0" u="none" strike="noStrike" kern="0" cap="none" spc="0" normalizeH="0" baseline="0" noProof="0" dirty="0">
                <a:ln>
                  <a:noFill/>
                </a:ln>
                <a:solidFill>
                  <a:prstClr val="black"/>
                </a:solidFill>
                <a:effectLst/>
                <a:uLnTx/>
                <a:uFillTx/>
              </a:rPr>
              <a:t>53113 Bonn, Germany</a:t>
            </a:r>
            <a:br>
              <a:rPr kumimoji="0" lang="en-GB" sz="1100" b="0" i="0" u="none" strike="noStrike" kern="0" cap="none" spc="0" normalizeH="0" baseline="0" noProof="0" dirty="0">
                <a:ln>
                  <a:noFill/>
                </a:ln>
                <a:solidFill>
                  <a:prstClr val="black"/>
                </a:solidFill>
                <a:effectLst/>
                <a:uLnTx/>
                <a:uFillTx/>
              </a:rPr>
            </a:br>
            <a:r>
              <a:rPr kumimoji="0" lang="en-GB" sz="1100" b="0" i="0" u="none" strike="noStrike" kern="0" cap="none" spc="0" normalizeH="0" baseline="0" noProof="0" dirty="0">
                <a:ln>
                  <a:noFill/>
                </a:ln>
                <a:solidFill>
                  <a:prstClr val="black"/>
                </a:solidFill>
                <a:effectLst/>
                <a:uLnTx/>
                <a:uFillTx/>
              </a:rPr>
              <a:t>T  +49  228  44 60 - 0</a:t>
            </a:r>
            <a:br>
              <a:rPr kumimoji="0" lang="en-GB" sz="1100" b="0" i="0" u="none" strike="noStrike" kern="0" cap="none" spc="0" normalizeH="0" baseline="0" noProof="0" dirty="0">
                <a:ln>
                  <a:noFill/>
                </a:ln>
                <a:solidFill>
                  <a:prstClr val="black"/>
                </a:solidFill>
                <a:effectLst/>
                <a:uLnTx/>
                <a:uFillTx/>
              </a:rPr>
            </a:br>
            <a:r>
              <a:rPr kumimoji="0" lang="en-GB" sz="1100" b="0" i="0" u="none" strike="noStrike" kern="0" cap="none" spc="0" normalizeH="0" baseline="0" noProof="0" dirty="0">
                <a:ln>
                  <a:noFill/>
                </a:ln>
                <a:solidFill>
                  <a:prstClr val="black"/>
                </a:solidFill>
                <a:effectLst/>
                <a:uLnTx/>
                <a:uFillTx/>
              </a:rPr>
              <a:t>F  +49  228  44 60 - 17 66</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rPr>
              <a:t>E  info@giz.de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rPr>
              <a:t>I   </a:t>
            </a:r>
            <a:r>
              <a:rPr kumimoji="0" lang="en-GB" sz="400" b="0" i="0" u="none" strike="noStrike" kern="0" cap="none" spc="0" normalizeH="0" baseline="0" noProof="0" dirty="0">
                <a:ln>
                  <a:noFill/>
                </a:ln>
                <a:solidFill>
                  <a:prstClr val="black"/>
                </a:solidFill>
                <a:effectLst/>
                <a:uLnTx/>
                <a:uFillTx/>
              </a:rPr>
              <a:t> </a:t>
            </a:r>
            <a:r>
              <a:rPr kumimoji="0" lang="en-GB" sz="1100" b="0" i="0" u="none" strike="noStrike" kern="0" cap="none" spc="0" normalizeH="0" baseline="0" noProof="0" dirty="0">
                <a:ln>
                  <a:noFill/>
                </a:ln>
                <a:solidFill>
                  <a:prstClr val="black"/>
                </a:solidFill>
                <a:effectLst/>
                <a:uLnTx/>
                <a:uFillTx/>
              </a:rPr>
              <a:t>www.giz.de</a:t>
            </a:r>
          </a:p>
        </p:txBody>
      </p:sp>
      <p:sp>
        <p:nvSpPr>
          <p:cNvPr id="20" name="Rechteck 19">
            <a:extLst>
              <a:ext uri="{FF2B5EF4-FFF2-40B4-BE49-F238E27FC236}">
                <a16:creationId xmlns:a16="http://schemas.microsoft.com/office/drawing/2014/main" xmlns="" id="{37982854-A844-4D46-9BB7-0890F958ED69}"/>
              </a:ext>
            </a:extLst>
          </p:cNvPr>
          <p:cNvSpPr/>
          <p:nvPr userDrawn="1"/>
        </p:nvSpPr>
        <p:spPr bwMode="gray">
          <a:xfrm>
            <a:off x="3525439" y="2560364"/>
            <a:ext cx="3221038"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mn-lt"/>
                <a:ea typeface="+mn-ea"/>
                <a:cs typeface="+mn-cs"/>
              </a:rPr>
              <a:t>Dag-Hammarskjöld-</a:t>
            </a:r>
            <a:r>
              <a:rPr kumimoji="0" lang="en-GB" sz="1100" b="0" i="0" u="none" strike="noStrike" kern="0" cap="none" spc="0" normalizeH="0" baseline="0" noProof="0" dirty="0" err="1">
                <a:ln>
                  <a:noFill/>
                </a:ln>
                <a:solidFill>
                  <a:prstClr val="black"/>
                </a:solidFill>
                <a:effectLst/>
                <a:uLnTx/>
                <a:uFillTx/>
                <a:latin typeface="+mn-lt"/>
                <a:ea typeface="+mn-ea"/>
                <a:cs typeface="+mn-cs"/>
              </a:rPr>
              <a:t>Weg</a:t>
            </a:r>
            <a:r>
              <a:rPr kumimoji="0" lang="en-GB" sz="1100" b="0" i="0" u="none" strike="noStrike" kern="0" cap="none" spc="0" normalizeH="0" baseline="0" noProof="0" dirty="0">
                <a:ln>
                  <a:noFill/>
                </a:ln>
                <a:solidFill>
                  <a:prstClr val="black"/>
                </a:solidFill>
                <a:effectLst/>
                <a:uLnTx/>
                <a:uFillTx/>
                <a:latin typeface="+mn-lt"/>
                <a:ea typeface="+mn-ea"/>
                <a:cs typeface="+mn-cs"/>
              </a:rPr>
              <a:t> 1 - 5</a:t>
            </a:r>
            <a:br>
              <a:rPr kumimoji="0" lang="en-GB" sz="1100" b="0" i="0" u="none" strike="noStrike" kern="0" cap="none" spc="0" normalizeH="0" baseline="0" noProof="0" dirty="0">
                <a:ln>
                  <a:noFill/>
                </a:ln>
                <a:solidFill>
                  <a:prstClr val="black"/>
                </a:solidFill>
                <a:effectLst/>
                <a:uLnTx/>
                <a:uFillTx/>
                <a:latin typeface="+mn-lt"/>
                <a:ea typeface="+mn-ea"/>
                <a:cs typeface="+mn-cs"/>
              </a:rPr>
            </a:br>
            <a:r>
              <a:rPr kumimoji="0" lang="en-GB" sz="1100" b="0" i="0" u="none" strike="noStrike" kern="0" cap="none" spc="0" normalizeH="0" baseline="0" noProof="0" dirty="0">
                <a:ln>
                  <a:noFill/>
                </a:ln>
                <a:solidFill>
                  <a:prstClr val="black"/>
                </a:solidFill>
                <a:effectLst/>
                <a:uLnTx/>
                <a:uFillTx/>
                <a:latin typeface="+mn-lt"/>
                <a:ea typeface="+mn-ea"/>
                <a:cs typeface="+mn-cs"/>
              </a:rPr>
              <a:t>65760 </a:t>
            </a:r>
            <a:r>
              <a:rPr kumimoji="0" lang="en-GB" sz="1100" b="0" i="0" u="none" strike="noStrike" kern="0" cap="none" spc="0" normalizeH="0" baseline="0" noProof="0" dirty="0" err="1">
                <a:ln>
                  <a:noFill/>
                </a:ln>
                <a:solidFill>
                  <a:prstClr val="black"/>
                </a:solidFill>
                <a:effectLst/>
                <a:uLnTx/>
                <a:uFillTx/>
                <a:latin typeface="+mn-lt"/>
                <a:ea typeface="+mn-ea"/>
                <a:cs typeface="+mn-cs"/>
              </a:rPr>
              <a:t>Eschborn</a:t>
            </a:r>
            <a:r>
              <a:rPr kumimoji="0" lang="en-GB" sz="1100" b="0" i="0" u="none" strike="noStrike" kern="0" cap="none" spc="0" normalizeH="0" baseline="0" noProof="0" dirty="0">
                <a:ln>
                  <a:noFill/>
                </a:ln>
                <a:solidFill>
                  <a:prstClr val="black"/>
                </a:solidFill>
                <a:effectLst/>
                <a:uLnTx/>
                <a:uFillTx/>
                <a:latin typeface="+mn-lt"/>
                <a:ea typeface="+mn-ea"/>
                <a:cs typeface="+mn-cs"/>
              </a:rPr>
              <a:t>, Germany</a:t>
            </a:r>
            <a:br>
              <a:rPr kumimoji="0" lang="en-GB" sz="1100" b="0" i="0" u="none" strike="noStrike" kern="0" cap="none" spc="0" normalizeH="0" baseline="0" noProof="0" dirty="0">
                <a:ln>
                  <a:noFill/>
                </a:ln>
                <a:solidFill>
                  <a:prstClr val="black"/>
                </a:solidFill>
                <a:effectLst/>
                <a:uLnTx/>
                <a:uFillTx/>
                <a:latin typeface="+mn-lt"/>
                <a:ea typeface="+mn-ea"/>
                <a:cs typeface="+mn-cs"/>
              </a:rPr>
            </a:br>
            <a:r>
              <a:rPr kumimoji="0" lang="en-GB" sz="1100" b="0" i="0" u="none" strike="noStrike" kern="0" cap="none" spc="0" normalizeH="0" baseline="0" noProof="0" dirty="0">
                <a:ln>
                  <a:noFill/>
                </a:ln>
                <a:solidFill>
                  <a:prstClr val="black"/>
                </a:solidFill>
                <a:effectLst/>
                <a:uLnTx/>
                <a:uFillTx/>
                <a:latin typeface="+mn-lt"/>
                <a:ea typeface="+mn-ea"/>
                <a:cs typeface="+mn-cs"/>
              </a:rPr>
              <a:t>T  +49  61 96  79 - 0</a:t>
            </a:r>
            <a:br>
              <a:rPr kumimoji="0" lang="en-GB" sz="1100" b="0" i="0" u="none" strike="noStrike" kern="0" cap="none" spc="0" normalizeH="0" baseline="0" noProof="0" dirty="0">
                <a:ln>
                  <a:noFill/>
                </a:ln>
                <a:solidFill>
                  <a:prstClr val="black"/>
                </a:solidFill>
                <a:effectLst/>
                <a:uLnTx/>
                <a:uFillTx/>
                <a:latin typeface="+mn-lt"/>
                <a:ea typeface="+mn-ea"/>
                <a:cs typeface="+mn-cs"/>
              </a:rPr>
            </a:br>
            <a:r>
              <a:rPr kumimoji="0" lang="en-GB" sz="1100" b="0" i="0" u="none" strike="noStrike" kern="0" cap="none" spc="0" normalizeH="0" baseline="0" noProof="0" dirty="0">
                <a:ln>
                  <a:noFill/>
                </a:ln>
                <a:solidFill>
                  <a:prstClr val="black"/>
                </a:solidFill>
                <a:effectLst/>
                <a:uLnTx/>
                <a:uFillTx/>
                <a:latin typeface="+mn-lt"/>
                <a:ea typeface="+mn-ea"/>
                <a:cs typeface="+mn-cs"/>
              </a:rPr>
              <a:t>F  +49  61 96  79 - 11 15</a:t>
            </a:r>
          </a:p>
        </p:txBody>
      </p:sp>
      <p:pic>
        <p:nvPicPr>
          <p:cNvPr id="8" name="logo">
            <a:extLst>
              <a:ext uri="{FF2B5EF4-FFF2-40B4-BE49-F238E27FC236}">
                <a16:creationId xmlns:a16="http://schemas.microsoft.com/office/drawing/2014/main" xmlns="" id="{89CFF6E4-F492-44F6-997D-92E15F612E25}"/>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1276665" y="4447384"/>
            <a:ext cx="1650218" cy="455460"/>
          </a:xfrm>
          <a:prstGeom prst="rect">
            <a:avLst/>
          </a:prstGeom>
        </p:spPr>
      </p:pic>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Graphic/free-form selection title">
    <p:spTree>
      <p:nvGrpSpPr>
        <p:cNvPr id="1" name=""/>
        <p:cNvGrpSpPr/>
        <p:nvPr/>
      </p:nvGrpSpPr>
      <p:grpSpPr>
        <a:xfrm>
          <a:off x="0" y="0"/>
          <a:ext cx="0" cy="0"/>
          <a:chOff x="0" y="0"/>
          <a:chExt cx="0" cy="0"/>
        </a:xfrm>
      </p:grpSpPr>
      <p:sp>
        <p:nvSpPr>
          <p:cNvPr id="17" name="Bar">
            <a:extLst>
              <a:ext uri="{FF2B5EF4-FFF2-40B4-BE49-F238E27FC236}">
                <a16:creationId xmlns:a16="http://schemas.microsoft.com/office/drawing/2014/main" xmlns="" id="{F01B0C4A-732E-4BC2-A2D7-A086E4E5403B}"/>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13" name="Bildplatzhalter">
            <a:extLst>
              <a:ext uri="{FF2B5EF4-FFF2-40B4-BE49-F238E27FC236}">
                <a16:creationId xmlns:a16="http://schemas.microsoft.com/office/drawing/2014/main" xmlns=""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10" name="Dreieck">
            <a:extLst>
              <a:ext uri="{FF2B5EF4-FFF2-40B4-BE49-F238E27FC236}">
                <a16:creationId xmlns:a16="http://schemas.microsoft.com/office/drawing/2014/main" xmlns=""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Headline">
            <a:extLst>
              <a:ext uri="{FF2B5EF4-FFF2-40B4-BE49-F238E27FC236}">
                <a16:creationId xmlns:a16="http://schemas.microsoft.com/office/drawing/2014/main" xmlns="" id="{813E0E27-07DF-4161-8BD6-EBA305CB5161}"/>
              </a:ext>
            </a:extLst>
          </p:cNvPr>
          <p:cNvSpPr>
            <a:spLocks noGrp="1"/>
          </p:cNvSpPr>
          <p:nvPr>
            <p:ph type="title" hasCustomPrompt="1"/>
          </p:nvPr>
        </p:nvSpPr>
        <p:spPr bwMode="gray">
          <a:xfrm>
            <a:off x="123135" y="635156"/>
            <a:ext cx="8893865" cy="3030064"/>
          </a:xfrm>
          <a:prstGeom prst="rect">
            <a:avLst/>
          </a:prstGeom>
          <a:blipFill dpi="0" rotWithShape="1">
            <a:blip r:embed="rId2"/>
            <a:srcRect/>
            <a:stretch>
              <a:fillRect l="-10" r="-10"/>
            </a:stretch>
          </a:blipFill>
        </p:spPr>
        <p:txBody>
          <a:bodyPr wrap="square" lIns="576000" bIns="1036800" anchor="b">
            <a:noAutofit/>
          </a:bodyPr>
          <a:lstStyle>
            <a:lvl1pPr>
              <a:defRPr sz="2600" b="1">
                <a:solidFill>
                  <a:schemeClr val="tx1"/>
                </a:solidFill>
              </a:defRPr>
            </a:lvl1pPr>
          </a:lstStyle>
          <a:p>
            <a:r>
              <a:rPr lang="en-GB" dirty="0"/>
              <a:t>Title slide for illustration/free-form selection</a:t>
            </a:r>
            <a:br>
              <a:rPr lang="en-GB" dirty="0"/>
            </a:br>
            <a:r>
              <a:rPr lang="en-GB" dirty="0"/>
              <a:t>with white background (interchangeable)</a:t>
            </a:r>
          </a:p>
        </p:txBody>
      </p:sp>
      <p:sp>
        <p:nvSpPr>
          <p:cNvPr id="19" name="Subline">
            <a:extLst>
              <a:ext uri="{FF2B5EF4-FFF2-40B4-BE49-F238E27FC236}">
                <a16:creationId xmlns:a16="http://schemas.microsoft.com/office/drawing/2014/main" xmlns=""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dirty="0"/>
              <a:t>This is the sub-line</a:t>
            </a:r>
          </a:p>
          <a:p>
            <a:r>
              <a:rPr lang="en-GB" dirty="0"/>
              <a:t>Project name | Date</a:t>
            </a:r>
          </a:p>
        </p:txBody>
      </p:sp>
      <p:pic>
        <p:nvPicPr>
          <p:cNvPr id="26" name="Beispiel" descr="Ein Bild, das Wand, Gebäude enthält.&#10;&#10;Automatisch generierte Beschreibung">
            <a:extLst>
              <a:ext uri="{FF2B5EF4-FFF2-40B4-BE49-F238E27FC236}">
                <a16:creationId xmlns:a16="http://schemas.microsoft.com/office/drawing/2014/main" xmlns="" id="{317CFD46-37B5-4632-BBA4-3F2278F98B67}"/>
              </a:ext>
            </a:extLst>
          </p:cNvPr>
          <p:cNvPicPr>
            <a:picLocks noChangeAspect="1"/>
          </p:cNvPicPr>
          <p:nvPr userDrawn="1"/>
        </p:nvPicPr>
        <p:blipFill>
          <a:blip r:embed="rId3"/>
          <a:stretch>
            <a:fillRect/>
          </a:stretch>
        </p:blipFill>
        <p:spPr bwMode="gray">
          <a:xfrm>
            <a:off x="7797502" y="1475105"/>
            <a:ext cx="1246909" cy="860367"/>
          </a:xfrm>
          <a:prstGeom prst="rect">
            <a:avLst/>
          </a:prstGeom>
        </p:spPr>
      </p:pic>
      <p:sp>
        <p:nvSpPr>
          <p:cNvPr id="29" name="1.">
            <a:extLst>
              <a:ext uri="{FF2B5EF4-FFF2-40B4-BE49-F238E27FC236}">
                <a16:creationId xmlns:a16="http://schemas.microsoft.com/office/drawing/2014/main" xmlns="" id="{20B6CB06-5705-4A0C-80E4-F97390E0F331}"/>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xmlns="" id="{D84EBA1A-4DAD-4862-AA4E-9880DC7763BC}"/>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xmlns="" id="{B2678BDE-5861-465F-B7A9-0C02CEA5146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xmlns="" id="{DD9A8E2A-61F9-4B3C-9A2B-7F7E505F0D6A}"/>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xmlns="" id="{624386F1-94F3-4226-906F-12B82E9AA11C}"/>
              </a:ext>
            </a:extLst>
          </p:cNvPr>
          <p:cNvPicPr>
            <a:picLocks noChangeAspect="1"/>
          </p:cNvPicPr>
          <p:nvPr userDrawn="1"/>
        </p:nvPicPr>
        <p:blipFill rotWithShape="1">
          <a:blip r:embed="rId4"/>
          <a:srcRect l="50418" r="36621"/>
          <a:stretch/>
        </p:blipFill>
        <p:spPr>
          <a:xfrm>
            <a:off x="7797502" y="772118"/>
            <a:ext cx="387893" cy="590931"/>
          </a:xfrm>
          <a:prstGeom prst="rect">
            <a:avLst/>
          </a:prstGeom>
        </p:spPr>
      </p:pic>
      <p:grpSp>
        <p:nvGrpSpPr>
          <p:cNvPr id="33" name="Gruppieren 32">
            <a:extLst>
              <a:ext uri="{FF2B5EF4-FFF2-40B4-BE49-F238E27FC236}">
                <a16:creationId xmlns:a16="http://schemas.microsoft.com/office/drawing/2014/main" xmlns="" id="{105A1CD3-65ED-4979-8ED3-C6C6D69CA36F}"/>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xmlns="" id="{51D59DA1-E2B0-4CDB-A12E-01AA9A73E876}"/>
                </a:ext>
              </a:extLst>
            </p:cNvPr>
            <p:cNvPicPr>
              <a:picLocks noChangeAspect="1"/>
            </p:cNvPicPr>
            <p:nvPr userDrawn="1"/>
          </p:nvPicPr>
          <p:blipFill>
            <a:blip r:embed="rId5"/>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xmlns="" id="{CA75C1DE-0310-44D2-BF9A-8AF0BB55C2BA}"/>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xmlns="" id="{E6AB41C2-B97C-4B5B-B3A7-980B47D8BCA4}"/>
              </a:ext>
            </a:extLst>
          </p:cNvPr>
          <p:cNvSpPr/>
          <p:nvPr userDrawn="1"/>
        </p:nvSpPr>
        <p:spPr bwMode="gray">
          <a:xfrm>
            <a:off x="7829992"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Picture 17" descr="A screenshot of a cell phone&#10;&#10;Description automatically generated">
            <a:extLst>
              <a:ext uri="{FF2B5EF4-FFF2-40B4-BE49-F238E27FC236}">
                <a16:creationId xmlns:a16="http://schemas.microsoft.com/office/drawing/2014/main" xmlns="" id="{934CE76A-13A5-4BCF-817F-76E4416C1273}"/>
              </a:ext>
            </a:extLst>
          </p:cNvPr>
          <p:cNvPicPr>
            <a:picLocks noChangeAspect="1"/>
          </p:cNvPicPr>
          <p:nvPr userDrawn="1"/>
        </p:nvPicPr>
        <p:blipFill>
          <a:blip r:embed="rId6"/>
          <a:stretch>
            <a:fillRect/>
          </a:stretch>
        </p:blipFill>
        <p:spPr>
          <a:xfrm>
            <a:off x="596772" y="3947592"/>
            <a:ext cx="6500713" cy="1065557"/>
          </a:xfrm>
          <a:prstGeom prst="rect">
            <a:avLst/>
          </a:prstGeom>
        </p:spPr>
      </p:pic>
    </p:spTree>
    <p:extLst>
      <p:ext uri="{BB962C8B-B14F-4D97-AF65-F5344CB8AC3E}">
        <p14:creationId xmlns:p14="http://schemas.microsoft.com/office/powerpoint/2010/main" val="13635493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lternative">
    <p:spTree>
      <p:nvGrpSpPr>
        <p:cNvPr id="1" name=""/>
        <p:cNvGrpSpPr/>
        <p:nvPr/>
      </p:nvGrpSpPr>
      <p:grpSpPr>
        <a:xfrm>
          <a:off x="0" y="0"/>
          <a:ext cx="0" cy="0"/>
          <a:chOff x="0" y="0"/>
          <a:chExt cx="0" cy="0"/>
        </a:xfrm>
      </p:grpSpPr>
      <p:sp>
        <p:nvSpPr>
          <p:cNvPr id="13" name="Bar">
            <a:extLst>
              <a:ext uri="{FF2B5EF4-FFF2-40B4-BE49-F238E27FC236}">
                <a16:creationId xmlns:a16="http://schemas.microsoft.com/office/drawing/2014/main" xmlns="" id="{8C59F0BE-E094-4F6F-B663-07A571A19A62}"/>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19" name="Subline">
            <a:extLst>
              <a:ext uri="{FF2B5EF4-FFF2-40B4-BE49-F238E27FC236}">
                <a16:creationId xmlns:a16="http://schemas.microsoft.com/office/drawing/2014/main" xmlns=""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dirty="0"/>
              <a:t>This is the sub-line</a:t>
            </a:r>
          </a:p>
          <a:p>
            <a:r>
              <a:rPr lang="en-GB" dirty="0"/>
              <a:t>Project name | Date</a:t>
            </a:r>
          </a:p>
        </p:txBody>
      </p:sp>
      <p:sp>
        <p:nvSpPr>
          <p:cNvPr id="5" name="Headline">
            <a:extLst>
              <a:ext uri="{FF2B5EF4-FFF2-40B4-BE49-F238E27FC236}">
                <a16:creationId xmlns:a16="http://schemas.microsoft.com/office/drawing/2014/main" xmlns=""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n-GB" dirty="0"/>
              <a:t>Alternative title slide</a:t>
            </a:r>
            <a:br>
              <a:rPr lang="en-GB" dirty="0"/>
            </a:br>
            <a:r>
              <a:rPr lang="en-GB" dirty="0"/>
              <a:t>without photo</a:t>
            </a:r>
          </a:p>
        </p:txBody>
      </p:sp>
      <p:grpSp>
        <p:nvGrpSpPr>
          <p:cNvPr id="8" name="Key Visual">
            <a:extLst>
              <a:ext uri="{FF2B5EF4-FFF2-40B4-BE49-F238E27FC236}">
                <a16:creationId xmlns:a16="http://schemas.microsoft.com/office/drawing/2014/main" xmlns="" id="{1E0F1E1C-CA23-484C-B4BB-7C7FB71D6C86}"/>
              </a:ext>
            </a:extLst>
          </p:cNvPr>
          <p:cNvGrpSpPr/>
          <p:nvPr userDrawn="1"/>
        </p:nvGrpSpPr>
        <p:grpSpPr bwMode="gray">
          <a:xfrm>
            <a:off x="123135" y="123825"/>
            <a:ext cx="3783013" cy="1005693"/>
            <a:chOff x="4846637" y="119557"/>
            <a:chExt cx="3783013" cy="1005693"/>
          </a:xfrm>
        </p:grpSpPr>
        <p:sp>
          <p:nvSpPr>
            <p:cNvPr id="9" name="Freihandform: Form 8">
              <a:extLst>
                <a:ext uri="{FF2B5EF4-FFF2-40B4-BE49-F238E27FC236}">
                  <a16:creationId xmlns:a16="http://schemas.microsoft.com/office/drawing/2014/main" xmlns=""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xmlns=""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Freihandform: Form 11">
              <a:extLst>
                <a:ext uri="{FF2B5EF4-FFF2-40B4-BE49-F238E27FC236}">
                  <a16:creationId xmlns:a16="http://schemas.microsoft.com/office/drawing/2014/main" xmlns=""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ihandform: Form 13">
              <a:extLst>
                <a:ext uri="{FF2B5EF4-FFF2-40B4-BE49-F238E27FC236}">
                  <a16:creationId xmlns:a16="http://schemas.microsoft.com/office/drawing/2014/main" xmlns=""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ihandform: Form 15">
              <a:extLst>
                <a:ext uri="{FF2B5EF4-FFF2-40B4-BE49-F238E27FC236}">
                  <a16:creationId xmlns:a16="http://schemas.microsoft.com/office/drawing/2014/main" xmlns=""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15" name="Picture 14" descr="A screenshot of a cell phone&#10;&#10;Description automatically generated">
            <a:extLst>
              <a:ext uri="{FF2B5EF4-FFF2-40B4-BE49-F238E27FC236}">
                <a16:creationId xmlns:a16="http://schemas.microsoft.com/office/drawing/2014/main" xmlns="" id="{4C8781FF-0DE9-494A-A1BA-1B4CF7CB67C4}"/>
              </a:ext>
            </a:extLst>
          </p:cNvPr>
          <p:cNvPicPr>
            <a:picLocks noChangeAspect="1"/>
          </p:cNvPicPr>
          <p:nvPr userDrawn="1"/>
        </p:nvPicPr>
        <p:blipFill>
          <a:blip r:embed="rId3"/>
          <a:stretch>
            <a:fillRect/>
          </a:stretch>
        </p:blipFill>
        <p:spPr>
          <a:xfrm>
            <a:off x="596772" y="3947592"/>
            <a:ext cx="6500713" cy="1065557"/>
          </a:xfrm>
          <a:prstGeom prst="rect">
            <a:avLst/>
          </a:prstGeom>
        </p:spPr>
      </p:pic>
    </p:spTree>
    <p:extLst>
      <p:ext uri="{BB962C8B-B14F-4D97-AF65-F5344CB8AC3E}">
        <p14:creationId xmlns:p14="http://schemas.microsoft.com/office/powerpoint/2010/main" val="412478192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endParaRPr lang="en-GB" dirty="0"/>
          </a:p>
        </p:txBody>
      </p:sp>
      <p:sp>
        <p:nvSpPr>
          <p:cNvPr id="6" name="Textplatzhalter 7">
            <a:extLst>
              <a:ext uri="{FF2B5EF4-FFF2-40B4-BE49-F238E27FC236}">
                <a16:creationId xmlns:a16="http://schemas.microsoft.com/office/drawing/2014/main" xmlns="" id="{F0E6115A-0138-4831-8CBC-F3B86D4660B2}"/>
              </a:ext>
            </a:extLst>
          </p:cNvPr>
          <p:cNvSpPr>
            <a:spLocks noGrp="1"/>
          </p:cNvSpPr>
          <p:nvPr>
            <p:ph type="body" sz="quarter" idx="13" hasCustomPrompt="1"/>
          </p:nvPr>
        </p:nvSpPr>
        <p:spPr bwMode="gray">
          <a:xfrm>
            <a:off x="449818" y="1020969"/>
            <a:ext cx="7172684" cy="3495469"/>
          </a:xfrm>
        </p:spPr>
        <p:txBody>
          <a:bodyPr/>
          <a:lstStyle>
            <a:lvl1pPr marL="228600" indent="-228600">
              <a:spcBef>
                <a:spcPts val="1800"/>
              </a:spcBef>
              <a:buFont typeface="+mj-lt"/>
              <a:buAutoNum type="arabicPeriod"/>
              <a:defRPr/>
            </a:lvl1pPr>
          </a:lstStyle>
          <a:p>
            <a:pPr lvl="0"/>
            <a:r>
              <a:rPr lang="en-GB" dirty="0"/>
              <a:t>Click to add text</a:t>
            </a:r>
          </a:p>
        </p:txBody>
      </p:sp>
      <p:sp>
        <p:nvSpPr>
          <p:cNvPr id="7" name="Datumsplatzhalter 6">
            <a:extLst>
              <a:ext uri="{FF2B5EF4-FFF2-40B4-BE49-F238E27FC236}">
                <a16:creationId xmlns:a16="http://schemas.microsoft.com/office/drawing/2014/main" xmlns="" id="{B452EF93-E523-4879-A016-E498F54384DB}"/>
              </a:ext>
            </a:extLst>
          </p:cNvPr>
          <p:cNvSpPr>
            <a:spLocks noGrp="1"/>
          </p:cNvSpPr>
          <p:nvPr>
            <p:ph type="dt" sz="half" idx="14"/>
          </p:nvPr>
        </p:nvSpPr>
        <p:spPr/>
        <p:txBody>
          <a:bodyPr/>
          <a:lstStyle/>
          <a:p>
            <a:r>
              <a:rPr lang="en-GB"/>
              <a:t>22 Jan. 2019</a:t>
            </a:r>
            <a:endParaRPr lang="en-GB" dirty="0"/>
          </a:p>
        </p:txBody>
      </p:sp>
      <p:sp>
        <p:nvSpPr>
          <p:cNvPr id="8" name="Fußzeilenplatzhalter 7">
            <a:extLst>
              <a:ext uri="{FF2B5EF4-FFF2-40B4-BE49-F238E27FC236}">
                <a16:creationId xmlns:a16="http://schemas.microsoft.com/office/drawing/2014/main" xmlns="" id="{B153431B-7D6D-4B55-A0DF-437772147847}"/>
              </a:ext>
            </a:extLst>
          </p:cNvPr>
          <p:cNvSpPr>
            <a:spLocks noGrp="1"/>
          </p:cNvSpPr>
          <p:nvPr>
            <p:ph type="ftr" sz="quarter" idx="15"/>
          </p:nvPr>
        </p:nvSpPr>
        <p:spPr/>
        <p:txBody>
          <a:bodyPr/>
          <a:lstStyle/>
          <a:p>
            <a:r>
              <a:rPr lang="en-GB" dirty="0"/>
              <a:t>Titel of the presentation</a:t>
            </a:r>
          </a:p>
        </p:txBody>
      </p:sp>
      <p:sp>
        <p:nvSpPr>
          <p:cNvPr id="9" name="Foliennummernplatzhalter 8">
            <a:extLst>
              <a:ext uri="{FF2B5EF4-FFF2-40B4-BE49-F238E27FC236}">
                <a16:creationId xmlns:a16="http://schemas.microsoft.com/office/drawing/2014/main" xmlns="" id="{7190EEF8-EC05-4B47-999A-57A36EBAB75C}"/>
              </a:ext>
            </a:extLst>
          </p:cNvPr>
          <p:cNvSpPr>
            <a:spLocks noGrp="1"/>
          </p:cNvSpPr>
          <p:nvPr>
            <p:ph type="sldNum" sz="quarter" idx="16"/>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xmlns="">
        <p15:guide id="1" orient="horz" pos="284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endParaRPr lang="en-GB" dirty="0"/>
          </a:p>
        </p:txBody>
      </p:sp>
      <p:grpSp>
        <p:nvGrpSpPr>
          <p:cNvPr id="6" name="Key Visual">
            <a:extLst>
              <a:ext uri="{FF2B5EF4-FFF2-40B4-BE49-F238E27FC236}">
                <a16:creationId xmlns:a16="http://schemas.microsoft.com/office/drawing/2014/main" xmlns="" id="{77156747-85E7-4ED4-B2ED-42ABA70FA613}"/>
              </a:ext>
            </a:extLst>
          </p:cNvPr>
          <p:cNvGrpSpPr/>
          <p:nvPr userDrawn="1"/>
        </p:nvGrpSpPr>
        <p:grpSpPr bwMode="gray">
          <a:xfrm flipV="1">
            <a:off x="123135" y="3983338"/>
            <a:ext cx="2320828" cy="616979"/>
            <a:chOff x="4846637" y="119557"/>
            <a:chExt cx="3783013" cy="1005693"/>
          </a:xfrm>
        </p:grpSpPr>
        <p:sp>
          <p:nvSpPr>
            <p:cNvPr id="7" name="Freihandform: Form 6">
              <a:extLst>
                <a:ext uri="{FF2B5EF4-FFF2-40B4-BE49-F238E27FC236}">
                  <a16:creationId xmlns:a16="http://schemas.microsoft.com/office/drawing/2014/main" xmlns=""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ihandform: Form 7">
              <a:extLst>
                <a:ext uri="{FF2B5EF4-FFF2-40B4-BE49-F238E27FC236}">
                  <a16:creationId xmlns:a16="http://schemas.microsoft.com/office/drawing/2014/main" xmlns=""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Freihandform: Form 8">
              <a:extLst>
                <a:ext uri="{FF2B5EF4-FFF2-40B4-BE49-F238E27FC236}">
                  <a16:creationId xmlns:a16="http://schemas.microsoft.com/office/drawing/2014/main" xmlns=""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Freihandform: Form 9">
              <a:extLst>
                <a:ext uri="{FF2B5EF4-FFF2-40B4-BE49-F238E27FC236}">
                  <a16:creationId xmlns:a16="http://schemas.microsoft.com/office/drawing/2014/main" xmlns=""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ihandform: Form 10">
              <a:extLst>
                <a:ext uri="{FF2B5EF4-FFF2-40B4-BE49-F238E27FC236}">
                  <a16:creationId xmlns:a16="http://schemas.microsoft.com/office/drawing/2014/main" xmlns=""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2" name="Textplatzhalter 7">
            <a:extLst>
              <a:ext uri="{FF2B5EF4-FFF2-40B4-BE49-F238E27FC236}">
                <a16:creationId xmlns:a16="http://schemas.microsoft.com/office/drawing/2014/main" xmlns="" id="{32E1886A-3475-4E66-B3BF-1AD48A2030B2}"/>
              </a:ext>
            </a:extLst>
          </p:cNvPr>
          <p:cNvSpPr>
            <a:spLocks noGrp="1"/>
          </p:cNvSpPr>
          <p:nvPr>
            <p:ph type="body" sz="quarter" idx="13" hasCustomPrompt="1"/>
          </p:nvPr>
        </p:nvSpPr>
        <p:spPr bwMode="gray">
          <a:xfrm>
            <a:off x="449818" y="1020969"/>
            <a:ext cx="7172684" cy="2810133"/>
          </a:xfrm>
        </p:spPr>
        <p:txBody>
          <a:bodyPr/>
          <a:lstStyle>
            <a:lvl1pPr marL="0" marR="0" indent="0" algn="l" defTabSz="685800" rtl="0" eaLnBrk="1" fontAlgn="auto" latinLnBrk="0" hangingPunct="1">
              <a:lnSpc>
                <a:spcPct val="90000"/>
              </a:lnSpc>
              <a:spcBef>
                <a:spcPts val="1800"/>
              </a:spcBef>
              <a:spcAft>
                <a:spcPts val="0"/>
              </a:spcAft>
              <a:buClrTx/>
              <a:buSzTx/>
              <a:buFont typeface="+mj-lt"/>
              <a:buNone/>
              <a:tabLst/>
              <a:defRPr/>
            </a:lvl1pPr>
          </a:lstStyle>
          <a:p>
            <a:pPr marL="228600" marR="0" lvl="0" indent="-228600" algn="l" defTabSz="685800" rtl="0" eaLnBrk="1" fontAlgn="auto" latinLnBrk="0" hangingPunct="1">
              <a:lnSpc>
                <a:spcPct val="90000"/>
              </a:lnSpc>
              <a:spcBef>
                <a:spcPts val="1800"/>
              </a:spcBef>
              <a:spcAft>
                <a:spcPts val="0"/>
              </a:spcAft>
              <a:buClrTx/>
              <a:buSzTx/>
              <a:buFont typeface="+mj-lt"/>
              <a:buAutoNum type="arabicPeriod"/>
              <a:tabLst/>
              <a:defRPr/>
            </a:pPr>
            <a:r>
              <a:rPr lang="en-GB" dirty="0"/>
              <a:t>Click to add text</a:t>
            </a:r>
          </a:p>
        </p:txBody>
      </p:sp>
      <p:sp>
        <p:nvSpPr>
          <p:cNvPr id="13" name="Datumsplatzhalter 12">
            <a:extLst>
              <a:ext uri="{FF2B5EF4-FFF2-40B4-BE49-F238E27FC236}">
                <a16:creationId xmlns:a16="http://schemas.microsoft.com/office/drawing/2014/main" xmlns="" id="{E5D8E01E-F49F-4D57-89D4-E949623D1DC6}"/>
              </a:ext>
            </a:extLst>
          </p:cNvPr>
          <p:cNvSpPr>
            <a:spLocks noGrp="1"/>
          </p:cNvSpPr>
          <p:nvPr>
            <p:ph type="dt" sz="half" idx="14"/>
          </p:nvPr>
        </p:nvSpPr>
        <p:spPr/>
        <p:txBody>
          <a:bodyPr/>
          <a:lstStyle/>
          <a:p>
            <a:r>
              <a:rPr lang="en-GB"/>
              <a:t>22 Jan. 2019</a:t>
            </a:r>
            <a:endParaRPr lang="en-GB" dirty="0"/>
          </a:p>
        </p:txBody>
      </p:sp>
      <p:sp>
        <p:nvSpPr>
          <p:cNvPr id="14" name="Fußzeilenplatzhalter 13">
            <a:extLst>
              <a:ext uri="{FF2B5EF4-FFF2-40B4-BE49-F238E27FC236}">
                <a16:creationId xmlns:a16="http://schemas.microsoft.com/office/drawing/2014/main" xmlns="" id="{BCF8D0CE-4095-4F50-924A-6E387AE4CF28}"/>
              </a:ext>
            </a:extLst>
          </p:cNvPr>
          <p:cNvSpPr>
            <a:spLocks noGrp="1"/>
          </p:cNvSpPr>
          <p:nvPr>
            <p:ph type="ftr" sz="quarter" idx="15"/>
          </p:nvPr>
        </p:nvSpPr>
        <p:spPr/>
        <p:txBody>
          <a:bodyPr/>
          <a:lstStyle/>
          <a:p>
            <a:r>
              <a:rPr lang="en-GB" dirty="0"/>
              <a:t>Titel of the presentation</a:t>
            </a:r>
          </a:p>
        </p:txBody>
      </p:sp>
      <p:sp>
        <p:nvSpPr>
          <p:cNvPr id="15" name="Foliennummernplatzhalter 14">
            <a:extLst>
              <a:ext uri="{FF2B5EF4-FFF2-40B4-BE49-F238E27FC236}">
                <a16:creationId xmlns:a16="http://schemas.microsoft.com/office/drawing/2014/main" xmlns="" id="{4509B031-4623-4B3A-8E75-E14CEB8CCF15}"/>
              </a:ext>
            </a:extLst>
          </p:cNvPr>
          <p:cNvSpPr>
            <a:spLocks noGrp="1"/>
          </p:cNvSpPr>
          <p:nvPr>
            <p:ph type="sldNum" sz="quarter" idx="16"/>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2287411557"/>
      </p:ext>
    </p:extLst>
  </p:cSld>
  <p:clrMapOvr>
    <a:masterClrMapping/>
  </p:clrMapOvr>
  <p:transition>
    <p:fade/>
  </p:transition>
  <p:extLst>
    <p:ext uri="{DCECCB84-F9BA-43D5-87BE-67443E8EF086}">
      <p15:sldGuideLst xmlns:p15="http://schemas.microsoft.com/office/powerpoint/2012/main" xmlns="">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xmlns=""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pic>
        <p:nvPicPr>
          <p:cNvPr id="20" name="Grafik 19" descr="Ein Bild, das Säge enthält.&#10;&#10;Automatisch generierte Beschreibung">
            <a:extLst>
              <a:ext uri="{FF2B5EF4-FFF2-40B4-BE49-F238E27FC236}">
                <a16:creationId xmlns:a16="http://schemas.microsoft.com/office/drawing/2014/main" xmlns="" id="{BCF144E3-F322-4496-87EE-8035011D1AB8}"/>
              </a:ext>
            </a:extLst>
          </p:cNvPr>
          <p:cNvPicPr>
            <a:picLocks noChangeAspect="1"/>
          </p:cNvPicPr>
          <p:nvPr userDrawn="1"/>
        </p:nvPicPr>
        <p:blipFill>
          <a:blip r:embed="rId3"/>
          <a:stretch>
            <a:fillRect/>
          </a:stretch>
        </p:blipFill>
        <p:spPr bwMode="gray">
          <a:xfrm>
            <a:off x="123135" y="1570255"/>
            <a:ext cx="8895600" cy="3030064"/>
          </a:xfrm>
          <a:prstGeom prst="rect">
            <a:avLst/>
          </a:prstGeom>
        </p:spPr>
      </p:pic>
      <p:sp>
        <p:nvSpPr>
          <p:cNvPr id="19" name="Subline">
            <a:extLst>
              <a:ext uri="{FF2B5EF4-FFF2-40B4-BE49-F238E27FC236}">
                <a16:creationId xmlns:a16="http://schemas.microsoft.com/office/drawing/2014/main" xmlns="" id="{31A5E120-96AF-40F6-98D7-8A2FD24C3270}"/>
              </a:ext>
            </a:extLst>
          </p:cNvPr>
          <p:cNvSpPr>
            <a:spLocks noGrp="1"/>
          </p:cNvSpPr>
          <p:nvPr>
            <p:ph type="body" sz="quarter" idx="10" hasCustomPrompt="1"/>
          </p:nvPr>
        </p:nvSpPr>
        <p:spPr bwMode="gray">
          <a:xfrm>
            <a:off x="699848" y="3704147"/>
            <a:ext cx="7970837" cy="219291"/>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dirty="0"/>
              <a:t>This is the sub-line</a:t>
            </a:r>
          </a:p>
        </p:txBody>
      </p:sp>
      <p:sp>
        <p:nvSpPr>
          <p:cNvPr id="5" name="Headline">
            <a:extLst>
              <a:ext uri="{FF2B5EF4-FFF2-40B4-BE49-F238E27FC236}">
                <a16:creationId xmlns:a16="http://schemas.microsoft.com/office/drawing/2014/main" xmlns="" id="{4ECCE95F-3D45-442B-95A6-78CBB31D3D1A}"/>
              </a:ext>
            </a:extLst>
          </p:cNvPr>
          <p:cNvSpPr>
            <a:spLocks noGrp="1"/>
          </p:cNvSpPr>
          <p:nvPr>
            <p:ph type="title" hasCustomPrompt="1"/>
          </p:nvPr>
        </p:nvSpPr>
        <p:spPr bwMode="gray">
          <a:xfrm>
            <a:off x="699848" y="2844862"/>
            <a:ext cx="7971711" cy="720197"/>
          </a:xfrm>
          <a:prstGeom prst="rect">
            <a:avLst/>
          </a:prstGeom>
        </p:spPr>
        <p:txBody>
          <a:bodyPr wrap="square">
            <a:spAutoFit/>
          </a:bodyPr>
          <a:lstStyle>
            <a:lvl1pPr>
              <a:defRPr sz="2600" b="1">
                <a:solidFill>
                  <a:schemeClr val="tx1"/>
                </a:solidFill>
              </a:defRPr>
            </a:lvl1pPr>
          </a:lstStyle>
          <a:p>
            <a:r>
              <a:rPr lang="en-GB" dirty="0"/>
              <a:t>Section start slide</a:t>
            </a:r>
            <a:br>
              <a:rPr lang="en-GB" dirty="0"/>
            </a:br>
            <a:r>
              <a:rPr lang="en-GB" dirty="0"/>
              <a:t>with b/w GIZ key visual</a:t>
            </a:r>
          </a:p>
        </p:txBody>
      </p:sp>
      <p:sp>
        <p:nvSpPr>
          <p:cNvPr id="6" name="Datumsplatzhalter 5">
            <a:extLst>
              <a:ext uri="{FF2B5EF4-FFF2-40B4-BE49-F238E27FC236}">
                <a16:creationId xmlns:a16="http://schemas.microsoft.com/office/drawing/2014/main" xmlns="" id="{0DC1FF66-9C6A-433E-8553-8083512E9621}"/>
              </a:ext>
            </a:extLst>
          </p:cNvPr>
          <p:cNvSpPr>
            <a:spLocks noGrp="1"/>
          </p:cNvSpPr>
          <p:nvPr>
            <p:ph type="dt" sz="half" idx="11"/>
          </p:nvPr>
        </p:nvSpPr>
        <p:spPr/>
        <p:txBody>
          <a:bodyPr/>
          <a:lstStyle/>
          <a:p>
            <a:r>
              <a:rPr lang="en-GB"/>
              <a:t>22 Jan. 2019</a:t>
            </a:r>
            <a:endParaRPr lang="en-GB" dirty="0"/>
          </a:p>
        </p:txBody>
      </p:sp>
      <p:sp>
        <p:nvSpPr>
          <p:cNvPr id="7" name="Fußzeilenplatzhalter 6">
            <a:extLst>
              <a:ext uri="{FF2B5EF4-FFF2-40B4-BE49-F238E27FC236}">
                <a16:creationId xmlns:a16="http://schemas.microsoft.com/office/drawing/2014/main" xmlns="" id="{EF569824-8B73-4A2E-B4EF-29A198DE52A6}"/>
              </a:ext>
            </a:extLst>
          </p:cNvPr>
          <p:cNvSpPr>
            <a:spLocks noGrp="1"/>
          </p:cNvSpPr>
          <p:nvPr>
            <p:ph type="ftr" sz="quarter" idx="12"/>
          </p:nvPr>
        </p:nvSpPr>
        <p:spPr/>
        <p:txBody>
          <a:bodyPr/>
          <a:lstStyle/>
          <a:p>
            <a:r>
              <a:rPr lang="en-GB" dirty="0"/>
              <a:t>Titel of the presentation</a:t>
            </a:r>
          </a:p>
        </p:txBody>
      </p:sp>
      <p:sp>
        <p:nvSpPr>
          <p:cNvPr id="8" name="Foliennummernplatzhalter 7">
            <a:extLst>
              <a:ext uri="{FF2B5EF4-FFF2-40B4-BE49-F238E27FC236}">
                <a16:creationId xmlns:a16="http://schemas.microsoft.com/office/drawing/2014/main" xmlns="" id="{540C7464-2E6B-420A-8943-567BDD649418}"/>
              </a:ext>
            </a:extLst>
          </p:cNvPr>
          <p:cNvSpPr>
            <a:spLocks noGrp="1"/>
          </p:cNvSpPr>
          <p:nvPr>
            <p:ph type="sldNum" sz="quarter" idx="13"/>
          </p:nvPr>
        </p:nvSpPr>
        <p:spPr/>
        <p:txBody>
          <a:bodyPr/>
          <a:lstStyle/>
          <a:p>
            <a:r>
              <a:rPr lang="en-GB" dirty="0"/>
              <a:t>Page </a:t>
            </a:r>
            <a:fld id="{3A8B5DB7-81A8-4ED4-916B-6B23CD603687}" type="slidenum">
              <a:rPr lang="en-GB" smtClean="0"/>
              <a:pPr/>
              <a:t>‹#›</a:t>
            </a:fld>
            <a:endParaRPr lang="en-GB" dirty="0"/>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xmlns="" id="{670A352A-9075-4383-BC37-7EF209BB4A7F}"/>
              </a:ext>
            </a:extLst>
          </p:cNvPr>
          <p:cNvSpPr>
            <a:spLocks noGrp="1"/>
          </p:cNvSpPr>
          <p:nvPr>
            <p:ph type="pic" sz="quarter" idx="11" hasCustomPrompt="1"/>
          </p:nvPr>
        </p:nvSpPr>
        <p:spPr bwMode="gray">
          <a:xfrm>
            <a:off x="123135" y="123825"/>
            <a:ext cx="8893865" cy="4476494"/>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cxnSp>
        <p:nvCxnSpPr>
          <p:cNvPr id="6" name="Gerade Verbindung mit Pfeil 5">
            <a:extLst>
              <a:ext uri="{FF2B5EF4-FFF2-40B4-BE49-F238E27FC236}">
                <a16:creationId xmlns:a16="http://schemas.microsoft.com/office/drawing/2014/main" xmlns=""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xmlns=""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Headline">
            <a:extLst>
              <a:ext uri="{FF2B5EF4-FFF2-40B4-BE49-F238E27FC236}">
                <a16:creationId xmlns:a16="http://schemas.microsoft.com/office/drawing/2014/main" xmlns="" id="{F8646EF2-FE73-41DC-B654-C5012A3720DD}"/>
              </a:ext>
            </a:extLst>
          </p:cNvPr>
          <p:cNvSpPr>
            <a:spLocks noGrp="1"/>
          </p:cNvSpPr>
          <p:nvPr>
            <p:ph type="title" hasCustomPrompt="1"/>
          </p:nvPr>
        </p:nvSpPr>
        <p:spPr bwMode="gray">
          <a:xfrm>
            <a:off x="123135" y="1570255"/>
            <a:ext cx="8893865" cy="3030064"/>
          </a:xfrm>
          <a:prstGeom prst="rect">
            <a:avLst/>
          </a:prstGeom>
          <a:blipFill dpi="0" rotWithShape="1">
            <a:blip r:embed="rId2">
              <a:alphaModFix amt="80000"/>
            </a:blip>
            <a:srcRect/>
            <a:stretch>
              <a:fillRect l="-10" r="-10"/>
            </a:stretch>
          </a:blipFill>
        </p:spPr>
        <p:txBody>
          <a:bodyPr wrap="square" lIns="576000" bIns="1036800" anchor="b">
            <a:noAutofit/>
          </a:bodyPr>
          <a:lstStyle>
            <a:lvl1pPr>
              <a:defRPr sz="2600" b="1">
                <a:solidFill>
                  <a:schemeClr val="tx1"/>
                </a:solidFill>
              </a:defRPr>
            </a:lvl1pPr>
          </a:lstStyle>
          <a:p>
            <a:r>
              <a:rPr lang="en-GB" dirty="0"/>
              <a:t>Section start slide</a:t>
            </a:r>
            <a:br>
              <a:rPr lang="en-GB" dirty="0"/>
            </a:br>
            <a:r>
              <a:rPr lang="en-GB" dirty="0"/>
              <a:t>with background photo (interchangeable)</a:t>
            </a:r>
          </a:p>
        </p:txBody>
      </p:sp>
      <p:pic>
        <p:nvPicPr>
          <p:cNvPr id="26" name="Beispiel" descr="Ein Bild, das Wand, Gebäude enthält.&#10;&#10;Automatisch generierte Beschreibung">
            <a:extLst>
              <a:ext uri="{FF2B5EF4-FFF2-40B4-BE49-F238E27FC236}">
                <a16:creationId xmlns:a16="http://schemas.microsoft.com/office/drawing/2014/main" xmlns="" id="{317CFD46-37B5-4632-BBA4-3F2278F98B67}"/>
              </a:ext>
            </a:extLst>
          </p:cNvPr>
          <p:cNvPicPr>
            <a:picLocks noChangeAspect="1"/>
          </p:cNvPicPr>
          <p:nvPr userDrawn="1"/>
        </p:nvPicPr>
        <p:blipFill>
          <a:blip r:embed="rId3"/>
          <a:stretch>
            <a:fillRect/>
          </a:stretch>
        </p:blipFill>
        <p:spPr bwMode="gray">
          <a:xfrm>
            <a:off x="7497022" y="1475105"/>
            <a:ext cx="1246909" cy="860367"/>
          </a:xfrm>
          <a:prstGeom prst="rect">
            <a:avLst/>
          </a:prstGeom>
        </p:spPr>
      </p:pic>
      <p:sp>
        <p:nvSpPr>
          <p:cNvPr id="28" name="Subline">
            <a:extLst>
              <a:ext uri="{FF2B5EF4-FFF2-40B4-BE49-F238E27FC236}">
                <a16:creationId xmlns:a16="http://schemas.microsoft.com/office/drawing/2014/main" xmlns="" id="{6699B1E5-C447-4674-92BB-C2A1F3ADCF99}"/>
              </a:ext>
            </a:extLst>
          </p:cNvPr>
          <p:cNvSpPr>
            <a:spLocks noGrp="1"/>
          </p:cNvSpPr>
          <p:nvPr>
            <p:ph type="body" sz="quarter" idx="10" hasCustomPrompt="1"/>
          </p:nvPr>
        </p:nvSpPr>
        <p:spPr bwMode="gray">
          <a:xfrm>
            <a:off x="699848" y="3704147"/>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r>
              <a:rPr lang="en-GB" dirty="0"/>
              <a:t>This is the sub-line</a:t>
            </a:r>
          </a:p>
        </p:txBody>
      </p:sp>
      <p:sp>
        <p:nvSpPr>
          <p:cNvPr id="29" name="1.">
            <a:extLst>
              <a:ext uri="{FF2B5EF4-FFF2-40B4-BE49-F238E27FC236}">
                <a16:creationId xmlns:a16="http://schemas.microsoft.com/office/drawing/2014/main" xmlns=""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xmlns=""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xmlns=""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xmlns=""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If required, edit the section under ‘Format/Crop ’.</a:t>
            </a:r>
          </a:p>
        </p:txBody>
      </p:sp>
      <p:sp>
        <p:nvSpPr>
          <p:cNvPr id="7" name="Datumsplatzhalter 6">
            <a:extLst>
              <a:ext uri="{FF2B5EF4-FFF2-40B4-BE49-F238E27FC236}">
                <a16:creationId xmlns:a16="http://schemas.microsoft.com/office/drawing/2014/main" xmlns="" id="{ECA10962-7562-45EF-9BCC-CF8E4A8ECDD8}"/>
              </a:ext>
            </a:extLst>
          </p:cNvPr>
          <p:cNvSpPr>
            <a:spLocks noGrp="1"/>
          </p:cNvSpPr>
          <p:nvPr>
            <p:ph type="dt" sz="half" idx="12"/>
          </p:nvPr>
        </p:nvSpPr>
        <p:spPr/>
        <p:txBody>
          <a:bodyPr/>
          <a:lstStyle/>
          <a:p>
            <a:r>
              <a:rPr lang="en-GB"/>
              <a:t>22 Jan. 2019</a:t>
            </a:r>
            <a:endParaRPr lang="en-GB" dirty="0"/>
          </a:p>
        </p:txBody>
      </p:sp>
      <p:sp>
        <p:nvSpPr>
          <p:cNvPr id="8" name="Fußzeilenplatzhalter 7">
            <a:extLst>
              <a:ext uri="{FF2B5EF4-FFF2-40B4-BE49-F238E27FC236}">
                <a16:creationId xmlns:a16="http://schemas.microsoft.com/office/drawing/2014/main" xmlns="" id="{4EDF0250-D30F-4BC8-BDE1-DB1BD325237F}"/>
              </a:ext>
            </a:extLst>
          </p:cNvPr>
          <p:cNvSpPr>
            <a:spLocks noGrp="1"/>
          </p:cNvSpPr>
          <p:nvPr>
            <p:ph type="ftr" sz="quarter" idx="13"/>
          </p:nvPr>
        </p:nvSpPr>
        <p:spPr/>
        <p:txBody>
          <a:bodyPr/>
          <a:lstStyle/>
          <a:p>
            <a:r>
              <a:rPr lang="en-GB" dirty="0"/>
              <a:t>Titel of the presentation</a:t>
            </a:r>
          </a:p>
        </p:txBody>
      </p:sp>
      <p:sp>
        <p:nvSpPr>
          <p:cNvPr id="11" name="Foliennummernplatzhalter 10">
            <a:extLst>
              <a:ext uri="{FF2B5EF4-FFF2-40B4-BE49-F238E27FC236}">
                <a16:creationId xmlns:a16="http://schemas.microsoft.com/office/drawing/2014/main" xmlns="" id="{98F0E3FB-E27A-4457-B526-B2D2906906AA}"/>
              </a:ext>
            </a:extLst>
          </p:cNvPr>
          <p:cNvSpPr>
            <a:spLocks noGrp="1"/>
          </p:cNvSpPr>
          <p:nvPr>
            <p:ph type="sldNum" sz="quarter" idx="14"/>
          </p:nvPr>
        </p:nvSpPr>
        <p:spPr/>
        <p:txBody>
          <a:bodyPr/>
          <a:lstStyle/>
          <a:p>
            <a:r>
              <a:rPr lang="en-GB" dirty="0"/>
              <a:t>Page </a:t>
            </a:r>
            <a:fld id="{3A8B5DB7-81A8-4ED4-916B-6B23CD603687}" type="slidenum">
              <a:rPr lang="en-GB" smtClean="0"/>
              <a:pPr/>
              <a:t>‹#›</a:t>
            </a:fld>
            <a:endParaRPr lang="en-GB" dirty="0"/>
          </a:p>
        </p:txBody>
      </p:sp>
      <p:pic>
        <p:nvPicPr>
          <p:cNvPr id="23" name="Grafik 22" descr="Ein Bild, das Screenshot enthält.&#10;&#10;Automatisch generierte Beschreibung">
            <a:extLst>
              <a:ext uri="{FF2B5EF4-FFF2-40B4-BE49-F238E27FC236}">
                <a16:creationId xmlns:a16="http://schemas.microsoft.com/office/drawing/2014/main" xmlns="" id="{AFC53F5D-C099-4AB8-BEA0-0C0599C54F28}"/>
              </a:ext>
            </a:extLst>
          </p:cNvPr>
          <p:cNvPicPr>
            <a:picLocks noChangeAspect="1"/>
          </p:cNvPicPr>
          <p:nvPr userDrawn="1"/>
        </p:nvPicPr>
        <p:blipFill rotWithShape="1">
          <a:blip r:embed="rId4"/>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xmlns=""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xmlns="" id="{355A07BF-0F32-412A-AAD2-48911D07B2F8}"/>
                </a:ext>
              </a:extLst>
            </p:cNvPr>
            <p:cNvPicPr>
              <a:picLocks noChangeAspect="1"/>
            </p:cNvPicPr>
            <p:nvPr userDrawn="1"/>
          </p:nvPicPr>
          <p:blipFill>
            <a:blip r:embed="rId5"/>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xmlns=""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xmlns=""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microsoft.com/office/2007/relationships/hdphoto" Target="../media/hdphoto1.wdp"/><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go">
            <a:extLst>
              <a:ext uri="{FF2B5EF4-FFF2-40B4-BE49-F238E27FC236}">
                <a16:creationId xmlns:a16="http://schemas.microsoft.com/office/drawing/2014/main" xmlns="" id="{9F0F5CEA-886E-4B05-93BC-F96F6B5DF08A}"/>
              </a:ext>
            </a:extLst>
          </p:cNvPr>
          <p:cNvPicPr>
            <a:picLocks noChangeAspect="1"/>
          </p:cNvPicPr>
          <p:nvPr userDrawn="1"/>
        </p:nvPicPr>
        <p:blipFill rotWithShape="1">
          <a:blip r:embed="rId36">
            <a:extLst>
              <a:ext uri="{BEBA8EAE-BF5A-486C-A8C5-ECC9F3942E4B}">
                <a14:imgProps xmlns:a14="http://schemas.microsoft.com/office/drawing/2010/main">
                  <a14:imgLayer r:embed="rId37">
                    <a14:imgEffect>
                      <a14:brightnessContrast bright="-8000"/>
                    </a14:imgEffect>
                  </a14:imgLayer>
                </a14:imgProps>
              </a:ext>
              <a:ext uri="{28A0092B-C50C-407E-A947-70E740481C1C}">
                <a14:useLocalDpi xmlns:a14="http://schemas.microsoft.com/office/drawing/2010/main" val="0"/>
              </a:ext>
            </a:extLst>
          </a:blip>
          <a:srcRect r="64013"/>
          <a:stretch/>
        </p:blipFill>
        <p:spPr bwMode="gray">
          <a:xfrm>
            <a:off x="8692041" y="4778859"/>
            <a:ext cx="309835" cy="237625"/>
          </a:xfrm>
          <a:prstGeom prst="rect">
            <a:avLst/>
          </a:prstGeom>
        </p:spPr>
      </p:pic>
      <p:sp>
        <p:nvSpPr>
          <p:cNvPr id="15" name="bar">
            <a:extLst>
              <a:ext uri="{FF2B5EF4-FFF2-40B4-BE49-F238E27FC236}">
                <a16:creationId xmlns:a16="http://schemas.microsoft.com/office/drawing/2014/main" xmlns="" id="{49D9F131-2158-4CE8-878F-18E76BB55EA7}"/>
              </a:ext>
            </a:extLst>
          </p:cNvPr>
          <p:cNvSpPr/>
          <p:nvPr userDrawn="1"/>
        </p:nvSpPr>
        <p:spPr bwMode="gray">
          <a:xfrm>
            <a:off x="8167688" y="4600319"/>
            <a:ext cx="849312" cy="51896"/>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9" name="Fußzeile">
            <a:extLst>
              <a:ext uri="{FF2B5EF4-FFF2-40B4-BE49-F238E27FC236}">
                <a16:creationId xmlns:a16="http://schemas.microsoft.com/office/drawing/2014/main" xmlns="" id="{19B70EF4-7BC8-4A19-AF2F-96476732805A}"/>
              </a:ext>
            </a:extLst>
          </p:cNvPr>
          <p:cNvSpPr>
            <a:spLocks noGrp="1"/>
          </p:cNvSpPr>
          <p:nvPr>
            <p:ph type="ftr" sz="quarter" idx="3"/>
          </p:nvPr>
        </p:nvSpPr>
        <p:spPr bwMode="gray">
          <a:xfrm>
            <a:off x="1846523" y="4926383"/>
            <a:ext cx="5775978" cy="92333"/>
          </a:xfrm>
          <a:prstGeom prst="rect">
            <a:avLst/>
          </a:prstGeom>
        </p:spPr>
        <p:txBody>
          <a:bodyPr vert="horz" wrap="square" lIns="0" tIns="0" rIns="0" bIns="0" rtlCol="0" anchor="ctr">
            <a:spAutoFit/>
          </a:bodyPr>
          <a:lstStyle>
            <a:lvl1pPr algn="l">
              <a:defRPr sz="600" spc="38" baseline="0">
                <a:solidFill>
                  <a:schemeClr val="tx1">
                    <a:lumMod val="50000"/>
                    <a:lumOff val="50000"/>
                  </a:schemeClr>
                </a:solidFill>
                <a:latin typeface="Arial" panose="020B0604020202020204" pitchFamily="34" charset="0"/>
                <a:cs typeface="Arial" panose="020B0604020202020204" pitchFamily="34" charset="0"/>
              </a:defRPr>
            </a:lvl1pPr>
          </a:lstStyle>
          <a:p>
            <a:r>
              <a:rPr lang="en-GB" dirty="0"/>
              <a:t>Titel of the presentation</a:t>
            </a:r>
          </a:p>
        </p:txBody>
      </p:sp>
      <p:sp>
        <p:nvSpPr>
          <p:cNvPr id="10" name="Datum">
            <a:extLst>
              <a:ext uri="{FF2B5EF4-FFF2-40B4-BE49-F238E27FC236}">
                <a16:creationId xmlns:a16="http://schemas.microsoft.com/office/drawing/2014/main" xmlns="" id="{6ED51528-C082-4A1A-9A13-B0D2B18590A6}"/>
              </a:ext>
            </a:extLst>
          </p:cNvPr>
          <p:cNvSpPr>
            <a:spLocks noGrp="1"/>
          </p:cNvSpPr>
          <p:nvPr>
            <p:ph type="dt" sz="half" idx="2"/>
          </p:nvPr>
        </p:nvSpPr>
        <p:spPr bwMode="gray">
          <a:xfrm>
            <a:off x="1059417" y="4926383"/>
            <a:ext cx="533639" cy="92333"/>
          </a:xfrm>
          <a:prstGeom prst="rect">
            <a:avLst/>
          </a:prstGeom>
        </p:spPr>
        <p:txBody>
          <a:bodyPr vert="horz" wrap="square" lIns="0" tIns="0" rIns="0" bIns="0" rtlCol="0" anchor="ctr">
            <a:spAutoFit/>
          </a:bodyPr>
          <a:lstStyle>
            <a:lvl1pPr>
              <a:defRPr lang="de-DE" sz="600" spc="38" baseline="0" smtClean="0">
                <a:solidFill>
                  <a:schemeClr val="tx1">
                    <a:lumMod val="50000"/>
                    <a:lumOff val="50000"/>
                  </a:schemeClr>
                </a:solidFill>
                <a:latin typeface="Arial" panose="020B0604020202020204" pitchFamily="34" charset="0"/>
                <a:cs typeface="Arial" panose="020B0604020202020204" pitchFamily="34" charset="0"/>
              </a:defRPr>
            </a:lvl1pPr>
          </a:lstStyle>
          <a:p>
            <a:r>
              <a:rPr lang="en-GB"/>
              <a:t>22 Jan. 2019</a:t>
            </a:r>
            <a:endParaRPr lang="en-GB" dirty="0"/>
          </a:p>
        </p:txBody>
      </p:sp>
      <p:sp>
        <p:nvSpPr>
          <p:cNvPr id="5" name="Foliennummernplatzhalter">
            <a:extLst>
              <a:ext uri="{FF2B5EF4-FFF2-40B4-BE49-F238E27FC236}">
                <a16:creationId xmlns:a16="http://schemas.microsoft.com/office/drawing/2014/main" xmlns="" id="{4CDA9225-2A86-4401-A66D-D1B6B89C6007}"/>
              </a:ext>
            </a:extLst>
          </p:cNvPr>
          <p:cNvSpPr>
            <a:spLocks noGrp="1"/>
          </p:cNvSpPr>
          <p:nvPr>
            <p:ph type="sldNum" sz="quarter" idx="4"/>
          </p:nvPr>
        </p:nvSpPr>
        <p:spPr bwMode="gray">
          <a:xfrm>
            <a:off x="449817" y="4926383"/>
            <a:ext cx="450850" cy="92333"/>
          </a:xfrm>
          <a:prstGeom prst="rect">
            <a:avLst/>
          </a:prstGeom>
        </p:spPr>
        <p:txBody>
          <a:bodyPr vert="horz" wrap="square" lIns="0" tIns="0" rIns="0" bIns="0" rtlCol="0" anchor="ctr">
            <a:spAutoFit/>
          </a:bodyPr>
          <a:lstStyle>
            <a:lvl1pPr algn="l">
              <a:defRPr lang="de-DE" sz="600" spc="38" baseline="0" smtClean="0">
                <a:solidFill>
                  <a:schemeClr val="tx2"/>
                </a:solidFill>
                <a:latin typeface="Arial" panose="020B0604020202020204" pitchFamily="34" charset="0"/>
                <a:cs typeface="Arial" panose="020B0604020202020204" pitchFamily="34" charset="0"/>
              </a:defRPr>
            </a:lvl1pPr>
          </a:lstStyle>
          <a:p>
            <a:r>
              <a:rPr lang="en-GB" dirty="0"/>
              <a:t>Page </a:t>
            </a:r>
            <a:fld id="{3A8B5DB7-81A8-4ED4-916B-6B23CD603687}" type="slidenum">
              <a:rPr lang="en-GB" smtClean="0"/>
              <a:pPr/>
              <a:t>‹#›</a:t>
            </a:fld>
            <a:endParaRPr lang="en-GB" dirty="0"/>
          </a:p>
        </p:txBody>
      </p:sp>
      <p:cxnSp>
        <p:nvCxnSpPr>
          <p:cNvPr id="14" name="Trennlinie 2">
            <a:extLst>
              <a:ext uri="{FF2B5EF4-FFF2-40B4-BE49-F238E27FC236}">
                <a16:creationId xmlns:a16="http://schemas.microsoft.com/office/drawing/2014/main" xmlns="" id="{BA7763BA-D29F-4859-88A9-E457D7D05001}"/>
              </a:ext>
            </a:extLst>
          </p:cNvPr>
          <p:cNvCxnSpPr>
            <a:cxnSpLocks/>
          </p:cNvCxnSpPr>
          <p:nvPr userDrawn="1"/>
        </p:nvCxnSpPr>
        <p:spPr bwMode="gray">
          <a:xfrm>
            <a:off x="1708149" y="4931713"/>
            <a:ext cx="0" cy="7778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Trennline 1">
            <a:extLst>
              <a:ext uri="{FF2B5EF4-FFF2-40B4-BE49-F238E27FC236}">
                <a16:creationId xmlns:a16="http://schemas.microsoft.com/office/drawing/2014/main" xmlns="" id="{D7B3BF4D-6640-4657-BD72-5F4E0852873A}"/>
              </a:ext>
            </a:extLst>
          </p:cNvPr>
          <p:cNvCxnSpPr>
            <a:cxnSpLocks/>
          </p:cNvCxnSpPr>
          <p:nvPr userDrawn="1"/>
        </p:nvCxnSpPr>
        <p:spPr bwMode="gray">
          <a:xfrm>
            <a:off x="917820" y="4931714"/>
            <a:ext cx="0" cy="7778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
          <p:cNvSpPr>
            <a:spLocks noGrp="1"/>
          </p:cNvSpPr>
          <p:nvPr>
            <p:ph type="body" idx="1"/>
          </p:nvPr>
        </p:nvSpPr>
        <p:spPr bwMode="gray">
          <a:xfrm>
            <a:off x="449818" y="1020969"/>
            <a:ext cx="7172684" cy="3495470"/>
          </a:xfrm>
          <a:prstGeom prst="rect">
            <a:avLst/>
          </a:prstGeom>
        </p:spPr>
        <p:txBody>
          <a:bodyPr vert="horz" lIns="0" tIns="0" rIns="72000" bIns="0" rtlCol="0">
            <a:noAutofit/>
          </a:body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2" name="Headline">
            <a:extLst>
              <a:ext uri="{FF2B5EF4-FFF2-40B4-BE49-F238E27FC236}">
                <a16:creationId xmlns:a16="http://schemas.microsoft.com/office/drawing/2014/main" xmlns="" id="{288DB87F-225C-44F9-8B2F-85DB9A3E0803}"/>
              </a:ext>
            </a:extLst>
          </p:cNvPr>
          <p:cNvSpPr>
            <a:spLocks noGrp="1"/>
          </p:cNvSpPr>
          <p:nvPr>
            <p:ph type="title"/>
          </p:nvPr>
        </p:nvSpPr>
        <p:spPr bwMode="gray">
          <a:xfrm>
            <a:off x="449817" y="240212"/>
            <a:ext cx="7172684" cy="540544"/>
          </a:xfrm>
          <a:prstGeom prst="rect">
            <a:avLst/>
          </a:prstGeom>
        </p:spPr>
        <p:txBody>
          <a:bodyPr vert="horz" lIns="0" tIns="0" rIns="72000" bIns="0" rtlCol="0" anchor="b">
            <a:noAutofit/>
          </a:bodyPr>
          <a:lstStyle/>
          <a:p>
            <a:r>
              <a:rPr lang="en-GB"/>
              <a:t>Click to edit headline</a:t>
            </a:r>
            <a:endParaRPr lang="en-GB" dirty="0"/>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14" r:id="rId2"/>
    <p:sldLayoutId id="2147483815" r:id="rId3"/>
    <p:sldLayoutId id="2147483818" r:id="rId4"/>
    <p:sldLayoutId id="2147483819" r:id="rId5"/>
    <p:sldLayoutId id="2147483858" r:id="rId6"/>
    <p:sldLayoutId id="2147483859" r:id="rId7"/>
    <p:sldLayoutId id="2147483824" r:id="rId8"/>
    <p:sldLayoutId id="2147483822" r:id="rId9"/>
    <p:sldLayoutId id="2147483823" r:id="rId10"/>
    <p:sldLayoutId id="2147483821" r:id="rId11"/>
    <p:sldLayoutId id="2147483826" r:id="rId12"/>
    <p:sldLayoutId id="2147483827" r:id="rId13"/>
    <p:sldLayoutId id="2147483825" r:id="rId14"/>
    <p:sldLayoutId id="2147483829" r:id="rId15"/>
    <p:sldLayoutId id="2147483838" r:id="rId16"/>
    <p:sldLayoutId id="2147483832" r:id="rId17"/>
    <p:sldLayoutId id="2147483828" r:id="rId18"/>
    <p:sldLayoutId id="2147483830" r:id="rId19"/>
    <p:sldLayoutId id="2147483831" r:id="rId20"/>
    <p:sldLayoutId id="2147483834" r:id="rId21"/>
    <p:sldLayoutId id="2147483835" r:id="rId22"/>
    <p:sldLayoutId id="2147483836" r:id="rId23"/>
    <p:sldLayoutId id="2147483837" r:id="rId24"/>
    <p:sldLayoutId id="2147483839" r:id="rId25"/>
    <p:sldLayoutId id="2147483852" r:id="rId26"/>
    <p:sldLayoutId id="2147483843" r:id="rId27"/>
    <p:sldLayoutId id="2147483847" r:id="rId28"/>
    <p:sldLayoutId id="2147483846" r:id="rId29"/>
    <p:sldLayoutId id="2147483841" r:id="rId30"/>
    <p:sldLayoutId id="2147483842" r:id="rId31"/>
    <p:sldLayoutId id="2147483857" r:id="rId32"/>
    <p:sldLayoutId id="2147483856" r:id="rId33"/>
    <p:sldLayoutId id="2147483840" r:id="rId34"/>
  </p:sldLayoutIdLst>
  <p:transition>
    <p:fade/>
  </p:transition>
  <p:hf hdr="0"/>
  <p:txStyles>
    <p:title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1200" kern="1200" dirty="0" smtClean="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eumayors.eu/" TargetMode="External"/><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www.com-east.eu/uk/" TargetMode="External"/><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xmlns="" id="{2E8844CF-EE31-4AFB-91E4-4B2E90E5DB91}"/>
              </a:ext>
            </a:extLst>
          </p:cNvPr>
          <p:cNvSpPr>
            <a:spLocks noGrp="1"/>
          </p:cNvSpPr>
          <p:nvPr>
            <p:ph type="title"/>
          </p:nvPr>
        </p:nvSpPr>
        <p:spPr bwMode="gray">
          <a:xfrm>
            <a:off x="699848" y="1962048"/>
            <a:ext cx="7971711" cy="664797"/>
          </a:xfrm>
        </p:spPr>
        <p:txBody>
          <a:bodyPr/>
          <a:lstStyle/>
          <a:p>
            <a:r>
              <a:rPr lang="ru-RU" sz="2400" dirty="0">
                <a:latin typeface="Century Gothic" panose="020B0502020202020204" pitchFamily="34" charset="0"/>
              </a:rPr>
              <a:t>Угода </a:t>
            </a:r>
            <a:r>
              <a:rPr lang="ru-RU" sz="2400" dirty="0" err="1">
                <a:latin typeface="Century Gothic" panose="020B0502020202020204" pitchFamily="34" charset="0"/>
              </a:rPr>
              <a:t>мерів</a:t>
            </a:r>
            <a:r>
              <a:rPr lang="ru-RU" sz="2400" dirty="0">
                <a:latin typeface="Century Gothic" panose="020B0502020202020204" pitchFamily="34" charset="0"/>
              </a:rPr>
              <a:t>. </a:t>
            </a:r>
            <a:r>
              <a:rPr lang="ru-RU" sz="2400" dirty="0" err="1">
                <a:latin typeface="Century Gothic" panose="020B0502020202020204" pitchFamily="34" charset="0"/>
              </a:rPr>
              <a:t>Базові</a:t>
            </a:r>
            <a:r>
              <a:rPr lang="ru-RU" sz="2400" dirty="0">
                <a:latin typeface="Century Gothic" panose="020B0502020202020204" pitchFamily="34" charset="0"/>
              </a:rPr>
              <a:t> </a:t>
            </a:r>
            <a:r>
              <a:rPr lang="ru-RU" sz="2400" dirty="0" err="1">
                <a:latin typeface="Century Gothic" panose="020B0502020202020204" pitchFamily="34" charset="0"/>
              </a:rPr>
              <a:t>відомості</a:t>
            </a:r>
            <a:r>
              <a:rPr lang="ru-RU" sz="2400" dirty="0">
                <a:latin typeface="Century Gothic" panose="020B0502020202020204" pitchFamily="34" charset="0"/>
              </a:rPr>
              <a:t>. </a:t>
            </a:r>
            <a:r>
              <a:rPr lang="ru-RU" sz="2400" dirty="0" err="1">
                <a:latin typeface="Century Gothic" panose="020B0502020202020204" pitchFamily="34" charset="0"/>
              </a:rPr>
              <a:t>Розробка</a:t>
            </a:r>
            <a:r>
              <a:rPr lang="ru-RU" sz="2400" dirty="0">
                <a:latin typeface="Century Gothic" panose="020B0502020202020204" pitchFamily="34" charset="0"/>
              </a:rPr>
              <a:t> ПДСЕРК. </a:t>
            </a:r>
            <a:r>
              <a:rPr lang="ru-RU" sz="2400" dirty="0" err="1">
                <a:latin typeface="Century Gothic" panose="020B0502020202020204" pitchFamily="34" charset="0"/>
              </a:rPr>
              <a:t>Виконання</a:t>
            </a:r>
            <a:r>
              <a:rPr lang="ru-RU" sz="2400" dirty="0">
                <a:latin typeface="Century Gothic" panose="020B0502020202020204" pitchFamily="34" charset="0"/>
              </a:rPr>
              <a:t> </a:t>
            </a:r>
            <a:r>
              <a:rPr lang="ru-RU" sz="2400" dirty="0" err="1">
                <a:latin typeface="Century Gothic" panose="020B0502020202020204" pitchFamily="34" charset="0"/>
              </a:rPr>
              <a:t>прийнятих</a:t>
            </a:r>
            <a:r>
              <a:rPr lang="ru-RU" sz="2400" dirty="0">
                <a:latin typeface="Century Gothic" panose="020B0502020202020204" pitchFamily="34" charset="0"/>
              </a:rPr>
              <a:t> </a:t>
            </a:r>
            <a:r>
              <a:rPr lang="ru-RU" sz="2400" dirty="0" err="1">
                <a:latin typeface="Century Gothic" panose="020B0502020202020204" pitchFamily="34" charset="0"/>
              </a:rPr>
              <a:t>зобов`язань</a:t>
            </a:r>
            <a:r>
              <a:rPr lang="ru-RU" sz="2400" dirty="0">
                <a:latin typeface="Century Gothic" panose="020B0502020202020204" pitchFamily="34" charset="0"/>
              </a:rPr>
              <a:t> </a:t>
            </a:r>
            <a:r>
              <a:rPr lang="ru-RU" sz="2400" dirty="0" err="1">
                <a:latin typeface="Century Gothic" panose="020B0502020202020204" pitchFamily="34" charset="0"/>
              </a:rPr>
              <a:t>підписантами</a:t>
            </a:r>
            <a:endParaRPr lang="en-GB" sz="2400" dirty="0">
              <a:latin typeface="Century Gothic" panose="020B0502020202020204" pitchFamily="34" charset="0"/>
            </a:endParaRPr>
          </a:p>
        </p:txBody>
      </p:sp>
      <p:sp>
        <p:nvSpPr>
          <p:cNvPr id="3" name="Textplatzhalter 2">
            <a:extLst>
              <a:ext uri="{FF2B5EF4-FFF2-40B4-BE49-F238E27FC236}">
                <a16:creationId xmlns:a16="http://schemas.microsoft.com/office/drawing/2014/main" xmlns="" id="{76FE7759-2D9C-4F55-90D1-353B2E688506}"/>
              </a:ext>
            </a:extLst>
          </p:cNvPr>
          <p:cNvSpPr>
            <a:spLocks noGrp="1"/>
          </p:cNvSpPr>
          <p:nvPr>
            <p:ph type="body" sz="quarter" idx="10"/>
          </p:nvPr>
        </p:nvSpPr>
        <p:spPr bwMode="gray">
          <a:xfrm>
            <a:off x="699848" y="2775458"/>
            <a:ext cx="7970837" cy="438582"/>
          </a:xfrm>
        </p:spPr>
        <p:txBody>
          <a:bodyPr/>
          <a:lstStyle/>
          <a:p>
            <a:r>
              <a:rPr lang="ru-RU" b="1">
                <a:latin typeface="Century Gothic" panose="020B0502020202020204" pitchFamily="34" charset="0"/>
              </a:rPr>
              <a:t>Просування енергоефективності та імплементації Директиви ЄС про енергоефективність в Україні</a:t>
            </a:r>
            <a:r>
              <a:rPr lang="ru-RU">
                <a:latin typeface="Century Gothic" panose="020B0502020202020204" pitchFamily="34" charset="0"/>
              </a:rPr>
              <a:t>| 26 жовтня 2021р.</a:t>
            </a:r>
            <a:endParaRPr lang="ru-RU" dirty="0">
              <a:latin typeface="Century Gothic" panose="020B0502020202020204" pitchFamily="34" charset="0"/>
            </a:endParaRPr>
          </a:p>
        </p:txBody>
      </p:sp>
    </p:spTree>
    <p:extLst>
      <p:ext uri="{BB962C8B-B14F-4D97-AF65-F5344CB8AC3E}">
        <p14:creationId xmlns:p14="http://schemas.microsoft.com/office/powerpoint/2010/main" val="367303556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27">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1"/>
            <a:ext cx="3052451" cy="5143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E9648D4C-BE2F-4CC7-A6AE-7B1B6527BD97}"/>
              </a:ext>
            </a:extLst>
          </p:cNvPr>
          <p:cNvSpPr>
            <a:spLocks noGrp="1"/>
          </p:cNvSpPr>
          <p:nvPr>
            <p:ph type="title"/>
          </p:nvPr>
        </p:nvSpPr>
        <p:spPr>
          <a:xfrm>
            <a:off x="482600" y="480060"/>
            <a:ext cx="2322320" cy="4209927"/>
          </a:xfrm>
        </p:spPr>
        <p:txBody>
          <a:bodyPr vert="horz" lIns="91440" tIns="45720" rIns="91440" bIns="45720" rtlCol="0" anchor="ctr">
            <a:normAutofit/>
          </a:bodyPr>
          <a:lstStyle/>
          <a:p>
            <a:pPr defTabSz="914400"/>
            <a:r>
              <a:rPr lang="en-US" sz="2400" kern="1200" dirty="0">
                <a:solidFill>
                  <a:srgbClr val="FFFFFF"/>
                </a:solidFill>
                <a:latin typeface="Century Gothic" panose="020B0502020202020204" pitchFamily="34" charset="0"/>
              </a:rPr>
              <a:t>ОСНОВНІ ВИДИ ДІЯЛЬНОСТІ В РАМКАХ ПРОЕКТУ:</a:t>
            </a:r>
          </a:p>
        </p:txBody>
      </p:sp>
      <p:sp>
        <p:nvSpPr>
          <p:cNvPr id="5" name="Footer Placeholder 4">
            <a:extLst>
              <a:ext uri="{FF2B5EF4-FFF2-40B4-BE49-F238E27FC236}">
                <a16:creationId xmlns:a16="http://schemas.microsoft.com/office/drawing/2014/main" xmlns="" id="{090AF78E-3CA6-4B8B-9A28-5CE084BE1CF0}"/>
              </a:ext>
            </a:extLst>
          </p:cNvPr>
          <p:cNvSpPr>
            <a:spLocks noGrp="1"/>
          </p:cNvSpPr>
          <p:nvPr>
            <p:ph type="ftr" sz="quarter" idx="15"/>
          </p:nvPr>
        </p:nvSpPr>
        <p:spPr>
          <a:xfrm>
            <a:off x="3490720" y="4767262"/>
            <a:ext cx="4289616" cy="273844"/>
          </a:xfrm>
        </p:spPr>
        <p:txBody>
          <a:bodyPr vert="horz" lIns="91440" tIns="45720" rIns="91440" bIns="45720" rtlCol="0" anchor="ctr">
            <a:normAutofit/>
          </a:bodyPr>
          <a:lstStyle/>
          <a:p>
            <a:pPr defTabSz="914400">
              <a:lnSpc>
                <a:spcPct val="90000"/>
              </a:lnSpc>
              <a:spcAft>
                <a:spcPts val="600"/>
              </a:spcAft>
            </a:pPr>
            <a:r>
              <a:rPr lang="en-US" kern="1200">
                <a:solidFill>
                  <a:prstClr val="black">
                    <a:tint val="75000"/>
                  </a:prstClr>
                </a:solidFill>
                <a:latin typeface="+mn-lt"/>
                <a:ea typeface="+mn-ea"/>
                <a:cs typeface="+mn-cs"/>
              </a:rPr>
              <a:t>Угода мерів. Базові відомості. Розробка ПДСЕРК. Виконання прийнятих зобов`язань підписантами</a:t>
            </a:r>
          </a:p>
        </p:txBody>
      </p:sp>
      <p:sp>
        <p:nvSpPr>
          <p:cNvPr id="6" name="Slide Number Placeholder 5">
            <a:extLst>
              <a:ext uri="{FF2B5EF4-FFF2-40B4-BE49-F238E27FC236}">
                <a16:creationId xmlns:a16="http://schemas.microsoft.com/office/drawing/2014/main" xmlns="" id="{AD22C953-22F7-495B-9C8F-4951D1AE8A53}"/>
              </a:ext>
            </a:extLst>
          </p:cNvPr>
          <p:cNvSpPr>
            <a:spLocks noGrp="1"/>
          </p:cNvSpPr>
          <p:nvPr>
            <p:ph type="sldNum" sz="quarter" idx="16"/>
          </p:nvPr>
        </p:nvSpPr>
        <p:spPr>
          <a:xfrm>
            <a:off x="7900987" y="4767262"/>
            <a:ext cx="614363" cy="273844"/>
          </a:xfrm>
        </p:spPr>
        <p:txBody>
          <a:bodyPr vert="horz" lIns="91440" tIns="45720" rIns="91440" bIns="45720" rtlCol="0" anchor="ctr">
            <a:normAutofit fontScale="92500"/>
          </a:bodyPr>
          <a:lstStyle/>
          <a:p>
            <a:pPr algn="r" defTabSz="914400">
              <a:spcAft>
                <a:spcPts val="600"/>
              </a:spcAft>
            </a:pPr>
            <a:r>
              <a:rPr lang="en-US" sz="900">
                <a:solidFill>
                  <a:prstClr val="black">
                    <a:tint val="75000"/>
                  </a:prstClr>
                </a:solidFill>
                <a:latin typeface="+mn-lt"/>
                <a:cs typeface="+mn-cs"/>
              </a:rPr>
              <a:t>Page </a:t>
            </a:r>
            <a:fld id="{3A8B5DB7-81A8-4ED4-916B-6B23CD603687}" type="slidenum">
              <a:rPr lang="en-US" sz="900" smtClean="0">
                <a:solidFill>
                  <a:prstClr val="black">
                    <a:tint val="75000"/>
                  </a:prstClr>
                </a:solidFill>
                <a:latin typeface="+mn-lt"/>
                <a:cs typeface="+mn-cs"/>
              </a:rPr>
              <a:pPr algn="r" defTabSz="914400">
                <a:spcAft>
                  <a:spcPts val="600"/>
                </a:spcAft>
              </a:pPr>
              <a:t>10</a:t>
            </a:fld>
            <a:endParaRPr lang="en-US" sz="900">
              <a:solidFill>
                <a:prstClr val="black">
                  <a:tint val="75000"/>
                </a:prstClr>
              </a:solidFill>
              <a:latin typeface="+mn-lt"/>
              <a:cs typeface="+mn-cs"/>
            </a:endParaRPr>
          </a:p>
        </p:txBody>
      </p:sp>
      <p:graphicFrame>
        <p:nvGraphicFramePr>
          <p:cNvPr id="19" name="TextBox 10">
            <a:extLst>
              <a:ext uri="{FF2B5EF4-FFF2-40B4-BE49-F238E27FC236}">
                <a16:creationId xmlns:a16="http://schemas.microsoft.com/office/drawing/2014/main" xmlns="" id="{740D5749-0B78-4956-9DB2-16E4B3B403DB}"/>
              </a:ext>
            </a:extLst>
          </p:cNvPr>
          <p:cNvGraphicFramePr/>
          <p:nvPr>
            <p:extLst>
              <p:ext uri="{D42A27DB-BD31-4B8C-83A1-F6EECF244321}">
                <p14:modId xmlns:p14="http://schemas.microsoft.com/office/powerpoint/2010/main" val="1053456520"/>
              </p:ext>
            </p:extLst>
          </p:nvPr>
        </p:nvGraphicFramePr>
        <p:xfrm>
          <a:off x="3535051" y="-1"/>
          <a:ext cx="5324094" cy="4475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796233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1"/>
            <a:ext cx="3052451" cy="5143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E9648D4C-BE2F-4CC7-A6AE-7B1B6527BD97}"/>
              </a:ext>
            </a:extLst>
          </p:cNvPr>
          <p:cNvSpPr>
            <a:spLocks noGrp="1"/>
          </p:cNvSpPr>
          <p:nvPr>
            <p:ph type="title"/>
          </p:nvPr>
        </p:nvSpPr>
        <p:spPr>
          <a:xfrm>
            <a:off x="426720" y="480060"/>
            <a:ext cx="2378200" cy="4209927"/>
          </a:xfrm>
        </p:spPr>
        <p:txBody>
          <a:bodyPr vert="horz" lIns="91440" tIns="45720" rIns="91440" bIns="45720" rtlCol="0" anchor="ctr">
            <a:normAutofit/>
          </a:bodyPr>
          <a:lstStyle/>
          <a:p>
            <a:pPr defTabSz="914400"/>
            <a:r>
              <a:rPr lang="uk-UA" sz="2400" kern="1200" dirty="0">
                <a:solidFill>
                  <a:srgbClr val="FFFFFF"/>
                </a:solidFill>
                <a:latin typeface="Century Gothic" panose="020B0502020202020204" pitchFamily="34" charset="0"/>
              </a:rPr>
              <a:t>ПРОЕКТ НАДАЄ ПІДТРИМКУ:</a:t>
            </a:r>
            <a:endParaRPr lang="en-US" sz="2400" kern="1200" dirty="0">
              <a:solidFill>
                <a:srgbClr val="FFFFFF"/>
              </a:solidFill>
              <a:latin typeface="Century Gothic" panose="020B0502020202020204" pitchFamily="34" charset="0"/>
            </a:endParaRPr>
          </a:p>
        </p:txBody>
      </p:sp>
      <p:sp>
        <p:nvSpPr>
          <p:cNvPr id="4" name="Date Placeholder 3">
            <a:extLst>
              <a:ext uri="{FF2B5EF4-FFF2-40B4-BE49-F238E27FC236}">
                <a16:creationId xmlns:a16="http://schemas.microsoft.com/office/drawing/2014/main" xmlns="" id="{CCD6F7A5-1E59-48CE-AD59-293887E80CF3}"/>
              </a:ext>
            </a:extLst>
          </p:cNvPr>
          <p:cNvSpPr>
            <a:spLocks noGrp="1"/>
          </p:cNvSpPr>
          <p:nvPr>
            <p:ph type="dt" sz="half" idx="14"/>
          </p:nvPr>
        </p:nvSpPr>
        <p:spPr>
          <a:xfrm>
            <a:off x="482600" y="4767262"/>
            <a:ext cx="2203450" cy="273844"/>
          </a:xfrm>
        </p:spPr>
        <p:txBody>
          <a:bodyPr vert="horz" lIns="91440" tIns="45720" rIns="91440" bIns="45720" rtlCol="0" anchor="ctr">
            <a:normAutofit/>
          </a:bodyPr>
          <a:lstStyle/>
          <a:p>
            <a:pPr defTabSz="914400">
              <a:spcAft>
                <a:spcPts val="600"/>
              </a:spcAft>
            </a:pPr>
            <a:r>
              <a:rPr lang="en-US" sz="900">
                <a:solidFill>
                  <a:srgbClr val="FFFFFF">
                    <a:alpha val="80000"/>
                  </a:srgbClr>
                </a:solidFill>
                <a:latin typeface="+mn-lt"/>
                <a:cs typeface="+mn-cs"/>
              </a:rPr>
              <a:t>22 Jan. 2019</a:t>
            </a:r>
          </a:p>
        </p:txBody>
      </p:sp>
      <p:sp>
        <p:nvSpPr>
          <p:cNvPr id="5" name="Footer Placeholder 4">
            <a:extLst>
              <a:ext uri="{FF2B5EF4-FFF2-40B4-BE49-F238E27FC236}">
                <a16:creationId xmlns:a16="http://schemas.microsoft.com/office/drawing/2014/main" xmlns="" id="{090AF78E-3CA6-4B8B-9A28-5CE084BE1CF0}"/>
              </a:ext>
            </a:extLst>
          </p:cNvPr>
          <p:cNvSpPr>
            <a:spLocks noGrp="1"/>
          </p:cNvSpPr>
          <p:nvPr>
            <p:ph type="ftr" sz="quarter" idx="15"/>
          </p:nvPr>
        </p:nvSpPr>
        <p:spPr>
          <a:xfrm>
            <a:off x="3490720" y="4767262"/>
            <a:ext cx="4289616" cy="273844"/>
          </a:xfrm>
        </p:spPr>
        <p:txBody>
          <a:bodyPr vert="horz" lIns="91440" tIns="45720" rIns="91440" bIns="45720" rtlCol="0" anchor="ctr">
            <a:normAutofit/>
          </a:bodyPr>
          <a:lstStyle/>
          <a:p>
            <a:pPr defTabSz="914400">
              <a:lnSpc>
                <a:spcPct val="90000"/>
              </a:lnSpc>
              <a:spcAft>
                <a:spcPts val="600"/>
              </a:spcAft>
            </a:pPr>
            <a:r>
              <a:rPr lang="en-US" kern="1200">
                <a:solidFill>
                  <a:prstClr val="black">
                    <a:tint val="75000"/>
                  </a:prstClr>
                </a:solidFill>
                <a:latin typeface="+mn-lt"/>
                <a:ea typeface="+mn-ea"/>
                <a:cs typeface="+mn-cs"/>
              </a:rPr>
              <a:t>Угода мерів. Базові відомості. Розробка ПДСЕРК. Виконання прийнятих зобов`язань підписантами</a:t>
            </a:r>
          </a:p>
        </p:txBody>
      </p:sp>
      <p:sp>
        <p:nvSpPr>
          <p:cNvPr id="6" name="Slide Number Placeholder 5">
            <a:extLst>
              <a:ext uri="{FF2B5EF4-FFF2-40B4-BE49-F238E27FC236}">
                <a16:creationId xmlns:a16="http://schemas.microsoft.com/office/drawing/2014/main" xmlns="" id="{AD22C953-22F7-495B-9C8F-4951D1AE8A53}"/>
              </a:ext>
            </a:extLst>
          </p:cNvPr>
          <p:cNvSpPr>
            <a:spLocks noGrp="1"/>
          </p:cNvSpPr>
          <p:nvPr>
            <p:ph type="sldNum" sz="quarter" idx="16"/>
          </p:nvPr>
        </p:nvSpPr>
        <p:spPr>
          <a:xfrm>
            <a:off x="7900987" y="4767262"/>
            <a:ext cx="614363" cy="273844"/>
          </a:xfrm>
        </p:spPr>
        <p:txBody>
          <a:bodyPr vert="horz" lIns="91440" tIns="45720" rIns="91440" bIns="45720" rtlCol="0" anchor="ctr">
            <a:normAutofit fontScale="92500"/>
          </a:bodyPr>
          <a:lstStyle/>
          <a:p>
            <a:pPr algn="r" defTabSz="914400">
              <a:spcAft>
                <a:spcPts val="600"/>
              </a:spcAft>
            </a:pPr>
            <a:r>
              <a:rPr lang="en-US" sz="900">
                <a:solidFill>
                  <a:prstClr val="black">
                    <a:tint val="75000"/>
                  </a:prstClr>
                </a:solidFill>
                <a:latin typeface="+mn-lt"/>
                <a:cs typeface="+mn-cs"/>
              </a:rPr>
              <a:t>Page </a:t>
            </a:r>
            <a:fld id="{3A8B5DB7-81A8-4ED4-916B-6B23CD603687}" type="slidenum">
              <a:rPr lang="en-US" sz="900">
                <a:solidFill>
                  <a:prstClr val="black">
                    <a:tint val="75000"/>
                  </a:prstClr>
                </a:solidFill>
                <a:latin typeface="+mn-lt"/>
                <a:cs typeface="+mn-cs"/>
              </a:rPr>
              <a:pPr algn="r" defTabSz="914400">
                <a:spcAft>
                  <a:spcPts val="600"/>
                </a:spcAft>
              </a:pPr>
              <a:t>11</a:t>
            </a:fld>
            <a:endParaRPr lang="en-US" sz="900">
              <a:solidFill>
                <a:prstClr val="black">
                  <a:tint val="75000"/>
                </a:prstClr>
              </a:solidFill>
              <a:latin typeface="+mn-lt"/>
              <a:cs typeface="+mn-cs"/>
            </a:endParaRPr>
          </a:p>
        </p:txBody>
      </p:sp>
      <p:graphicFrame>
        <p:nvGraphicFramePr>
          <p:cNvPr id="9" name="Text Placeholder 1">
            <a:extLst>
              <a:ext uri="{FF2B5EF4-FFF2-40B4-BE49-F238E27FC236}">
                <a16:creationId xmlns:a16="http://schemas.microsoft.com/office/drawing/2014/main" xmlns="" id="{33FC95A0-B6C1-4056-AE4F-FFA4E0EB643F}"/>
              </a:ext>
            </a:extLst>
          </p:cNvPr>
          <p:cNvGraphicFramePr/>
          <p:nvPr>
            <p:extLst>
              <p:ext uri="{D42A27DB-BD31-4B8C-83A1-F6EECF244321}">
                <p14:modId xmlns:p14="http://schemas.microsoft.com/office/powerpoint/2010/main" val="1953190914"/>
              </p:ext>
            </p:extLst>
          </p:nvPr>
        </p:nvGraphicFramePr>
        <p:xfrm>
          <a:off x="3383280" y="236220"/>
          <a:ext cx="5046112" cy="4137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137213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1"/>
            <a:ext cx="3052451" cy="5143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E9648D4C-BE2F-4CC7-A6AE-7B1B6527BD97}"/>
              </a:ext>
            </a:extLst>
          </p:cNvPr>
          <p:cNvSpPr>
            <a:spLocks noGrp="1"/>
          </p:cNvSpPr>
          <p:nvPr>
            <p:ph type="title"/>
          </p:nvPr>
        </p:nvSpPr>
        <p:spPr>
          <a:xfrm>
            <a:off x="350520" y="480060"/>
            <a:ext cx="2575560" cy="4209927"/>
          </a:xfrm>
        </p:spPr>
        <p:txBody>
          <a:bodyPr vert="horz" lIns="91440" tIns="45720" rIns="91440" bIns="45720" rtlCol="0" anchor="ctr">
            <a:normAutofit/>
          </a:bodyPr>
          <a:lstStyle/>
          <a:p>
            <a:pPr defTabSz="914400"/>
            <a:r>
              <a:rPr lang="uk-UA" sz="2400" kern="1200" dirty="0">
                <a:solidFill>
                  <a:srgbClr val="FFFFFF"/>
                </a:solidFill>
                <a:latin typeface="Century Gothic" panose="020B0502020202020204" pitchFamily="34" charset="0"/>
              </a:rPr>
              <a:t>ПЕРЕВАГИ ПРИЄДНАННЯ</a:t>
            </a:r>
            <a:endParaRPr lang="en-US" sz="2400" kern="1200" dirty="0">
              <a:solidFill>
                <a:srgbClr val="FFFFFF"/>
              </a:solidFill>
              <a:latin typeface="Century Gothic" panose="020B0502020202020204" pitchFamily="34" charset="0"/>
            </a:endParaRPr>
          </a:p>
        </p:txBody>
      </p:sp>
      <p:sp>
        <p:nvSpPr>
          <p:cNvPr id="5" name="Footer Placeholder 4">
            <a:extLst>
              <a:ext uri="{FF2B5EF4-FFF2-40B4-BE49-F238E27FC236}">
                <a16:creationId xmlns:a16="http://schemas.microsoft.com/office/drawing/2014/main" xmlns="" id="{090AF78E-3CA6-4B8B-9A28-5CE084BE1CF0}"/>
              </a:ext>
            </a:extLst>
          </p:cNvPr>
          <p:cNvSpPr>
            <a:spLocks noGrp="1"/>
          </p:cNvSpPr>
          <p:nvPr>
            <p:ph type="ftr" sz="quarter" idx="15"/>
          </p:nvPr>
        </p:nvSpPr>
        <p:spPr>
          <a:xfrm>
            <a:off x="3490720" y="4767262"/>
            <a:ext cx="4289616" cy="273844"/>
          </a:xfrm>
        </p:spPr>
        <p:txBody>
          <a:bodyPr vert="horz" lIns="91440" tIns="45720" rIns="91440" bIns="45720" rtlCol="0" anchor="ctr">
            <a:normAutofit/>
          </a:bodyPr>
          <a:lstStyle/>
          <a:p>
            <a:pPr defTabSz="914400">
              <a:lnSpc>
                <a:spcPct val="90000"/>
              </a:lnSpc>
              <a:spcAft>
                <a:spcPts val="600"/>
              </a:spcAft>
            </a:pPr>
            <a:r>
              <a:rPr lang="en-US" kern="1200">
                <a:solidFill>
                  <a:prstClr val="black">
                    <a:tint val="75000"/>
                  </a:prstClr>
                </a:solidFill>
                <a:latin typeface="+mn-lt"/>
                <a:ea typeface="+mn-ea"/>
                <a:cs typeface="+mn-cs"/>
              </a:rPr>
              <a:t>Угода мерів. Базові відомості. Розробка ПДСЕРК. Виконання прийнятих зобов`язань підписантами</a:t>
            </a:r>
          </a:p>
        </p:txBody>
      </p:sp>
      <p:sp>
        <p:nvSpPr>
          <p:cNvPr id="6" name="Slide Number Placeholder 5">
            <a:extLst>
              <a:ext uri="{FF2B5EF4-FFF2-40B4-BE49-F238E27FC236}">
                <a16:creationId xmlns:a16="http://schemas.microsoft.com/office/drawing/2014/main" xmlns="" id="{AD22C953-22F7-495B-9C8F-4951D1AE8A53}"/>
              </a:ext>
            </a:extLst>
          </p:cNvPr>
          <p:cNvSpPr>
            <a:spLocks noGrp="1"/>
          </p:cNvSpPr>
          <p:nvPr>
            <p:ph type="sldNum" sz="quarter" idx="16"/>
          </p:nvPr>
        </p:nvSpPr>
        <p:spPr>
          <a:xfrm>
            <a:off x="7900987" y="4767262"/>
            <a:ext cx="614363" cy="273844"/>
          </a:xfrm>
        </p:spPr>
        <p:txBody>
          <a:bodyPr vert="horz" lIns="91440" tIns="45720" rIns="91440" bIns="45720" rtlCol="0" anchor="ctr">
            <a:normAutofit fontScale="92500"/>
          </a:bodyPr>
          <a:lstStyle/>
          <a:p>
            <a:pPr algn="r" defTabSz="914400">
              <a:spcAft>
                <a:spcPts val="600"/>
              </a:spcAft>
            </a:pPr>
            <a:r>
              <a:rPr lang="en-US" sz="900">
                <a:solidFill>
                  <a:prstClr val="black">
                    <a:tint val="75000"/>
                  </a:prstClr>
                </a:solidFill>
                <a:latin typeface="+mn-lt"/>
                <a:cs typeface="+mn-cs"/>
              </a:rPr>
              <a:t>Page </a:t>
            </a:r>
            <a:fld id="{3A8B5DB7-81A8-4ED4-916B-6B23CD603687}" type="slidenum">
              <a:rPr lang="en-US" sz="900">
                <a:solidFill>
                  <a:prstClr val="black">
                    <a:tint val="75000"/>
                  </a:prstClr>
                </a:solidFill>
                <a:latin typeface="+mn-lt"/>
                <a:cs typeface="+mn-cs"/>
              </a:rPr>
              <a:pPr algn="r" defTabSz="914400">
                <a:spcAft>
                  <a:spcPts val="600"/>
                </a:spcAft>
              </a:pPr>
              <a:t>12</a:t>
            </a:fld>
            <a:endParaRPr lang="en-US" sz="900">
              <a:solidFill>
                <a:prstClr val="black">
                  <a:tint val="75000"/>
                </a:prstClr>
              </a:solidFill>
              <a:latin typeface="+mn-lt"/>
              <a:cs typeface="+mn-cs"/>
            </a:endParaRPr>
          </a:p>
        </p:txBody>
      </p:sp>
      <p:graphicFrame>
        <p:nvGraphicFramePr>
          <p:cNvPr id="10" name="TextBox 10">
            <a:extLst>
              <a:ext uri="{FF2B5EF4-FFF2-40B4-BE49-F238E27FC236}">
                <a16:creationId xmlns:a16="http://schemas.microsoft.com/office/drawing/2014/main" xmlns="" id="{AE0F2F06-D5B8-4055-919A-7CB44530A377}"/>
              </a:ext>
            </a:extLst>
          </p:cNvPr>
          <p:cNvGraphicFramePr/>
          <p:nvPr>
            <p:extLst>
              <p:ext uri="{D42A27DB-BD31-4B8C-83A1-F6EECF244321}">
                <p14:modId xmlns:p14="http://schemas.microsoft.com/office/powerpoint/2010/main" val="2158120381"/>
              </p:ext>
            </p:extLst>
          </p:nvPr>
        </p:nvGraphicFramePr>
        <p:xfrm>
          <a:off x="3535051" y="182879"/>
          <a:ext cx="5324094" cy="4292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167855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1"/>
            <a:ext cx="3052451" cy="5143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E9648D4C-BE2F-4CC7-A6AE-7B1B6527BD97}"/>
              </a:ext>
            </a:extLst>
          </p:cNvPr>
          <p:cNvSpPr>
            <a:spLocks noGrp="1"/>
          </p:cNvSpPr>
          <p:nvPr>
            <p:ph type="title"/>
          </p:nvPr>
        </p:nvSpPr>
        <p:spPr>
          <a:xfrm>
            <a:off x="239270" y="466785"/>
            <a:ext cx="2679190" cy="4209927"/>
          </a:xfrm>
        </p:spPr>
        <p:txBody>
          <a:bodyPr vert="horz" lIns="91440" tIns="45720" rIns="91440" bIns="45720" rtlCol="0" anchor="ctr">
            <a:normAutofit/>
          </a:bodyPr>
          <a:lstStyle/>
          <a:p>
            <a:pPr defTabSz="914400"/>
            <a:r>
              <a:rPr lang="uk-UA" sz="2400" kern="1200" dirty="0">
                <a:solidFill>
                  <a:srgbClr val="FFFFFF"/>
                </a:solidFill>
                <a:latin typeface="Century Gothic" panose="020B0502020202020204" pitchFamily="34" charset="0"/>
              </a:rPr>
              <a:t>ЗОБОВ’ЯЗАННЯ ПІДПИСАНТІВ УГОДИ МЕРІВ</a:t>
            </a:r>
            <a:endParaRPr lang="en-US" sz="2400" kern="1200" dirty="0">
              <a:solidFill>
                <a:srgbClr val="FFFFFF"/>
              </a:solidFill>
              <a:latin typeface="Century Gothic" panose="020B0502020202020204" pitchFamily="34" charset="0"/>
            </a:endParaRPr>
          </a:p>
        </p:txBody>
      </p:sp>
      <p:sp>
        <p:nvSpPr>
          <p:cNvPr id="5" name="Footer Placeholder 4">
            <a:extLst>
              <a:ext uri="{FF2B5EF4-FFF2-40B4-BE49-F238E27FC236}">
                <a16:creationId xmlns:a16="http://schemas.microsoft.com/office/drawing/2014/main" xmlns="" id="{090AF78E-3CA6-4B8B-9A28-5CE084BE1CF0}"/>
              </a:ext>
            </a:extLst>
          </p:cNvPr>
          <p:cNvSpPr>
            <a:spLocks noGrp="1"/>
          </p:cNvSpPr>
          <p:nvPr>
            <p:ph type="ftr" sz="quarter" idx="15"/>
          </p:nvPr>
        </p:nvSpPr>
        <p:spPr>
          <a:xfrm>
            <a:off x="3490720" y="4767262"/>
            <a:ext cx="4289616" cy="273844"/>
          </a:xfrm>
        </p:spPr>
        <p:txBody>
          <a:bodyPr vert="horz" lIns="91440" tIns="45720" rIns="91440" bIns="45720" rtlCol="0" anchor="ctr">
            <a:normAutofit/>
          </a:bodyPr>
          <a:lstStyle/>
          <a:p>
            <a:pPr defTabSz="914400">
              <a:lnSpc>
                <a:spcPct val="90000"/>
              </a:lnSpc>
              <a:spcAft>
                <a:spcPts val="600"/>
              </a:spcAft>
            </a:pPr>
            <a:r>
              <a:rPr lang="en-US" kern="1200">
                <a:solidFill>
                  <a:prstClr val="black">
                    <a:tint val="75000"/>
                  </a:prstClr>
                </a:solidFill>
                <a:latin typeface="+mn-lt"/>
                <a:ea typeface="+mn-ea"/>
                <a:cs typeface="+mn-cs"/>
              </a:rPr>
              <a:t>Угода мерів. Базові відомості. Розробка ПДСЕРК. Виконання прийнятих зобов`язань підписантами</a:t>
            </a:r>
          </a:p>
        </p:txBody>
      </p:sp>
      <p:sp>
        <p:nvSpPr>
          <p:cNvPr id="6" name="Slide Number Placeholder 5">
            <a:extLst>
              <a:ext uri="{FF2B5EF4-FFF2-40B4-BE49-F238E27FC236}">
                <a16:creationId xmlns:a16="http://schemas.microsoft.com/office/drawing/2014/main" xmlns="" id="{AD22C953-22F7-495B-9C8F-4951D1AE8A53}"/>
              </a:ext>
            </a:extLst>
          </p:cNvPr>
          <p:cNvSpPr>
            <a:spLocks noGrp="1"/>
          </p:cNvSpPr>
          <p:nvPr>
            <p:ph type="sldNum" sz="quarter" idx="16"/>
          </p:nvPr>
        </p:nvSpPr>
        <p:spPr>
          <a:xfrm>
            <a:off x="7900987" y="4767262"/>
            <a:ext cx="614363" cy="273844"/>
          </a:xfrm>
        </p:spPr>
        <p:txBody>
          <a:bodyPr vert="horz" lIns="91440" tIns="45720" rIns="91440" bIns="45720" rtlCol="0" anchor="ctr">
            <a:normAutofit fontScale="92500"/>
          </a:bodyPr>
          <a:lstStyle/>
          <a:p>
            <a:pPr algn="r" defTabSz="914400">
              <a:spcAft>
                <a:spcPts val="600"/>
              </a:spcAft>
            </a:pPr>
            <a:r>
              <a:rPr lang="en-US" sz="900">
                <a:solidFill>
                  <a:prstClr val="black">
                    <a:tint val="75000"/>
                  </a:prstClr>
                </a:solidFill>
                <a:latin typeface="+mn-lt"/>
                <a:cs typeface="+mn-cs"/>
              </a:rPr>
              <a:t>Page </a:t>
            </a:r>
            <a:fld id="{3A8B5DB7-81A8-4ED4-916B-6B23CD603687}" type="slidenum">
              <a:rPr lang="en-US" sz="900">
                <a:solidFill>
                  <a:prstClr val="black">
                    <a:tint val="75000"/>
                  </a:prstClr>
                </a:solidFill>
                <a:latin typeface="+mn-lt"/>
                <a:cs typeface="+mn-cs"/>
              </a:rPr>
              <a:pPr algn="r" defTabSz="914400">
                <a:spcAft>
                  <a:spcPts val="600"/>
                </a:spcAft>
              </a:pPr>
              <a:t>13</a:t>
            </a:fld>
            <a:endParaRPr lang="en-US" sz="900">
              <a:solidFill>
                <a:prstClr val="black">
                  <a:tint val="75000"/>
                </a:prstClr>
              </a:solidFill>
              <a:latin typeface="+mn-lt"/>
              <a:cs typeface="+mn-cs"/>
            </a:endParaRPr>
          </a:p>
        </p:txBody>
      </p:sp>
      <p:graphicFrame>
        <p:nvGraphicFramePr>
          <p:cNvPr id="9" name="TextBox 10">
            <a:extLst>
              <a:ext uri="{FF2B5EF4-FFF2-40B4-BE49-F238E27FC236}">
                <a16:creationId xmlns:a16="http://schemas.microsoft.com/office/drawing/2014/main" xmlns="" id="{6883A940-BDED-4560-9A8C-85AC4D37131F}"/>
              </a:ext>
            </a:extLst>
          </p:cNvPr>
          <p:cNvGraphicFramePr/>
          <p:nvPr>
            <p:extLst>
              <p:ext uri="{D42A27DB-BD31-4B8C-83A1-F6EECF244321}">
                <p14:modId xmlns:p14="http://schemas.microsoft.com/office/powerpoint/2010/main" val="1178037222"/>
              </p:ext>
            </p:extLst>
          </p:nvPr>
        </p:nvGraphicFramePr>
        <p:xfrm>
          <a:off x="3535051" y="182879"/>
          <a:ext cx="5324094" cy="4292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299245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1"/>
            <a:ext cx="3052451" cy="5143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E9648D4C-BE2F-4CC7-A6AE-7B1B6527BD97}"/>
              </a:ext>
            </a:extLst>
          </p:cNvPr>
          <p:cNvSpPr>
            <a:spLocks noGrp="1"/>
          </p:cNvSpPr>
          <p:nvPr>
            <p:ph type="title"/>
          </p:nvPr>
        </p:nvSpPr>
        <p:spPr>
          <a:xfrm>
            <a:off x="285750" y="480060"/>
            <a:ext cx="2539512" cy="4209927"/>
          </a:xfrm>
        </p:spPr>
        <p:txBody>
          <a:bodyPr vert="horz" lIns="91440" tIns="45720" rIns="91440" bIns="45720" rtlCol="0" anchor="ctr">
            <a:normAutofit/>
          </a:bodyPr>
          <a:lstStyle/>
          <a:p>
            <a:pPr defTabSz="914400"/>
            <a:r>
              <a:rPr lang="uk-UA" sz="2400" kern="1200" dirty="0">
                <a:solidFill>
                  <a:srgbClr val="FFFFFF"/>
                </a:solidFill>
                <a:latin typeface="Century Gothic" panose="020B0502020202020204" pitchFamily="34" charset="0"/>
              </a:rPr>
              <a:t>Спільнота Угоди Мерів</a:t>
            </a:r>
            <a:endParaRPr lang="en-US" sz="2400" kern="1200" dirty="0">
              <a:solidFill>
                <a:srgbClr val="FFFFFF"/>
              </a:solidFill>
              <a:latin typeface="Century Gothic" panose="020B0502020202020204" pitchFamily="34" charset="0"/>
            </a:endParaRPr>
          </a:p>
        </p:txBody>
      </p:sp>
      <p:sp>
        <p:nvSpPr>
          <p:cNvPr id="5" name="Footer Placeholder 4">
            <a:extLst>
              <a:ext uri="{FF2B5EF4-FFF2-40B4-BE49-F238E27FC236}">
                <a16:creationId xmlns:a16="http://schemas.microsoft.com/office/drawing/2014/main" xmlns="" id="{090AF78E-3CA6-4B8B-9A28-5CE084BE1CF0}"/>
              </a:ext>
            </a:extLst>
          </p:cNvPr>
          <p:cNvSpPr>
            <a:spLocks noGrp="1"/>
          </p:cNvSpPr>
          <p:nvPr>
            <p:ph type="ftr" sz="quarter" idx="15"/>
          </p:nvPr>
        </p:nvSpPr>
        <p:spPr>
          <a:xfrm>
            <a:off x="3490720" y="4767262"/>
            <a:ext cx="4289616" cy="273844"/>
          </a:xfrm>
        </p:spPr>
        <p:txBody>
          <a:bodyPr vert="horz" lIns="91440" tIns="45720" rIns="91440" bIns="45720" rtlCol="0" anchor="ctr">
            <a:normAutofit/>
          </a:bodyPr>
          <a:lstStyle/>
          <a:p>
            <a:pPr defTabSz="914400">
              <a:lnSpc>
                <a:spcPct val="90000"/>
              </a:lnSpc>
              <a:spcAft>
                <a:spcPts val="600"/>
              </a:spcAft>
            </a:pPr>
            <a:r>
              <a:rPr lang="en-US" kern="1200">
                <a:solidFill>
                  <a:prstClr val="black">
                    <a:tint val="75000"/>
                  </a:prstClr>
                </a:solidFill>
                <a:latin typeface="+mn-lt"/>
                <a:ea typeface="+mn-ea"/>
                <a:cs typeface="+mn-cs"/>
              </a:rPr>
              <a:t>Угода мерів. Базові відомості. Розробка ПДСЕРК. Виконання прийнятих зобов`язань підписантами</a:t>
            </a:r>
          </a:p>
        </p:txBody>
      </p:sp>
      <p:sp>
        <p:nvSpPr>
          <p:cNvPr id="6" name="Slide Number Placeholder 5">
            <a:extLst>
              <a:ext uri="{FF2B5EF4-FFF2-40B4-BE49-F238E27FC236}">
                <a16:creationId xmlns:a16="http://schemas.microsoft.com/office/drawing/2014/main" xmlns="" id="{AD22C953-22F7-495B-9C8F-4951D1AE8A53}"/>
              </a:ext>
            </a:extLst>
          </p:cNvPr>
          <p:cNvSpPr>
            <a:spLocks noGrp="1"/>
          </p:cNvSpPr>
          <p:nvPr>
            <p:ph type="sldNum" sz="quarter" idx="16"/>
          </p:nvPr>
        </p:nvSpPr>
        <p:spPr>
          <a:xfrm>
            <a:off x="7900987" y="4767262"/>
            <a:ext cx="614363" cy="273844"/>
          </a:xfrm>
        </p:spPr>
        <p:txBody>
          <a:bodyPr vert="horz" lIns="91440" tIns="45720" rIns="91440" bIns="45720" rtlCol="0" anchor="ctr">
            <a:normAutofit fontScale="92500"/>
          </a:bodyPr>
          <a:lstStyle/>
          <a:p>
            <a:pPr algn="r" defTabSz="914400">
              <a:spcAft>
                <a:spcPts val="600"/>
              </a:spcAft>
            </a:pPr>
            <a:r>
              <a:rPr lang="en-US" sz="900">
                <a:solidFill>
                  <a:prstClr val="black">
                    <a:tint val="75000"/>
                  </a:prstClr>
                </a:solidFill>
                <a:latin typeface="+mn-lt"/>
                <a:cs typeface="+mn-cs"/>
              </a:rPr>
              <a:t>Page </a:t>
            </a:r>
            <a:fld id="{3A8B5DB7-81A8-4ED4-916B-6B23CD603687}" type="slidenum">
              <a:rPr lang="en-US" sz="900">
                <a:solidFill>
                  <a:prstClr val="black">
                    <a:tint val="75000"/>
                  </a:prstClr>
                </a:solidFill>
                <a:latin typeface="+mn-lt"/>
                <a:cs typeface="+mn-cs"/>
              </a:rPr>
              <a:pPr algn="r" defTabSz="914400">
                <a:spcAft>
                  <a:spcPts val="600"/>
                </a:spcAft>
              </a:pPr>
              <a:t>14</a:t>
            </a:fld>
            <a:endParaRPr lang="en-US" sz="900">
              <a:solidFill>
                <a:prstClr val="black">
                  <a:tint val="75000"/>
                </a:prstClr>
              </a:solidFill>
              <a:latin typeface="+mn-lt"/>
              <a:cs typeface="+mn-cs"/>
            </a:endParaRPr>
          </a:p>
        </p:txBody>
      </p:sp>
      <p:sp>
        <p:nvSpPr>
          <p:cNvPr id="15" name="TextBox 14">
            <a:extLst>
              <a:ext uri="{FF2B5EF4-FFF2-40B4-BE49-F238E27FC236}">
                <a16:creationId xmlns:a16="http://schemas.microsoft.com/office/drawing/2014/main" xmlns="" id="{DAFC9C64-E573-42B5-BEEA-2F4AD6C8C0D3}"/>
              </a:ext>
            </a:extLst>
          </p:cNvPr>
          <p:cNvSpPr txBox="1"/>
          <p:nvPr/>
        </p:nvSpPr>
        <p:spPr>
          <a:xfrm>
            <a:off x="3098170" y="422284"/>
            <a:ext cx="2774543" cy="3847207"/>
          </a:xfrm>
          <a:prstGeom prst="rect">
            <a:avLst/>
          </a:prstGeom>
          <a:noFill/>
        </p:spPr>
        <p:txBody>
          <a:bodyPr wrap="square">
            <a:spAutoFit/>
          </a:bodyPr>
          <a:lstStyle/>
          <a:p>
            <a:r>
              <a:rPr lang="uk-UA" sz="1600">
                <a:latin typeface="Century Gothic" panose="020B0502020202020204" pitchFamily="34" charset="0"/>
              </a:rPr>
              <a:t>Асоційовані партнери </a:t>
            </a:r>
          </a:p>
          <a:p>
            <a:r>
              <a:rPr lang="uk-UA" sz="1200">
                <a:latin typeface="Century Gothic" panose="020B0502020202020204" pitchFamily="34" charset="0"/>
              </a:rPr>
              <a:t>Міжнародні мережі, НГО </a:t>
            </a:r>
          </a:p>
          <a:p>
            <a:endParaRPr lang="uk-UA" sz="1200">
              <a:latin typeface="Century Gothic" panose="020B0502020202020204" pitchFamily="34" charset="0"/>
            </a:endParaRPr>
          </a:p>
          <a:p>
            <a:r>
              <a:rPr lang="uk-UA" sz="1600">
                <a:latin typeface="Century Gothic" panose="020B0502020202020204" pitchFamily="34" charset="0"/>
              </a:rPr>
              <a:t>Структури підтримки</a:t>
            </a:r>
          </a:p>
          <a:p>
            <a:r>
              <a:rPr lang="uk-UA" sz="1200">
                <a:latin typeface="Century Gothic" panose="020B0502020202020204" pitchFamily="34" charset="0"/>
              </a:rPr>
              <a:t>Асоціації, НГО </a:t>
            </a:r>
          </a:p>
          <a:p>
            <a:endParaRPr lang="uk-UA" sz="1200">
              <a:latin typeface="Century Gothic" panose="020B0502020202020204" pitchFamily="34" charset="0"/>
            </a:endParaRPr>
          </a:p>
          <a:p>
            <a:r>
              <a:rPr lang="uk-UA" sz="1600">
                <a:latin typeface="Century Gothic" panose="020B0502020202020204" pitchFamily="34" charset="0"/>
              </a:rPr>
              <a:t>Національні координатори </a:t>
            </a:r>
          </a:p>
          <a:p>
            <a:r>
              <a:rPr lang="uk-UA" sz="1200">
                <a:latin typeface="Century Gothic" panose="020B0502020202020204" pitchFamily="34" charset="0"/>
              </a:rPr>
              <a:t>Міністерства, відомства </a:t>
            </a:r>
          </a:p>
          <a:p>
            <a:endParaRPr lang="uk-UA" sz="1200">
              <a:latin typeface="Century Gothic" panose="020B0502020202020204" pitchFamily="34" charset="0"/>
            </a:endParaRPr>
          </a:p>
          <a:p>
            <a:r>
              <a:rPr lang="uk-UA" sz="1600">
                <a:latin typeface="Century Gothic" panose="020B0502020202020204" pitchFamily="34" charset="0"/>
              </a:rPr>
              <a:t>Територіальні координатори </a:t>
            </a:r>
          </a:p>
          <a:p>
            <a:r>
              <a:rPr lang="uk-UA" sz="1200">
                <a:latin typeface="Century Gothic" panose="020B0502020202020204" pitchFamily="34" charset="0"/>
              </a:rPr>
              <a:t>Регіони, провінції </a:t>
            </a:r>
          </a:p>
          <a:p>
            <a:endParaRPr lang="uk-UA" sz="1200">
              <a:latin typeface="Century Gothic" panose="020B0502020202020204" pitchFamily="34" charset="0"/>
            </a:endParaRPr>
          </a:p>
          <a:p>
            <a:endParaRPr lang="uk-UA" sz="1200">
              <a:latin typeface="Century Gothic" panose="020B0502020202020204" pitchFamily="34" charset="0"/>
            </a:endParaRPr>
          </a:p>
          <a:p>
            <a:r>
              <a:rPr lang="uk-UA" sz="1600">
                <a:latin typeface="Century Gothic" panose="020B0502020202020204" pitchFamily="34" charset="0"/>
              </a:rPr>
              <a:t>Підписанти</a:t>
            </a:r>
            <a:r>
              <a:rPr lang="uk-UA" sz="1200">
                <a:latin typeface="Century Gothic" panose="020B0502020202020204" pitchFamily="34" charset="0"/>
              </a:rPr>
              <a:t> </a:t>
            </a:r>
          </a:p>
          <a:p>
            <a:r>
              <a:rPr lang="uk-UA" sz="1200">
                <a:latin typeface="Century Gothic" panose="020B0502020202020204" pitchFamily="34" charset="0"/>
              </a:rPr>
              <a:t>Села, селища, міста, громади, об'єднання муніципалітетів</a:t>
            </a:r>
          </a:p>
        </p:txBody>
      </p:sp>
      <p:grpSp>
        <p:nvGrpSpPr>
          <p:cNvPr id="16" name="object 6">
            <a:extLst>
              <a:ext uri="{FF2B5EF4-FFF2-40B4-BE49-F238E27FC236}">
                <a16:creationId xmlns:a16="http://schemas.microsoft.com/office/drawing/2014/main" xmlns="" id="{53583D43-5643-40EC-BD9B-BC6F205611D6}"/>
              </a:ext>
            </a:extLst>
          </p:cNvPr>
          <p:cNvGrpSpPr/>
          <p:nvPr/>
        </p:nvGrpSpPr>
        <p:grpSpPr>
          <a:xfrm>
            <a:off x="5738071" y="422284"/>
            <a:ext cx="3410692" cy="3994272"/>
            <a:chOff x="3779520" y="1568196"/>
            <a:chExt cx="4680585" cy="4823460"/>
          </a:xfrm>
        </p:grpSpPr>
        <p:sp>
          <p:nvSpPr>
            <p:cNvPr id="17" name="object 7">
              <a:extLst>
                <a:ext uri="{FF2B5EF4-FFF2-40B4-BE49-F238E27FC236}">
                  <a16:creationId xmlns:a16="http://schemas.microsoft.com/office/drawing/2014/main" xmlns="" id="{9C28077D-A16E-4913-9FCB-91B45A5527ED}"/>
                </a:ext>
              </a:extLst>
            </p:cNvPr>
            <p:cNvSpPr/>
            <p:nvPr/>
          </p:nvSpPr>
          <p:spPr>
            <a:xfrm>
              <a:off x="3779520" y="1568196"/>
              <a:ext cx="4680585" cy="4823460"/>
            </a:xfrm>
            <a:custGeom>
              <a:avLst/>
              <a:gdLst/>
              <a:ahLst/>
              <a:cxnLst/>
              <a:rect l="l" t="t" r="r" b="b"/>
              <a:pathLst>
                <a:path w="4680584" h="4823460">
                  <a:moveTo>
                    <a:pt x="4680204" y="0"/>
                  </a:moveTo>
                  <a:lnTo>
                    <a:pt x="0" y="0"/>
                  </a:lnTo>
                  <a:lnTo>
                    <a:pt x="0" y="4823459"/>
                  </a:lnTo>
                  <a:lnTo>
                    <a:pt x="4680204" y="4823459"/>
                  </a:lnTo>
                  <a:lnTo>
                    <a:pt x="4680204" y="0"/>
                  </a:lnTo>
                  <a:close/>
                </a:path>
              </a:pathLst>
            </a:custGeom>
            <a:solidFill>
              <a:srgbClr val="AFD2FD"/>
            </a:solidFill>
          </p:spPr>
          <p:txBody>
            <a:bodyPr wrap="square" lIns="0" tIns="0" rIns="0" bIns="0" rtlCol="0"/>
            <a:lstStyle/>
            <a:p>
              <a:endParaRPr/>
            </a:p>
          </p:txBody>
        </p:sp>
        <p:sp>
          <p:nvSpPr>
            <p:cNvPr id="18" name="object 8">
              <a:extLst>
                <a:ext uri="{FF2B5EF4-FFF2-40B4-BE49-F238E27FC236}">
                  <a16:creationId xmlns:a16="http://schemas.microsoft.com/office/drawing/2014/main" xmlns="" id="{59B1726C-C600-444E-9648-BEADB819F9D7}"/>
                </a:ext>
              </a:extLst>
            </p:cNvPr>
            <p:cNvSpPr/>
            <p:nvPr/>
          </p:nvSpPr>
          <p:spPr>
            <a:xfrm>
              <a:off x="3779520" y="3006852"/>
              <a:ext cx="3563620" cy="3385185"/>
            </a:xfrm>
            <a:custGeom>
              <a:avLst/>
              <a:gdLst/>
              <a:ahLst/>
              <a:cxnLst/>
              <a:rect l="l" t="t" r="r" b="b"/>
              <a:pathLst>
                <a:path w="3563620" h="3385185">
                  <a:moveTo>
                    <a:pt x="3563112" y="0"/>
                  </a:moveTo>
                  <a:lnTo>
                    <a:pt x="0" y="0"/>
                  </a:lnTo>
                  <a:lnTo>
                    <a:pt x="0" y="3384804"/>
                  </a:lnTo>
                  <a:lnTo>
                    <a:pt x="3563112" y="3384804"/>
                  </a:lnTo>
                  <a:lnTo>
                    <a:pt x="3563112" y="0"/>
                  </a:lnTo>
                  <a:close/>
                </a:path>
              </a:pathLst>
            </a:custGeom>
            <a:solidFill>
              <a:srgbClr val="4697FB"/>
            </a:solidFill>
          </p:spPr>
          <p:txBody>
            <a:bodyPr wrap="square" lIns="0" tIns="0" rIns="0" bIns="0" rtlCol="0"/>
            <a:lstStyle/>
            <a:p>
              <a:endParaRPr/>
            </a:p>
          </p:txBody>
        </p:sp>
        <p:sp>
          <p:nvSpPr>
            <p:cNvPr id="19" name="object 9">
              <a:extLst>
                <a:ext uri="{FF2B5EF4-FFF2-40B4-BE49-F238E27FC236}">
                  <a16:creationId xmlns:a16="http://schemas.microsoft.com/office/drawing/2014/main" xmlns="" id="{9FB796EF-E916-4CDC-8EF7-3276D1D5455D}"/>
                </a:ext>
              </a:extLst>
            </p:cNvPr>
            <p:cNvSpPr/>
            <p:nvPr/>
          </p:nvSpPr>
          <p:spPr>
            <a:xfrm>
              <a:off x="3779520" y="4049268"/>
              <a:ext cx="2421890" cy="2342515"/>
            </a:xfrm>
            <a:custGeom>
              <a:avLst/>
              <a:gdLst/>
              <a:ahLst/>
              <a:cxnLst/>
              <a:rect l="l" t="t" r="r" b="b"/>
              <a:pathLst>
                <a:path w="2421890" h="2342515">
                  <a:moveTo>
                    <a:pt x="2421636" y="0"/>
                  </a:moveTo>
                  <a:lnTo>
                    <a:pt x="0" y="0"/>
                  </a:lnTo>
                  <a:lnTo>
                    <a:pt x="0" y="2342387"/>
                  </a:lnTo>
                  <a:lnTo>
                    <a:pt x="2421636" y="2342387"/>
                  </a:lnTo>
                  <a:lnTo>
                    <a:pt x="2421636" y="0"/>
                  </a:lnTo>
                  <a:close/>
                </a:path>
              </a:pathLst>
            </a:custGeom>
            <a:solidFill>
              <a:srgbClr val="014BA6"/>
            </a:solidFill>
          </p:spPr>
          <p:txBody>
            <a:bodyPr wrap="square" lIns="0" tIns="0" rIns="0" bIns="0" rtlCol="0"/>
            <a:lstStyle/>
            <a:p>
              <a:endParaRPr/>
            </a:p>
          </p:txBody>
        </p:sp>
        <p:sp>
          <p:nvSpPr>
            <p:cNvPr id="20" name="object 10">
              <a:extLst>
                <a:ext uri="{FF2B5EF4-FFF2-40B4-BE49-F238E27FC236}">
                  <a16:creationId xmlns:a16="http://schemas.microsoft.com/office/drawing/2014/main" xmlns="" id="{A62A9E18-5D7C-4BEE-B823-AA1D0BBB1147}"/>
                </a:ext>
              </a:extLst>
            </p:cNvPr>
            <p:cNvSpPr/>
            <p:nvPr/>
          </p:nvSpPr>
          <p:spPr>
            <a:xfrm>
              <a:off x="3779520" y="5120640"/>
              <a:ext cx="1377950" cy="1264920"/>
            </a:xfrm>
            <a:custGeom>
              <a:avLst/>
              <a:gdLst/>
              <a:ahLst/>
              <a:cxnLst/>
              <a:rect l="l" t="t" r="r" b="b"/>
              <a:pathLst>
                <a:path w="1377950" h="1264920">
                  <a:moveTo>
                    <a:pt x="1377696" y="0"/>
                  </a:moveTo>
                  <a:lnTo>
                    <a:pt x="0" y="0"/>
                  </a:lnTo>
                  <a:lnTo>
                    <a:pt x="0" y="1264920"/>
                  </a:lnTo>
                  <a:lnTo>
                    <a:pt x="1377696" y="1264920"/>
                  </a:lnTo>
                  <a:lnTo>
                    <a:pt x="1377696" y="0"/>
                  </a:lnTo>
                  <a:close/>
                </a:path>
              </a:pathLst>
            </a:custGeom>
            <a:solidFill>
              <a:srgbClr val="002F68"/>
            </a:solidFill>
          </p:spPr>
          <p:txBody>
            <a:bodyPr wrap="square" lIns="0" tIns="0" rIns="0" bIns="0" rtlCol="0"/>
            <a:lstStyle/>
            <a:p>
              <a:endParaRPr/>
            </a:p>
          </p:txBody>
        </p:sp>
      </p:grpSp>
    </p:spTree>
    <p:extLst>
      <p:ext uri="{BB962C8B-B14F-4D97-AF65-F5344CB8AC3E}">
        <p14:creationId xmlns:p14="http://schemas.microsoft.com/office/powerpoint/2010/main" val="220283159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1"/>
            <a:ext cx="3052451" cy="5143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E9648D4C-BE2F-4CC7-A6AE-7B1B6527BD97}"/>
              </a:ext>
            </a:extLst>
          </p:cNvPr>
          <p:cNvSpPr>
            <a:spLocks noGrp="1"/>
          </p:cNvSpPr>
          <p:nvPr>
            <p:ph type="title"/>
          </p:nvPr>
        </p:nvSpPr>
        <p:spPr>
          <a:xfrm>
            <a:off x="95249" y="480060"/>
            <a:ext cx="2949702" cy="4209927"/>
          </a:xfrm>
        </p:spPr>
        <p:txBody>
          <a:bodyPr vert="horz" lIns="91440" tIns="45720" rIns="91440" bIns="45720" rtlCol="0" anchor="ctr">
            <a:normAutofit/>
          </a:bodyPr>
          <a:lstStyle/>
          <a:p>
            <a:pPr defTabSz="914400"/>
            <a:r>
              <a:rPr lang="uk-UA" sz="2400" kern="1200" dirty="0">
                <a:solidFill>
                  <a:srgbClr val="FFFFFF"/>
                </a:solidFill>
                <a:latin typeface="Century Gothic" panose="020B0502020202020204" pitchFamily="34" charset="0"/>
              </a:rPr>
              <a:t>Координатори Угоди Мерів</a:t>
            </a:r>
            <a:endParaRPr lang="en-US" sz="2400" kern="1200" dirty="0">
              <a:solidFill>
                <a:srgbClr val="FFFFFF"/>
              </a:solidFill>
              <a:latin typeface="Century Gothic" panose="020B0502020202020204" pitchFamily="34" charset="0"/>
            </a:endParaRPr>
          </a:p>
        </p:txBody>
      </p:sp>
      <p:sp>
        <p:nvSpPr>
          <p:cNvPr id="2" name="Text Placeholder 1">
            <a:extLst>
              <a:ext uri="{FF2B5EF4-FFF2-40B4-BE49-F238E27FC236}">
                <a16:creationId xmlns:a16="http://schemas.microsoft.com/office/drawing/2014/main" xmlns="" id="{1D3546AD-C2A8-4FCC-A0CB-CF140A350DCC}"/>
              </a:ext>
            </a:extLst>
          </p:cNvPr>
          <p:cNvSpPr>
            <a:spLocks noGrp="1"/>
          </p:cNvSpPr>
          <p:nvPr>
            <p:ph type="body" sz="quarter" idx="13"/>
          </p:nvPr>
        </p:nvSpPr>
        <p:spPr>
          <a:xfrm>
            <a:off x="3524863" y="480061"/>
            <a:ext cx="5136536" cy="1863663"/>
          </a:xfrm>
        </p:spPr>
        <p:txBody>
          <a:bodyPr vert="horz" lIns="91440" tIns="45720" rIns="91440" bIns="45720" rtlCol="0" anchor="ctr">
            <a:normAutofit/>
          </a:bodyPr>
          <a:lstStyle/>
          <a:p>
            <a:pPr defTabSz="914400"/>
            <a:r>
              <a:rPr lang="uk-UA" sz="1400" b="1">
                <a:latin typeface="Century Gothic" panose="020B0502020202020204" pitchFamily="34" charset="0"/>
              </a:rPr>
              <a:t>Координатори Угоди</a:t>
            </a:r>
            <a:r>
              <a:rPr lang="uk-UA" sz="1400">
                <a:latin typeface="Century Gothic" panose="020B0502020202020204" pitchFamily="34" charset="0"/>
              </a:rPr>
              <a:t> - це державні органи, які мають право і можливість надавати стратегічне керівництво, технічну та фінансову підтримку підписантам Угоди Мерів і муніципалітетам, які бажають приєднатися до неї.</a:t>
            </a:r>
            <a:endParaRPr lang="en-US" sz="1400">
              <a:latin typeface="Century Gothic" panose="020B0502020202020204" pitchFamily="34" charset="0"/>
            </a:endParaRPr>
          </a:p>
        </p:txBody>
      </p:sp>
      <p:sp>
        <p:nvSpPr>
          <p:cNvPr id="5" name="Footer Placeholder 4">
            <a:extLst>
              <a:ext uri="{FF2B5EF4-FFF2-40B4-BE49-F238E27FC236}">
                <a16:creationId xmlns:a16="http://schemas.microsoft.com/office/drawing/2014/main" xmlns="" id="{090AF78E-3CA6-4B8B-9A28-5CE084BE1CF0}"/>
              </a:ext>
            </a:extLst>
          </p:cNvPr>
          <p:cNvSpPr>
            <a:spLocks noGrp="1"/>
          </p:cNvSpPr>
          <p:nvPr>
            <p:ph type="ftr" sz="quarter" idx="15"/>
          </p:nvPr>
        </p:nvSpPr>
        <p:spPr>
          <a:xfrm>
            <a:off x="3490720" y="4767262"/>
            <a:ext cx="4289616" cy="273844"/>
          </a:xfrm>
        </p:spPr>
        <p:txBody>
          <a:bodyPr vert="horz" lIns="91440" tIns="45720" rIns="91440" bIns="45720" rtlCol="0" anchor="ctr">
            <a:normAutofit/>
          </a:bodyPr>
          <a:lstStyle/>
          <a:p>
            <a:pPr defTabSz="914400">
              <a:lnSpc>
                <a:spcPct val="90000"/>
              </a:lnSpc>
              <a:spcAft>
                <a:spcPts val="600"/>
              </a:spcAft>
            </a:pPr>
            <a:r>
              <a:rPr lang="en-US" kern="1200">
                <a:solidFill>
                  <a:prstClr val="black">
                    <a:tint val="75000"/>
                  </a:prstClr>
                </a:solidFill>
                <a:latin typeface="+mn-lt"/>
                <a:ea typeface="+mn-ea"/>
                <a:cs typeface="+mn-cs"/>
              </a:rPr>
              <a:t>Угода мерів. Базові відомості. Розробка ПДСЕРК. Виконання прийнятих зобов`язань підписантами</a:t>
            </a:r>
          </a:p>
        </p:txBody>
      </p:sp>
      <p:sp>
        <p:nvSpPr>
          <p:cNvPr id="6" name="Slide Number Placeholder 5">
            <a:extLst>
              <a:ext uri="{FF2B5EF4-FFF2-40B4-BE49-F238E27FC236}">
                <a16:creationId xmlns:a16="http://schemas.microsoft.com/office/drawing/2014/main" xmlns="" id="{AD22C953-22F7-495B-9C8F-4951D1AE8A53}"/>
              </a:ext>
            </a:extLst>
          </p:cNvPr>
          <p:cNvSpPr>
            <a:spLocks noGrp="1"/>
          </p:cNvSpPr>
          <p:nvPr>
            <p:ph type="sldNum" sz="quarter" idx="16"/>
          </p:nvPr>
        </p:nvSpPr>
        <p:spPr>
          <a:xfrm>
            <a:off x="7900987" y="4767262"/>
            <a:ext cx="614363" cy="273844"/>
          </a:xfrm>
        </p:spPr>
        <p:txBody>
          <a:bodyPr vert="horz" lIns="91440" tIns="45720" rIns="91440" bIns="45720" rtlCol="0" anchor="ctr">
            <a:normAutofit fontScale="92500"/>
          </a:bodyPr>
          <a:lstStyle/>
          <a:p>
            <a:pPr algn="r" defTabSz="914400">
              <a:spcAft>
                <a:spcPts val="600"/>
              </a:spcAft>
            </a:pPr>
            <a:r>
              <a:rPr lang="en-US" sz="900">
                <a:solidFill>
                  <a:prstClr val="black">
                    <a:tint val="75000"/>
                  </a:prstClr>
                </a:solidFill>
                <a:latin typeface="+mn-lt"/>
                <a:cs typeface="+mn-cs"/>
              </a:rPr>
              <a:t>Page </a:t>
            </a:r>
            <a:fld id="{3A8B5DB7-81A8-4ED4-916B-6B23CD603687}" type="slidenum">
              <a:rPr lang="en-US" sz="900">
                <a:solidFill>
                  <a:prstClr val="black">
                    <a:tint val="75000"/>
                  </a:prstClr>
                </a:solidFill>
                <a:latin typeface="+mn-lt"/>
                <a:cs typeface="+mn-cs"/>
              </a:rPr>
              <a:pPr algn="r" defTabSz="914400">
                <a:spcAft>
                  <a:spcPts val="600"/>
                </a:spcAft>
              </a:pPr>
              <a:t>15</a:t>
            </a:fld>
            <a:endParaRPr lang="en-US" sz="900">
              <a:solidFill>
                <a:prstClr val="black">
                  <a:tint val="75000"/>
                </a:prstClr>
              </a:solidFill>
              <a:latin typeface="+mn-lt"/>
              <a:cs typeface="+mn-cs"/>
            </a:endParaRPr>
          </a:p>
        </p:txBody>
      </p:sp>
      <p:sp>
        <p:nvSpPr>
          <p:cNvPr id="13" name="Text Placeholder 1">
            <a:extLst>
              <a:ext uri="{FF2B5EF4-FFF2-40B4-BE49-F238E27FC236}">
                <a16:creationId xmlns:a16="http://schemas.microsoft.com/office/drawing/2014/main" xmlns="" id="{B57406C1-7DAE-4EC2-9CB2-EEC609EC7D09}"/>
              </a:ext>
            </a:extLst>
          </p:cNvPr>
          <p:cNvSpPr txBox="1">
            <a:spLocks/>
          </p:cNvSpPr>
          <p:nvPr/>
        </p:nvSpPr>
        <p:spPr bwMode="gray">
          <a:xfrm>
            <a:off x="3483491" y="2020917"/>
            <a:ext cx="5136536" cy="1863663"/>
          </a:xfrm>
          <a:prstGeom prst="rect">
            <a:avLst/>
          </a:prstGeom>
        </p:spPr>
        <p:txBody>
          <a:bodyPr vert="horz" lIns="91440" tIns="45720" rIns="91440" bIns="45720" rtlCol="0" anchor="ctr">
            <a:norm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uk-UA" sz="1400" b="1">
                <a:latin typeface="Century Gothic" panose="020B0502020202020204" pitchFamily="34" charset="0"/>
              </a:rPr>
              <a:t>Європейська Комісія визнає 2 типу координаторів в рамках Угоди мерів:</a:t>
            </a:r>
          </a:p>
          <a:p>
            <a:pPr defTabSz="914400"/>
            <a:r>
              <a:rPr lang="uk-UA" sz="1400">
                <a:latin typeface="Century Gothic" panose="020B0502020202020204" pitchFamily="34" charset="0"/>
              </a:rPr>
              <a:t>- </a:t>
            </a:r>
            <a:r>
              <a:rPr lang="uk-UA" sz="1400" b="1">
                <a:latin typeface="Century Gothic" panose="020B0502020202020204" pitchFamily="34" charset="0"/>
              </a:rPr>
              <a:t>Територіальні координатори</a:t>
            </a:r>
            <a:r>
              <a:rPr lang="uk-UA" sz="1400">
                <a:latin typeface="Century Gothic" panose="020B0502020202020204" pitchFamily="34" charset="0"/>
              </a:rPr>
              <a:t> - децентралізовані органи влади, такі як регіони, провінції або група місцевих органів влади;</a:t>
            </a:r>
          </a:p>
          <a:p>
            <a:pPr defTabSz="914400"/>
            <a:r>
              <a:rPr lang="uk-UA" sz="1400">
                <a:latin typeface="Century Gothic" panose="020B0502020202020204" pitchFamily="34" charset="0"/>
              </a:rPr>
              <a:t>- </a:t>
            </a:r>
            <a:r>
              <a:rPr lang="uk-UA" sz="1400" b="1">
                <a:latin typeface="Century Gothic" panose="020B0502020202020204" pitchFamily="34" charset="0"/>
              </a:rPr>
              <a:t>Національні координатори</a:t>
            </a:r>
            <a:r>
              <a:rPr lang="uk-UA" sz="1400">
                <a:latin typeface="Century Gothic" panose="020B0502020202020204" pitchFamily="34" charset="0"/>
              </a:rPr>
              <a:t> - національні державні органи, такі як енергетичні агентства та міністерства.</a:t>
            </a:r>
            <a:endParaRPr lang="en-US" sz="1400">
              <a:latin typeface="Century Gothic" panose="020B0502020202020204" pitchFamily="34" charset="0"/>
            </a:endParaRPr>
          </a:p>
        </p:txBody>
      </p:sp>
    </p:spTree>
    <p:extLst>
      <p:ext uri="{BB962C8B-B14F-4D97-AF65-F5344CB8AC3E}">
        <p14:creationId xmlns:p14="http://schemas.microsoft.com/office/powerpoint/2010/main" val="264549283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1"/>
            <a:ext cx="3052451" cy="5143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E9648D4C-BE2F-4CC7-A6AE-7B1B6527BD97}"/>
              </a:ext>
            </a:extLst>
          </p:cNvPr>
          <p:cNvSpPr>
            <a:spLocks noGrp="1"/>
          </p:cNvSpPr>
          <p:nvPr>
            <p:ph type="title"/>
          </p:nvPr>
        </p:nvSpPr>
        <p:spPr>
          <a:xfrm>
            <a:off x="0" y="480060"/>
            <a:ext cx="3044951" cy="4209927"/>
          </a:xfrm>
        </p:spPr>
        <p:txBody>
          <a:bodyPr vert="horz" lIns="91440" tIns="45720" rIns="91440" bIns="45720" rtlCol="0" anchor="ctr">
            <a:normAutofit/>
          </a:bodyPr>
          <a:lstStyle/>
          <a:p>
            <a:pPr defTabSz="914400"/>
            <a:r>
              <a:rPr lang="uk-UA" sz="2400" kern="1200" dirty="0">
                <a:solidFill>
                  <a:srgbClr val="FFFFFF"/>
                </a:solidFill>
                <a:latin typeface="Century Gothic" panose="020B0502020202020204" pitchFamily="34" charset="0"/>
              </a:rPr>
              <a:t>Національні координатори</a:t>
            </a:r>
            <a:endParaRPr lang="en-US" sz="2400" kern="1200" dirty="0">
              <a:solidFill>
                <a:srgbClr val="FFFFFF"/>
              </a:solidFill>
              <a:latin typeface="Century Gothic" panose="020B0502020202020204" pitchFamily="34" charset="0"/>
            </a:endParaRPr>
          </a:p>
        </p:txBody>
      </p:sp>
      <p:sp>
        <p:nvSpPr>
          <p:cNvPr id="5" name="Footer Placeholder 4">
            <a:extLst>
              <a:ext uri="{FF2B5EF4-FFF2-40B4-BE49-F238E27FC236}">
                <a16:creationId xmlns:a16="http://schemas.microsoft.com/office/drawing/2014/main" xmlns="" id="{090AF78E-3CA6-4B8B-9A28-5CE084BE1CF0}"/>
              </a:ext>
            </a:extLst>
          </p:cNvPr>
          <p:cNvSpPr>
            <a:spLocks noGrp="1"/>
          </p:cNvSpPr>
          <p:nvPr>
            <p:ph type="ftr" sz="quarter" idx="15"/>
          </p:nvPr>
        </p:nvSpPr>
        <p:spPr>
          <a:xfrm>
            <a:off x="3490720" y="4767262"/>
            <a:ext cx="4289616" cy="273844"/>
          </a:xfrm>
        </p:spPr>
        <p:txBody>
          <a:bodyPr vert="horz" lIns="91440" tIns="45720" rIns="91440" bIns="45720" rtlCol="0" anchor="ctr">
            <a:normAutofit/>
          </a:bodyPr>
          <a:lstStyle/>
          <a:p>
            <a:pPr defTabSz="914400">
              <a:lnSpc>
                <a:spcPct val="90000"/>
              </a:lnSpc>
              <a:spcAft>
                <a:spcPts val="600"/>
              </a:spcAft>
            </a:pPr>
            <a:r>
              <a:rPr lang="en-US" kern="1200">
                <a:solidFill>
                  <a:prstClr val="black">
                    <a:tint val="75000"/>
                  </a:prstClr>
                </a:solidFill>
                <a:latin typeface="+mn-lt"/>
                <a:ea typeface="+mn-ea"/>
                <a:cs typeface="+mn-cs"/>
              </a:rPr>
              <a:t>Угода мерів. Базові відомості. Розробка ПДСЕРК. Виконання прийнятих зобов`язань підписантами</a:t>
            </a:r>
          </a:p>
        </p:txBody>
      </p:sp>
      <p:sp>
        <p:nvSpPr>
          <p:cNvPr id="6" name="Slide Number Placeholder 5">
            <a:extLst>
              <a:ext uri="{FF2B5EF4-FFF2-40B4-BE49-F238E27FC236}">
                <a16:creationId xmlns:a16="http://schemas.microsoft.com/office/drawing/2014/main" xmlns="" id="{AD22C953-22F7-495B-9C8F-4951D1AE8A53}"/>
              </a:ext>
            </a:extLst>
          </p:cNvPr>
          <p:cNvSpPr>
            <a:spLocks noGrp="1"/>
          </p:cNvSpPr>
          <p:nvPr>
            <p:ph type="sldNum" sz="quarter" idx="16"/>
          </p:nvPr>
        </p:nvSpPr>
        <p:spPr>
          <a:xfrm>
            <a:off x="7900987" y="4767262"/>
            <a:ext cx="614363" cy="273844"/>
          </a:xfrm>
        </p:spPr>
        <p:txBody>
          <a:bodyPr vert="horz" lIns="91440" tIns="45720" rIns="91440" bIns="45720" rtlCol="0" anchor="ctr">
            <a:normAutofit fontScale="92500"/>
          </a:bodyPr>
          <a:lstStyle/>
          <a:p>
            <a:pPr algn="r" defTabSz="914400">
              <a:spcAft>
                <a:spcPts val="600"/>
              </a:spcAft>
            </a:pPr>
            <a:r>
              <a:rPr lang="en-US" sz="900">
                <a:solidFill>
                  <a:prstClr val="black">
                    <a:tint val="75000"/>
                  </a:prstClr>
                </a:solidFill>
                <a:latin typeface="+mn-lt"/>
                <a:cs typeface="+mn-cs"/>
              </a:rPr>
              <a:t>Page </a:t>
            </a:r>
            <a:fld id="{3A8B5DB7-81A8-4ED4-916B-6B23CD603687}" type="slidenum">
              <a:rPr lang="en-US" sz="900">
                <a:solidFill>
                  <a:prstClr val="black">
                    <a:tint val="75000"/>
                  </a:prstClr>
                </a:solidFill>
                <a:latin typeface="+mn-lt"/>
                <a:cs typeface="+mn-cs"/>
              </a:rPr>
              <a:pPr algn="r" defTabSz="914400">
                <a:spcAft>
                  <a:spcPts val="600"/>
                </a:spcAft>
              </a:pPr>
              <a:t>16</a:t>
            </a:fld>
            <a:endParaRPr lang="en-US" sz="900">
              <a:solidFill>
                <a:prstClr val="black">
                  <a:tint val="75000"/>
                </a:prstClr>
              </a:solidFill>
              <a:latin typeface="+mn-lt"/>
              <a:cs typeface="+mn-cs"/>
            </a:endParaRPr>
          </a:p>
        </p:txBody>
      </p:sp>
      <p:sp>
        <p:nvSpPr>
          <p:cNvPr id="12" name="Text Placeholder 1">
            <a:extLst>
              <a:ext uri="{FF2B5EF4-FFF2-40B4-BE49-F238E27FC236}">
                <a16:creationId xmlns:a16="http://schemas.microsoft.com/office/drawing/2014/main" xmlns="" id="{D308D38E-2DAE-48E3-B47C-1C3790119D6F}"/>
              </a:ext>
            </a:extLst>
          </p:cNvPr>
          <p:cNvSpPr>
            <a:spLocks noGrp="1"/>
          </p:cNvSpPr>
          <p:nvPr>
            <p:ph type="body" sz="quarter" idx="13"/>
          </p:nvPr>
        </p:nvSpPr>
        <p:spPr>
          <a:xfrm>
            <a:off x="3524863" y="480061"/>
            <a:ext cx="5136536" cy="3421379"/>
          </a:xfrm>
        </p:spPr>
        <p:txBody>
          <a:bodyPr vert="horz" lIns="91440" tIns="45720" rIns="91440" bIns="45720" rtlCol="0" anchor="ctr">
            <a:normAutofit/>
          </a:bodyPr>
          <a:lstStyle/>
          <a:p>
            <a:pPr defTabSz="914400"/>
            <a:r>
              <a:rPr lang="uk-UA" sz="1400" b="1">
                <a:latin typeface="Century Gothic" panose="020B0502020202020204" pitchFamily="34" charset="0"/>
              </a:rPr>
              <a:t>Національні координатори</a:t>
            </a:r>
            <a:r>
              <a:rPr lang="uk-UA" sz="1400">
                <a:latin typeface="Century Gothic" panose="020B0502020202020204" pitchFamily="34" charset="0"/>
              </a:rPr>
              <a:t> діють на державному рівні і підтримують всі муніципалітети в країні.</a:t>
            </a:r>
          </a:p>
          <a:p>
            <a:pPr defTabSz="914400"/>
            <a:r>
              <a:rPr lang="ru-RU" sz="1400">
                <a:latin typeface="Century Gothic" panose="020B0502020202020204" pitchFamily="34" charset="0"/>
              </a:rPr>
              <a:t>Основна </a:t>
            </a:r>
            <a:r>
              <a:rPr lang="ru-RU" sz="1400" b="1">
                <a:latin typeface="Century Gothic" panose="020B0502020202020204" pitchFamily="34" charset="0"/>
              </a:rPr>
              <a:t>місія</a:t>
            </a:r>
            <a:r>
              <a:rPr lang="ru-RU" sz="1400">
                <a:latin typeface="Century Gothic" panose="020B0502020202020204" pitchFamily="34" charset="0"/>
              </a:rPr>
              <a:t> - допомогти муніципалітетам втілити в життя зобов'язання в рамках Угоди Мерів.</a:t>
            </a:r>
          </a:p>
          <a:p>
            <a:pPr defTabSz="914400"/>
            <a:endParaRPr lang="ru-RU" sz="1400">
              <a:latin typeface="Century Gothic" panose="020B0502020202020204" pitchFamily="34" charset="0"/>
            </a:endParaRPr>
          </a:p>
          <a:p>
            <a:pPr defTabSz="914400"/>
            <a:r>
              <a:rPr lang="uk-UA" sz="1400" b="1">
                <a:latin typeface="Century Gothic" panose="020B0502020202020204" pitchFamily="34" charset="0"/>
              </a:rPr>
              <a:t>Критерії прийнятності координаторів:</a:t>
            </a:r>
          </a:p>
          <a:p>
            <a:pPr defTabSz="914400"/>
            <a:r>
              <a:rPr lang="uk-UA" sz="1400">
                <a:latin typeface="Century Gothic" panose="020B0502020202020204" pitchFamily="34" charset="0"/>
              </a:rPr>
              <a:t>- Орган влади;</a:t>
            </a:r>
          </a:p>
          <a:p>
            <a:pPr defTabSz="914400"/>
            <a:r>
              <a:rPr lang="uk-UA" sz="1400">
                <a:latin typeface="Century Gothic" panose="020B0502020202020204" pitchFamily="34" charset="0"/>
              </a:rPr>
              <a:t>- Наявності відповідних повноважень в роботі з муніципалітетами;</a:t>
            </a:r>
          </a:p>
          <a:p>
            <a:pPr defTabSz="914400"/>
            <a:r>
              <a:rPr lang="uk-UA" sz="1400">
                <a:latin typeface="Century Gothic" panose="020B0502020202020204" pitchFamily="34" charset="0"/>
              </a:rPr>
              <a:t>- Кадровий і технічний потенціал;</a:t>
            </a:r>
          </a:p>
          <a:p>
            <a:pPr defTabSz="914400"/>
            <a:r>
              <a:rPr lang="uk-UA" sz="1400">
                <a:latin typeface="Century Gothic" panose="020B0502020202020204" pitchFamily="34" charset="0"/>
              </a:rPr>
              <a:t>- Можливість прямого і непрямого фінансування.</a:t>
            </a:r>
            <a:endParaRPr lang="en-US" sz="1400">
              <a:latin typeface="Century Gothic" panose="020B0502020202020204" pitchFamily="34" charset="0"/>
            </a:endParaRPr>
          </a:p>
        </p:txBody>
      </p:sp>
    </p:spTree>
    <p:extLst>
      <p:ext uri="{BB962C8B-B14F-4D97-AF65-F5344CB8AC3E}">
        <p14:creationId xmlns:p14="http://schemas.microsoft.com/office/powerpoint/2010/main" val="32183352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1"/>
            <a:ext cx="3052451" cy="5143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E9648D4C-BE2F-4CC7-A6AE-7B1B6527BD97}"/>
              </a:ext>
            </a:extLst>
          </p:cNvPr>
          <p:cNvSpPr>
            <a:spLocks noGrp="1"/>
          </p:cNvSpPr>
          <p:nvPr>
            <p:ph type="title"/>
          </p:nvPr>
        </p:nvSpPr>
        <p:spPr>
          <a:xfrm>
            <a:off x="246185" y="557335"/>
            <a:ext cx="2433700" cy="4209927"/>
          </a:xfrm>
        </p:spPr>
        <p:txBody>
          <a:bodyPr vert="horz" lIns="91440" tIns="45720" rIns="91440" bIns="45720" rtlCol="0" anchor="ctr">
            <a:normAutofit/>
          </a:bodyPr>
          <a:lstStyle/>
          <a:p>
            <a:pPr defTabSz="914400"/>
            <a:r>
              <a:rPr lang="uk-UA" sz="2400" kern="1200" dirty="0">
                <a:solidFill>
                  <a:srgbClr val="FFFFFF"/>
                </a:solidFill>
                <a:latin typeface="Century Gothic" panose="020B0502020202020204" pitchFamily="34" charset="0"/>
              </a:rPr>
              <a:t>Структури підтримки</a:t>
            </a:r>
            <a:endParaRPr lang="en-US" sz="2400" kern="1200" dirty="0">
              <a:solidFill>
                <a:srgbClr val="FFFFFF"/>
              </a:solidFill>
              <a:latin typeface="Century Gothic" panose="020B0502020202020204" pitchFamily="34" charset="0"/>
            </a:endParaRPr>
          </a:p>
        </p:txBody>
      </p:sp>
      <p:sp>
        <p:nvSpPr>
          <p:cNvPr id="5" name="Footer Placeholder 4">
            <a:extLst>
              <a:ext uri="{FF2B5EF4-FFF2-40B4-BE49-F238E27FC236}">
                <a16:creationId xmlns:a16="http://schemas.microsoft.com/office/drawing/2014/main" xmlns="" id="{090AF78E-3CA6-4B8B-9A28-5CE084BE1CF0}"/>
              </a:ext>
            </a:extLst>
          </p:cNvPr>
          <p:cNvSpPr>
            <a:spLocks noGrp="1"/>
          </p:cNvSpPr>
          <p:nvPr>
            <p:ph type="ftr" sz="quarter" idx="15"/>
          </p:nvPr>
        </p:nvSpPr>
        <p:spPr>
          <a:xfrm>
            <a:off x="3490720" y="4767262"/>
            <a:ext cx="4289616" cy="273844"/>
          </a:xfrm>
        </p:spPr>
        <p:txBody>
          <a:bodyPr vert="horz" lIns="91440" tIns="45720" rIns="91440" bIns="45720" rtlCol="0" anchor="ctr">
            <a:normAutofit/>
          </a:bodyPr>
          <a:lstStyle/>
          <a:p>
            <a:pPr defTabSz="914400">
              <a:lnSpc>
                <a:spcPct val="90000"/>
              </a:lnSpc>
              <a:spcAft>
                <a:spcPts val="600"/>
              </a:spcAft>
            </a:pPr>
            <a:r>
              <a:rPr lang="en-US" kern="1200">
                <a:solidFill>
                  <a:prstClr val="black">
                    <a:tint val="75000"/>
                  </a:prstClr>
                </a:solidFill>
                <a:latin typeface="+mn-lt"/>
                <a:ea typeface="+mn-ea"/>
                <a:cs typeface="+mn-cs"/>
              </a:rPr>
              <a:t>Угода мерів. Базові відомості. Розробка ПДСЕРК. Виконання прийнятих зобов`язань підписантами</a:t>
            </a:r>
          </a:p>
        </p:txBody>
      </p:sp>
      <p:sp>
        <p:nvSpPr>
          <p:cNvPr id="6" name="Slide Number Placeholder 5">
            <a:extLst>
              <a:ext uri="{FF2B5EF4-FFF2-40B4-BE49-F238E27FC236}">
                <a16:creationId xmlns:a16="http://schemas.microsoft.com/office/drawing/2014/main" xmlns="" id="{AD22C953-22F7-495B-9C8F-4951D1AE8A53}"/>
              </a:ext>
            </a:extLst>
          </p:cNvPr>
          <p:cNvSpPr>
            <a:spLocks noGrp="1"/>
          </p:cNvSpPr>
          <p:nvPr>
            <p:ph type="sldNum" sz="quarter" idx="16"/>
          </p:nvPr>
        </p:nvSpPr>
        <p:spPr>
          <a:xfrm>
            <a:off x="7900987" y="4767262"/>
            <a:ext cx="614363" cy="273844"/>
          </a:xfrm>
        </p:spPr>
        <p:txBody>
          <a:bodyPr vert="horz" lIns="91440" tIns="45720" rIns="91440" bIns="45720" rtlCol="0" anchor="ctr">
            <a:normAutofit fontScale="92500"/>
          </a:bodyPr>
          <a:lstStyle/>
          <a:p>
            <a:pPr algn="r" defTabSz="914400">
              <a:spcAft>
                <a:spcPts val="600"/>
              </a:spcAft>
            </a:pPr>
            <a:r>
              <a:rPr lang="en-US" sz="900">
                <a:solidFill>
                  <a:prstClr val="black">
                    <a:tint val="75000"/>
                  </a:prstClr>
                </a:solidFill>
                <a:latin typeface="+mn-lt"/>
                <a:cs typeface="+mn-cs"/>
              </a:rPr>
              <a:t>Page </a:t>
            </a:r>
            <a:fld id="{3A8B5DB7-81A8-4ED4-916B-6B23CD603687}" type="slidenum">
              <a:rPr lang="en-US" sz="900">
                <a:solidFill>
                  <a:prstClr val="black">
                    <a:tint val="75000"/>
                  </a:prstClr>
                </a:solidFill>
                <a:latin typeface="+mn-lt"/>
                <a:cs typeface="+mn-cs"/>
              </a:rPr>
              <a:pPr algn="r" defTabSz="914400">
                <a:spcAft>
                  <a:spcPts val="600"/>
                </a:spcAft>
              </a:pPr>
              <a:t>17</a:t>
            </a:fld>
            <a:endParaRPr lang="en-US" sz="900">
              <a:solidFill>
                <a:prstClr val="black">
                  <a:tint val="75000"/>
                </a:prstClr>
              </a:solidFill>
              <a:latin typeface="+mn-lt"/>
              <a:cs typeface="+mn-cs"/>
            </a:endParaRPr>
          </a:p>
        </p:txBody>
      </p:sp>
      <p:sp>
        <p:nvSpPr>
          <p:cNvPr id="12" name="Text Placeholder 1">
            <a:extLst>
              <a:ext uri="{FF2B5EF4-FFF2-40B4-BE49-F238E27FC236}">
                <a16:creationId xmlns:a16="http://schemas.microsoft.com/office/drawing/2014/main" xmlns="" id="{413D5D3C-B04A-42B9-8344-AF13A46BCC92}"/>
              </a:ext>
            </a:extLst>
          </p:cNvPr>
          <p:cNvSpPr txBox="1">
            <a:spLocks/>
          </p:cNvSpPr>
          <p:nvPr/>
        </p:nvSpPr>
        <p:spPr bwMode="gray">
          <a:xfrm>
            <a:off x="3535051" y="565786"/>
            <a:ext cx="5136536" cy="3421379"/>
          </a:xfrm>
          <a:prstGeom prst="rect">
            <a:avLst/>
          </a:prstGeom>
        </p:spPr>
        <p:txBody>
          <a:bodyPr vert="horz" lIns="91440" tIns="45720" rIns="91440" bIns="45720" rtlCol="0" anchor="ctr">
            <a:norm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uk-UA" sz="1400" b="1">
                <a:latin typeface="Century Gothic" panose="020B0502020202020204" pitchFamily="34" charset="0"/>
              </a:rPr>
              <a:t>Структура підтримки </a:t>
            </a:r>
            <a:r>
              <a:rPr lang="uk-UA" sz="1400">
                <a:latin typeface="Century Gothic" panose="020B0502020202020204" pitchFamily="34" charset="0"/>
              </a:rPr>
              <a:t>–</a:t>
            </a:r>
            <a:r>
              <a:rPr lang="uk-UA" sz="1400" b="1">
                <a:latin typeface="Century Gothic" panose="020B0502020202020204" pitchFamily="34" charset="0"/>
              </a:rPr>
              <a:t>  </a:t>
            </a:r>
            <a:r>
              <a:rPr lang="uk-UA" sz="1400">
                <a:latin typeface="Century Gothic" panose="020B0502020202020204" pitchFamily="34" charset="0"/>
              </a:rPr>
              <a:t>є місцеві і регіональні об'єднання і асоціації місцевих органів влади, які використовують свої можливості і зв’язки для просування ініціативи Угоди мерів.</a:t>
            </a:r>
          </a:p>
          <a:p>
            <a:pPr defTabSz="914400"/>
            <a:r>
              <a:rPr lang="ru-RU" sz="1400">
                <a:latin typeface="Century Gothic" panose="020B0502020202020204" pitchFamily="34" charset="0"/>
              </a:rPr>
              <a:t>Основна </a:t>
            </a:r>
            <a:r>
              <a:rPr lang="ru-RU" sz="1400" b="1">
                <a:latin typeface="Century Gothic" panose="020B0502020202020204" pitchFamily="34" charset="0"/>
              </a:rPr>
              <a:t>місія</a:t>
            </a:r>
            <a:r>
              <a:rPr lang="ru-RU" sz="1400">
                <a:latin typeface="Century Gothic" panose="020B0502020202020204" pitchFamily="34" charset="0"/>
              </a:rPr>
              <a:t> - підтримка Підписантів в процесі виконання ними зобов'язань, взятих в рамках Угоди Мерів.</a:t>
            </a:r>
          </a:p>
          <a:p>
            <a:pPr defTabSz="914400"/>
            <a:endParaRPr lang="ru-RU" sz="1400">
              <a:latin typeface="Century Gothic" panose="020B0502020202020204" pitchFamily="34" charset="0"/>
            </a:endParaRPr>
          </a:p>
          <a:p>
            <a:pPr defTabSz="914400"/>
            <a:r>
              <a:rPr lang="uk-UA" sz="1400" b="1">
                <a:latin typeface="Century Gothic" panose="020B0502020202020204" pitchFamily="34" charset="0"/>
              </a:rPr>
              <a:t>Критерії прийнятності структури підтримки:</a:t>
            </a:r>
          </a:p>
          <a:p>
            <a:pPr defTabSz="914400"/>
            <a:r>
              <a:rPr lang="uk-UA" sz="1400">
                <a:latin typeface="Century Gothic" panose="020B0502020202020204" pitchFamily="34" charset="0"/>
              </a:rPr>
              <a:t>- Статут неприбуткової організації (НУО, асоціація);</a:t>
            </a:r>
          </a:p>
          <a:p>
            <a:pPr defTabSz="914400"/>
            <a:r>
              <a:rPr lang="uk-UA" sz="1400">
                <a:latin typeface="Century Gothic" panose="020B0502020202020204" pitchFamily="34" charset="0"/>
              </a:rPr>
              <a:t>- Кадровий і технічний потенціал;</a:t>
            </a:r>
          </a:p>
          <a:p>
            <a:pPr defTabSz="914400"/>
            <a:r>
              <a:rPr lang="uk-UA" sz="1400">
                <a:latin typeface="Century Gothic" panose="020B0502020202020204" pitchFamily="34" charset="0"/>
              </a:rPr>
              <a:t>- Готовність співпрацювати з муніципалітетами та іншими Прихильниками / Координаторами Угоди Мерів.</a:t>
            </a:r>
            <a:endParaRPr lang="en-US" sz="1400">
              <a:latin typeface="Century Gothic" panose="020B0502020202020204" pitchFamily="34" charset="0"/>
            </a:endParaRPr>
          </a:p>
        </p:txBody>
      </p:sp>
    </p:spTree>
    <p:extLst>
      <p:ext uri="{BB962C8B-B14F-4D97-AF65-F5344CB8AC3E}">
        <p14:creationId xmlns:p14="http://schemas.microsoft.com/office/powerpoint/2010/main" val="310516569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1"/>
            <a:ext cx="3052451" cy="5143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E9648D4C-BE2F-4CC7-A6AE-7B1B6527BD97}"/>
              </a:ext>
            </a:extLst>
          </p:cNvPr>
          <p:cNvSpPr>
            <a:spLocks noGrp="1"/>
          </p:cNvSpPr>
          <p:nvPr>
            <p:ph type="title"/>
          </p:nvPr>
        </p:nvSpPr>
        <p:spPr>
          <a:xfrm>
            <a:off x="190500" y="480060"/>
            <a:ext cx="2614420" cy="4209927"/>
          </a:xfrm>
        </p:spPr>
        <p:txBody>
          <a:bodyPr vert="horz" lIns="91440" tIns="45720" rIns="91440" bIns="45720" rtlCol="0" anchor="ctr">
            <a:normAutofit/>
          </a:bodyPr>
          <a:lstStyle/>
          <a:p>
            <a:pPr defTabSz="914400"/>
            <a:r>
              <a:rPr lang="uk-UA" sz="2400" kern="1200" dirty="0">
                <a:solidFill>
                  <a:srgbClr val="FFFFFF"/>
                </a:solidFill>
                <a:latin typeface="Century Gothic" panose="020B0502020202020204" pitchFamily="34" charset="0"/>
              </a:rPr>
              <a:t>Спільнота Угоди Мерів</a:t>
            </a:r>
            <a:r>
              <a:rPr lang="en-US" sz="2400" kern="1200" dirty="0">
                <a:solidFill>
                  <a:srgbClr val="FFFFFF"/>
                </a:solidFill>
                <a:latin typeface="Century Gothic" panose="020B0502020202020204" pitchFamily="34" charset="0"/>
              </a:rPr>
              <a:t> </a:t>
            </a:r>
            <a:r>
              <a:rPr lang="uk-UA" sz="2400" kern="1200" dirty="0">
                <a:solidFill>
                  <a:srgbClr val="FFFFFF"/>
                </a:solidFill>
                <a:latin typeface="Century Gothic" panose="020B0502020202020204" pitchFamily="34" charset="0"/>
              </a:rPr>
              <a:t>в Україні</a:t>
            </a:r>
            <a:endParaRPr lang="en-US" sz="2400" kern="1200" dirty="0">
              <a:solidFill>
                <a:srgbClr val="FFFFFF"/>
              </a:solidFill>
              <a:latin typeface="Century Gothic" panose="020B0502020202020204" pitchFamily="34" charset="0"/>
            </a:endParaRPr>
          </a:p>
        </p:txBody>
      </p:sp>
      <p:sp>
        <p:nvSpPr>
          <p:cNvPr id="5" name="Footer Placeholder 4">
            <a:extLst>
              <a:ext uri="{FF2B5EF4-FFF2-40B4-BE49-F238E27FC236}">
                <a16:creationId xmlns:a16="http://schemas.microsoft.com/office/drawing/2014/main" xmlns="" id="{090AF78E-3CA6-4B8B-9A28-5CE084BE1CF0}"/>
              </a:ext>
            </a:extLst>
          </p:cNvPr>
          <p:cNvSpPr>
            <a:spLocks noGrp="1"/>
          </p:cNvSpPr>
          <p:nvPr>
            <p:ph type="ftr" sz="quarter" idx="15"/>
          </p:nvPr>
        </p:nvSpPr>
        <p:spPr>
          <a:xfrm>
            <a:off x="3490720" y="4767262"/>
            <a:ext cx="4289616" cy="273844"/>
          </a:xfrm>
        </p:spPr>
        <p:txBody>
          <a:bodyPr vert="horz" lIns="91440" tIns="45720" rIns="91440" bIns="45720" rtlCol="0" anchor="ctr">
            <a:normAutofit/>
          </a:bodyPr>
          <a:lstStyle/>
          <a:p>
            <a:pPr defTabSz="914400">
              <a:lnSpc>
                <a:spcPct val="90000"/>
              </a:lnSpc>
              <a:spcAft>
                <a:spcPts val="600"/>
              </a:spcAft>
            </a:pPr>
            <a:r>
              <a:rPr lang="en-US" kern="1200">
                <a:solidFill>
                  <a:prstClr val="black">
                    <a:tint val="75000"/>
                  </a:prstClr>
                </a:solidFill>
                <a:latin typeface="+mn-lt"/>
                <a:ea typeface="+mn-ea"/>
                <a:cs typeface="+mn-cs"/>
              </a:rPr>
              <a:t>Угода мерів. Базові відомості. Розробка ПДСЕРК. Виконання прийнятих зобов`язань підписантами</a:t>
            </a:r>
          </a:p>
        </p:txBody>
      </p:sp>
      <p:sp>
        <p:nvSpPr>
          <p:cNvPr id="6" name="Slide Number Placeholder 5">
            <a:extLst>
              <a:ext uri="{FF2B5EF4-FFF2-40B4-BE49-F238E27FC236}">
                <a16:creationId xmlns:a16="http://schemas.microsoft.com/office/drawing/2014/main" xmlns="" id="{AD22C953-22F7-495B-9C8F-4951D1AE8A53}"/>
              </a:ext>
            </a:extLst>
          </p:cNvPr>
          <p:cNvSpPr>
            <a:spLocks noGrp="1"/>
          </p:cNvSpPr>
          <p:nvPr>
            <p:ph type="sldNum" sz="quarter" idx="16"/>
          </p:nvPr>
        </p:nvSpPr>
        <p:spPr>
          <a:xfrm>
            <a:off x="7900987" y="4767262"/>
            <a:ext cx="614363" cy="273844"/>
          </a:xfrm>
        </p:spPr>
        <p:txBody>
          <a:bodyPr vert="horz" lIns="91440" tIns="45720" rIns="91440" bIns="45720" rtlCol="0" anchor="ctr">
            <a:normAutofit fontScale="92500"/>
          </a:bodyPr>
          <a:lstStyle/>
          <a:p>
            <a:pPr algn="r" defTabSz="914400">
              <a:spcAft>
                <a:spcPts val="600"/>
              </a:spcAft>
            </a:pPr>
            <a:r>
              <a:rPr lang="en-US" sz="900">
                <a:solidFill>
                  <a:prstClr val="black">
                    <a:tint val="75000"/>
                  </a:prstClr>
                </a:solidFill>
                <a:latin typeface="+mn-lt"/>
                <a:cs typeface="+mn-cs"/>
              </a:rPr>
              <a:t>Page </a:t>
            </a:r>
            <a:fld id="{3A8B5DB7-81A8-4ED4-916B-6B23CD603687}" type="slidenum">
              <a:rPr lang="en-US" sz="900">
                <a:solidFill>
                  <a:prstClr val="black">
                    <a:tint val="75000"/>
                  </a:prstClr>
                </a:solidFill>
                <a:latin typeface="+mn-lt"/>
                <a:cs typeface="+mn-cs"/>
              </a:rPr>
              <a:pPr algn="r" defTabSz="914400">
                <a:spcAft>
                  <a:spcPts val="600"/>
                </a:spcAft>
              </a:pPr>
              <a:t>18</a:t>
            </a:fld>
            <a:endParaRPr lang="en-US" sz="900">
              <a:solidFill>
                <a:prstClr val="black">
                  <a:tint val="75000"/>
                </a:prstClr>
              </a:solidFill>
              <a:latin typeface="+mn-lt"/>
              <a:cs typeface="+mn-cs"/>
            </a:endParaRPr>
          </a:p>
        </p:txBody>
      </p:sp>
      <p:sp>
        <p:nvSpPr>
          <p:cNvPr id="12" name="Text Placeholder 1">
            <a:extLst>
              <a:ext uri="{FF2B5EF4-FFF2-40B4-BE49-F238E27FC236}">
                <a16:creationId xmlns:a16="http://schemas.microsoft.com/office/drawing/2014/main" xmlns="" id="{22EBB380-96D5-40F0-93B7-DA73E5147556}"/>
              </a:ext>
            </a:extLst>
          </p:cNvPr>
          <p:cNvSpPr txBox="1">
            <a:spLocks/>
          </p:cNvSpPr>
          <p:nvPr/>
        </p:nvSpPr>
        <p:spPr bwMode="gray">
          <a:xfrm>
            <a:off x="3535051" y="565786"/>
            <a:ext cx="5136536" cy="3421379"/>
          </a:xfrm>
          <a:prstGeom prst="rect">
            <a:avLst/>
          </a:prstGeom>
        </p:spPr>
        <p:txBody>
          <a:bodyPr vert="horz" lIns="91440" tIns="45720" rIns="91440" bIns="45720" rtlCol="0" anchor="ctr">
            <a:norm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uk-UA" sz="1400" b="1">
                <a:latin typeface="Century Gothic" panose="020B0502020202020204" pitchFamily="34" charset="0"/>
              </a:rPr>
              <a:t>Національні координатори</a:t>
            </a:r>
            <a:r>
              <a:rPr lang="uk-UA" sz="1400">
                <a:latin typeface="Century Gothic" panose="020B0502020202020204" pitchFamily="34" charset="0"/>
              </a:rPr>
              <a:t>:</a:t>
            </a:r>
          </a:p>
          <a:p>
            <a:pPr marL="285750" indent="-285750" defTabSz="914400">
              <a:buFontTx/>
              <a:buChar char="-"/>
            </a:pPr>
            <a:r>
              <a:rPr lang="ru-RU" sz="1400">
                <a:latin typeface="Century Gothic" panose="020B0502020202020204" pitchFamily="34" charset="0"/>
              </a:rPr>
              <a:t>Міністерство енергетики та охорони довкілля;</a:t>
            </a:r>
          </a:p>
          <a:p>
            <a:pPr marL="285750" indent="-285750" defTabSz="914400">
              <a:buFontTx/>
              <a:buChar char="-"/>
            </a:pPr>
            <a:r>
              <a:rPr lang="ru-RU" sz="1400">
                <a:latin typeface="Century Gothic" panose="020B0502020202020204" pitchFamily="34" charset="0"/>
              </a:rPr>
              <a:t>Міністерство розвитку громад та теріторій.</a:t>
            </a:r>
          </a:p>
          <a:p>
            <a:pPr defTabSz="914400"/>
            <a:endParaRPr lang="ru-RU" sz="1400">
              <a:latin typeface="Century Gothic" panose="020B0502020202020204" pitchFamily="34" charset="0"/>
            </a:endParaRPr>
          </a:p>
          <a:p>
            <a:pPr defTabSz="914400"/>
            <a:r>
              <a:rPr lang="ru-RU" sz="1400">
                <a:latin typeface="Century Gothic" panose="020B0502020202020204" pitchFamily="34" charset="0"/>
              </a:rPr>
              <a:t>11 </a:t>
            </a:r>
            <a:r>
              <a:rPr lang="ru-RU" sz="1400" b="1">
                <a:latin typeface="Century Gothic" panose="020B0502020202020204" pitchFamily="34" charset="0"/>
              </a:rPr>
              <a:t>Територіальних координаторів</a:t>
            </a:r>
            <a:r>
              <a:rPr lang="ru-RU" sz="1400">
                <a:latin typeface="Century Gothic" panose="020B0502020202020204" pitchFamily="34" charset="0"/>
              </a:rPr>
              <a:t> (ОДА або Облрада)</a:t>
            </a:r>
          </a:p>
          <a:p>
            <a:pPr defTabSz="914400"/>
            <a:endParaRPr lang="uk-UA" sz="1400">
              <a:latin typeface="Century Gothic" panose="020B0502020202020204" pitchFamily="34" charset="0"/>
            </a:endParaRPr>
          </a:p>
          <a:p>
            <a:pPr defTabSz="914400"/>
            <a:r>
              <a:rPr lang="ru-RU" sz="1400" b="1">
                <a:latin typeface="Century Gothic" panose="020B0502020202020204" pitchFamily="34" charset="0"/>
              </a:rPr>
              <a:t>Структури підтримки:</a:t>
            </a:r>
            <a:r>
              <a:rPr lang="ru-RU" sz="1400">
                <a:latin typeface="Century Gothic" panose="020B0502020202020204" pitchFamily="34" charset="0"/>
              </a:rPr>
              <a:t> </a:t>
            </a:r>
          </a:p>
          <a:p>
            <a:pPr marL="285750" indent="-285750" defTabSz="914400">
              <a:buFontTx/>
              <a:buChar char="-"/>
            </a:pPr>
            <a:r>
              <a:rPr lang="ru-RU" sz="1400">
                <a:latin typeface="Century Gothic" panose="020B0502020202020204" pitchFamily="34" charset="0"/>
              </a:rPr>
              <a:t>Асоціація «Енергоефективні міста України»;</a:t>
            </a:r>
          </a:p>
          <a:p>
            <a:pPr marL="285750" indent="-285750" defTabSz="914400">
              <a:buFontTx/>
              <a:buChar char="-"/>
            </a:pPr>
            <a:r>
              <a:rPr lang="ru-RU" sz="1400">
                <a:latin typeface="Century Gothic" panose="020B0502020202020204" pitchFamily="34" charset="0"/>
              </a:rPr>
              <a:t>Асоціація ОТГ;</a:t>
            </a:r>
          </a:p>
          <a:p>
            <a:pPr marL="285750" indent="-285750" defTabSz="914400">
              <a:buFontTx/>
              <a:buChar char="-"/>
            </a:pPr>
            <a:r>
              <a:rPr lang="ru-RU" sz="1400">
                <a:latin typeface="Century Gothic" panose="020B0502020202020204" pitchFamily="34" charset="0"/>
              </a:rPr>
              <a:t>Асоціація міст України.</a:t>
            </a:r>
          </a:p>
        </p:txBody>
      </p:sp>
    </p:spTree>
    <p:extLst>
      <p:ext uri="{BB962C8B-B14F-4D97-AF65-F5344CB8AC3E}">
        <p14:creationId xmlns:p14="http://schemas.microsoft.com/office/powerpoint/2010/main" val="283522350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xmlns="" id="{2C96C767-B73A-4324-A16C-0260B0288586}"/>
              </a:ext>
            </a:extLst>
          </p:cNvPr>
          <p:cNvSpPr>
            <a:spLocks noGrp="1"/>
          </p:cNvSpPr>
          <p:nvPr>
            <p:ph type="ftr" sz="quarter" idx="15"/>
          </p:nvPr>
        </p:nvSpPr>
        <p:spPr/>
        <p:txBody>
          <a:bodyPr/>
          <a:lstStyle/>
          <a:p>
            <a:r>
              <a:rPr lang="ru-RU"/>
              <a:t>Угода мерів. Базові відомості. Розробка ПДСЕРК. Виконання прийнятих зобов`язань підписантами</a:t>
            </a:r>
            <a:endParaRPr lang="en-GB" dirty="0"/>
          </a:p>
        </p:txBody>
      </p:sp>
      <p:sp>
        <p:nvSpPr>
          <p:cNvPr id="8" name="Slide Number Placeholder 7">
            <a:extLst>
              <a:ext uri="{FF2B5EF4-FFF2-40B4-BE49-F238E27FC236}">
                <a16:creationId xmlns:a16="http://schemas.microsoft.com/office/drawing/2014/main" xmlns="" id="{B7C5E60E-66B0-4623-89C8-F282A7286E6E}"/>
              </a:ext>
            </a:extLst>
          </p:cNvPr>
          <p:cNvSpPr>
            <a:spLocks noGrp="1"/>
          </p:cNvSpPr>
          <p:nvPr>
            <p:ph type="sldNum" sz="quarter" idx="16"/>
          </p:nvPr>
        </p:nvSpPr>
        <p:spPr/>
        <p:txBody>
          <a:bodyPr/>
          <a:lstStyle/>
          <a:p>
            <a:r>
              <a:rPr lang="en-GB"/>
              <a:t>Page </a:t>
            </a:r>
            <a:fld id="{3A8B5DB7-81A8-4ED4-916B-6B23CD603687}" type="slidenum">
              <a:rPr lang="en-GB" smtClean="0"/>
              <a:pPr/>
              <a:t>19</a:t>
            </a:fld>
            <a:endParaRPr lang="en-GB" dirty="0"/>
          </a:p>
        </p:txBody>
      </p:sp>
      <p:pic>
        <p:nvPicPr>
          <p:cNvPr id="16" name="Рисунок 15">
            <a:extLst>
              <a:ext uri="{FF2B5EF4-FFF2-40B4-BE49-F238E27FC236}">
                <a16:creationId xmlns:a16="http://schemas.microsoft.com/office/drawing/2014/main" xmlns="" id="{071A021A-231B-4AB7-93D2-E787C1EC8A11}"/>
              </a:ext>
            </a:extLst>
          </p:cNvPr>
          <p:cNvPicPr>
            <a:picLocks noChangeAspect="1"/>
          </p:cNvPicPr>
          <p:nvPr/>
        </p:nvPicPr>
        <p:blipFill>
          <a:blip r:embed="rId2"/>
          <a:stretch>
            <a:fillRect/>
          </a:stretch>
        </p:blipFill>
        <p:spPr>
          <a:xfrm>
            <a:off x="0" y="704045"/>
            <a:ext cx="9144000" cy="3515404"/>
          </a:xfrm>
          <a:prstGeom prst="rect">
            <a:avLst/>
          </a:prstGeom>
        </p:spPr>
      </p:pic>
    </p:spTree>
    <p:extLst>
      <p:ext uri="{BB962C8B-B14F-4D97-AF65-F5344CB8AC3E}">
        <p14:creationId xmlns:p14="http://schemas.microsoft.com/office/powerpoint/2010/main" val="163766448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Місце для тексту 8">
            <a:extLst>
              <a:ext uri="{FF2B5EF4-FFF2-40B4-BE49-F238E27FC236}">
                <a16:creationId xmlns:a16="http://schemas.microsoft.com/office/drawing/2014/main" xmlns="" id="{4AE50153-51CE-4B22-836A-B29D323257D8}"/>
              </a:ext>
            </a:extLst>
          </p:cNvPr>
          <p:cNvSpPr>
            <a:spLocks noGrp="1"/>
          </p:cNvSpPr>
          <p:nvPr>
            <p:ph type="body" sz="quarter" idx="13"/>
          </p:nvPr>
        </p:nvSpPr>
        <p:spPr>
          <a:xfrm>
            <a:off x="275329" y="727488"/>
            <a:ext cx="3962161" cy="1249791"/>
          </a:xfrm>
        </p:spPr>
        <p:txBody>
          <a:bodyPr/>
          <a:lstStyle/>
          <a:p>
            <a:r>
              <a:rPr lang="uk-UA" sz="1600">
                <a:latin typeface="Century Gothic" panose="020B0502020202020204" pitchFamily="34" charset="0"/>
              </a:rPr>
              <a:t>Віталій Лесюк</a:t>
            </a:r>
          </a:p>
          <a:p>
            <a:r>
              <a:rPr lang="ru-RU" sz="1600">
                <a:latin typeface="Century Gothic" panose="020B0502020202020204" pitchFamily="34" charset="0"/>
              </a:rPr>
              <a:t>Директор ЗУРНЦ, консультант з розвитку громад</a:t>
            </a:r>
            <a:endParaRPr lang="uk-UA" sz="1600">
              <a:latin typeface="Century Gothic" panose="020B0502020202020204" pitchFamily="34" charset="0"/>
            </a:endParaRPr>
          </a:p>
          <a:p>
            <a:r>
              <a:rPr lang="uk-UA" sz="1600">
                <a:latin typeface="Century Gothic" panose="020B0502020202020204" pitchFamily="34" charset="0"/>
              </a:rPr>
              <a:t>+380505879954</a:t>
            </a:r>
          </a:p>
          <a:p>
            <a:r>
              <a:rPr lang="en-AU" sz="1600" b="0" i="0">
                <a:solidFill>
                  <a:srgbClr val="222222"/>
                </a:solidFill>
                <a:effectLst/>
                <a:latin typeface="Century Gothic" panose="020B0502020202020204" pitchFamily="34" charset="0"/>
              </a:rPr>
              <a:t>lesyukvitaly@ukr.net</a:t>
            </a:r>
            <a:endParaRPr lang="uk-UA" sz="1600">
              <a:latin typeface="Century Gothic" panose="020B0502020202020204" pitchFamily="34" charset="0"/>
            </a:endParaRPr>
          </a:p>
        </p:txBody>
      </p:sp>
      <p:sp>
        <p:nvSpPr>
          <p:cNvPr id="10" name="Місце для тексту 9">
            <a:extLst>
              <a:ext uri="{FF2B5EF4-FFF2-40B4-BE49-F238E27FC236}">
                <a16:creationId xmlns:a16="http://schemas.microsoft.com/office/drawing/2014/main" xmlns="" id="{F5FDF858-2FA8-4DA4-A204-E25A5F78FD19}"/>
              </a:ext>
            </a:extLst>
          </p:cNvPr>
          <p:cNvSpPr>
            <a:spLocks noGrp="1"/>
          </p:cNvSpPr>
          <p:nvPr>
            <p:ph type="body" sz="quarter" idx="14"/>
          </p:nvPr>
        </p:nvSpPr>
        <p:spPr>
          <a:xfrm>
            <a:off x="4906512" y="727488"/>
            <a:ext cx="4180114" cy="1249791"/>
          </a:xfrm>
        </p:spPr>
        <p:txBody>
          <a:bodyPr/>
          <a:lstStyle/>
          <a:p>
            <a:r>
              <a:rPr lang="uk-UA" sz="1600">
                <a:latin typeface="Century Gothic" panose="020B0502020202020204" pitchFamily="34" charset="0"/>
              </a:rPr>
              <a:t>Володимир Лесюк</a:t>
            </a:r>
          </a:p>
          <a:p>
            <a:r>
              <a:rPr lang="ru-RU" sz="1600">
                <a:latin typeface="Century Gothic" panose="020B0502020202020204" pitchFamily="34" charset="0"/>
              </a:rPr>
              <a:t>Консультант з питань розробки </a:t>
            </a:r>
            <a:r>
              <a:rPr lang="uk-UA" sz="1600">
                <a:latin typeface="Century Gothic" panose="020B0502020202020204" pitchFamily="34" charset="0"/>
              </a:rPr>
              <a:t>ПДСЕРК</a:t>
            </a:r>
          </a:p>
          <a:p>
            <a:r>
              <a:rPr lang="uk-UA" sz="1600">
                <a:latin typeface="Century Gothic" panose="020B0502020202020204" pitchFamily="34" charset="0"/>
              </a:rPr>
              <a:t>+380504342011</a:t>
            </a:r>
          </a:p>
          <a:p>
            <a:r>
              <a:rPr lang="en-US" sz="1600">
                <a:latin typeface="Century Gothic" panose="020B0502020202020204" pitchFamily="34" charset="0"/>
              </a:rPr>
              <a:t>vovalesyuk@gmail.com</a:t>
            </a:r>
            <a:endParaRPr lang="uk-UA" sz="1600">
              <a:latin typeface="Century Gothic" panose="020B0502020202020204" pitchFamily="34" charset="0"/>
            </a:endParaRPr>
          </a:p>
        </p:txBody>
      </p:sp>
      <p:sp>
        <p:nvSpPr>
          <p:cNvPr id="11" name="Footer Placeholder 4">
            <a:extLst>
              <a:ext uri="{FF2B5EF4-FFF2-40B4-BE49-F238E27FC236}">
                <a16:creationId xmlns:a16="http://schemas.microsoft.com/office/drawing/2014/main" xmlns="" id="{C5881239-AA71-4091-97D1-1752A8476D53}"/>
              </a:ext>
            </a:extLst>
          </p:cNvPr>
          <p:cNvSpPr txBox="1">
            <a:spLocks/>
          </p:cNvSpPr>
          <p:nvPr/>
        </p:nvSpPr>
        <p:spPr bwMode="gray">
          <a:xfrm>
            <a:off x="3490720" y="4767262"/>
            <a:ext cx="4289616" cy="273844"/>
          </a:xfrm>
          <a:prstGeom prst="rect">
            <a:avLst/>
          </a:prstGeom>
        </p:spPr>
        <p:txBody>
          <a:bodyPr vert="horz" wrap="square" lIns="91440" tIns="45720" rIns="91440" bIns="45720" rtlCol="0" anchor="ctr">
            <a:normAutofit/>
          </a:bodyPr>
          <a:lstStyle>
            <a:defPPr>
              <a:defRPr lang="de-DE"/>
            </a:defPPr>
            <a:lvl1pPr marL="0" algn="l" defTabSz="685800" rtl="0" eaLnBrk="1" latinLnBrk="0" hangingPunct="1">
              <a:defRPr lang="de-DE" sz="600" kern="1200" spc="38" baseline="0" smtClean="0">
                <a:solidFill>
                  <a:schemeClr val="tx1">
                    <a:lumMod val="50000"/>
                    <a:lumOff val="5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lnSpc>
                <a:spcPct val="90000"/>
              </a:lnSpc>
              <a:spcAft>
                <a:spcPts val="600"/>
              </a:spcAft>
            </a:pPr>
            <a:r>
              <a:rPr lang="en-US">
                <a:solidFill>
                  <a:prstClr val="black">
                    <a:tint val="75000"/>
                  </a:prstClr>
                </a:solidFill>
                <a:latin typeface="+mn-lt"/>
                <a:cs typeface="+mn-cs"/>
              </a:rPr>
              <a:t>Угода мерів. Базові відомості. Розробка ПДСЕРК. Виконання прийнятих зобов`язань підписантами</a:t>
            </a:r>
          </a:p>
        </p:txBody>
      </p:sp>
      <p:sp>
        <p:nvSpPr>
          <p:cNvPr id="12" name="Slide Number Placeholder 5">
            <a:extLst>
              <a:ext uri="{FF2B5EF4-FFF2-40B4-BE49-F238E27FC236}">
                <a16:creationId xmlns:a16="http://schemas.microsoft.com/office/drawing/2014/main" xmlns="" id="{AC3B75CB-8AC5-4EE8-A83E-B642D6FC13DE}"/>
              </a:ext>
            </a:extLst>
          </p:cNvPr>
          <p:cNvSpPr txBox="1">
            <a:spLocks/>
          </p:cNvSpPr>
          <p:nvPr/>
        </p:nvSpPr>
        <p:spPr bwMode="gray">
          <a:xfrm>
            <a:off x="7900987" y="4767262"/>
            <a:ext cx="614363" cy="273844"/>
          </a:xfrm>
          <a:prstGeom prst="rect">
            <a:avLst/>
          </a:prstGeom>
        </p:spPr>
        <p:txBody>
          <a:bodyPr vert="horz" wrap="square" lIns="91440" tIns="45720" rIns="91440" bIns="45720" rtlCol="0" anchor="ctr">
            <a:normAutofit/>
          </a:bodyPr>
          <a:lstStyle>
            <a:defPPr>
              <a:defRPr lang="de-DE"/>
            </a:defPPr>
            <a:lvl1pPr marL="0" algn="l" defTabSz="685800" rtl="0" eaLnBrk="1" latinLnBrk="0" hangingPunct="1">
              <a:defRPr sz="600" kern="1200" spc="38" baseline="0">
                <a:solidFill>
                  <a:schemeClr val="tx1">
                    <a:lumMod val="50000"/>
                    <a:lumOff val="50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4400">
              <a:spcAft>
                <a:spcPts val="600"/>
              </a:spcAft>
            </a:pPr>
            <a:r>
              <a:rPr lang="en-US" sz="900">
                <a:solidFill>
                  <a:prstClr val="black">
                    <a:tint val="75000"/>
                  </a:prstClr>
                </a:solidFill>
                <a:latin typeface="+mn-lt"/>
                <a:cs typeface="+mn-cs"/>
              </a:rPr>
              <a:t>Page </a:t>
            </a:r>
            <a:fld id="{3A8B5DB7-81A8-4ED4-916B-6B23CD603687}" type="slidenum">
              <a:rPr lang="en-US" sz="900" smtClean="0">
                <a:solidFill>
                  <a:prstClr val="black">
                    <a:tint val="75000"/>
                  </a:prstClr>
                </a:solidFill>
                <a:latin typeface="+mn-lt"/>
                <a:cs typeface="+mn-cs"/>
              </a:rPr>
              <a:pPr algn="r" defTabSz="914400">
                <a:spcAft>
                  <a:spcPts val="600"/>
                </a:spcAft>
              </a:pPr>
              <a:t>2</a:t>
            </a:fld>
            <a:endParaRPr lang="en-US" sz="900">
              <a:solidFill>
                <a:prstClr val="black">
                  <a:tint val="75000"/>
                </a:prstClr>
              </a:solidFill>
              <a:latin typeface="+mn-lt"/>
              <a:cs typeface="+mn-cs"/>
            </a:endParaRPr>
          </a:p>
        </p:txBody>
      </p:sp>
      <p:pic>
        <p:nvPicPr>
          <p:cNvPr id="21" name="Рисунок 20" descr="Зображення, що містить надворі, особа, небо, чоловік&#10;&#10;Автоматично згенерований опис">
            <a:extLst>
              <a:ext uri="{FF2B5EF4-FFF2-40B4-BE49-F238E27FC236}">
                <a16:creationId xmlns:a16="http://schemas.microsoft.com/office/drawing/2014/main" xmlns="" id="{996E19C5-54A0-4546-B5DB-C566FBD8C329}"/>
              </a:ext>
            </a:extLst>
          </p:cNvPr>
          <p:cNvPicPr>
            <a:picLocks noChangeAspect="1"/>
          </p:cNvPicPr>
          <p:nvPr/>
        </p:nvPicPr>
        <p:blipFill>
          <a:blip r:embed="rId3"/>
          <a:stretch>
            <a:fillRect/>
          </a:stretch>
        </p:blipFill>
        <p:spPr>
          <a:xfrm>
            <a:off x="4906512" y="2279581"/>
            <a:ext cx="2155568" cy="2155568"/>
          </a:xfrm>
          <a:prstGeom prst="rect">
            <a:avLst/>
          </a:prstGeom>
        </p:spPr>
      </p:pic>
      <p:pic>
        <p:nvPicPr>
          <p:cNvPr id="1026" name="Picture 2" descr="На зображенні може бути: Vitaly Lesyuk">
            <a:extLst>
              <a:ext uri="{FF2B5EF4-FFF2-40B4-BE49-F238E27FC236}">
                <a16:creationId xmlns:a16="http://schemas.microsoft.com/office/drawing/2014/main" xmlns="" id="{7B9D08D9-3EB2-45B7-B46B-52CCF843F5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329" y="2270759"/>
            <a:ext cx="2155569" cy="2155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87965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Місце для тексту 19">
            <a:extLst>
              <a:ext uri="{FF2B5EF4-FFF2-40B4-BE49-F238E27FC236}">
                <a16:creationId xmlns:a16="http://schemas.microsoft.com/office/drawing/2014/main" xmlns="" id="{D847AF59-A5AC-4789-B57C-9A14615A3A0E}"/>
              </a:ext>
            </a:extLst>
          </p:cNvPr>
          <p:cNvSpPr>
            <a:spLocks noGrp="1"/>
          </p:cNvSpPr>
          <p:nvPr>
            <p:ph type="body" sz="quarter" idx="13"/>
          </p:nvPr>
        </p:nvSpPr>
        <p:spPr>
          <a:xfrm>
            <a:off x="4511042" y="587522"/>
            <a:ext cx="4317665" cy="3191998"/>
          </a:xfrm>
        </p:spPr>
        <p:txBody>
          <a:bodyPr/>
          <a:lstStyle/>
          <a:p>
            <a:r>
              <a:rPr lang="uk-UA" sz="1400" b="1">
                <a:latin typeface="Century Gothic" panose="020B0502020202020204" pitchFamily="34" charset="0"/>
              </a:rPr>
              <a:t>КРОК 1: Підписання Угоди мерів щодо клімату та енергії </a:t>
            </a:r>
          </a:p>
          <a:p>
            <a:r>
              <a:rPr lang="uk-UA" sz="1400">
                <a:latin typeface="Century Gothic" panose="020B0502020202020204" pitchFamily="34" charset="0"/>
              </a:rPr>
              <a:t>Визначення прагнень </a:t>
            </a:r>
          </a:p>
          <a:p>
            <a:r>
              <a:rPr lang="uk-UA" sz="1400">
                <a:latin typeface="Century Gothic" panose="020B0502020202020204" pitchFamily="34" charset="0"/>
              </a:rPr>
              <a:t>Початок та базовий огляд</a:t>
            </a:r>
          </a:p>
          <a:p>
            <a:r>
              <a:rPr lang="uk-UA" sz="1400" b="1">
                <a:latin typeface="Century Gothic" panose="020B0502020202020204" pitchFamily="34" charset="0"/>
              </a:rPr>
              <a:t>КРОК 2: Подання Плану дій зі сталого енергетичного розвитку та клімату (ПДСЕРК)</a:t>
            </a:r>
          </a:p>
          <a:p>
            <a:r>
              <a:rPr lang="uk-UA" sz="1400">
                <a:latin typeface="Century Gothic" panose="020B0502020202020204" pitchFamily="34" charset="0"/>
              </a:rPr>
              <a:t>Реалізація практичних дій</a:t>
            </a:r>
          </a:p>
          <a:p>
            <a:r>
              <a:rPr lang="uk-UA" sz="1400">
                <a:latin typeface="Century Gothic" panose="020B0502020202020204" pitchFamily="34" charset="0"/>
              </a:rPr>
              <a:t>Пропозиція для мешканців забезпечити високу якість життя у сталих, стійких в плані клімату та життєздатних містах</a:t>
            </a:r>
          </a:p>
          <a:p>
            <a:r>
              <a:rPr lang="uk-UA" sz="1400" b="1">
                <a:latin typeface="Century Gothic" panose="020B0502020202020204" pitchFamily="34" charset="0"/>
              </a:rPr>
              <a:t>КРОК 3: Подання моніторингового звіту </a:t>
            </a:r>
          </a:p>
          <a:p>
            <a:r>
              <a:rPr lang="uk-UA" sz="1400">
                <a:latin typeface="Century Gothic" panose="020B0502020202020204" pitchFamily="34" charset="0"/>
              </a:rPr>
              <a:t>Оцінка і зворотна інформація</a:t>
            </a:r>
          </a:p>
          <a:p>
            <a:r>
              <a:rPr lang="uk-UA" sz="1400">
                <a:latin typeface="Century Gothic" panose="020B0502020202020204" pitchFamily="34" charset="0"/>
              </a:rPr>
              <a:t>Оглядпрогресу,перегляд пріоритетів</a:t>
            </a:r>
          </a:p>
        </p:txBody>
      </p:sp>
      <p:sp>
        <p:nvSpPr>
          <p:cNvPr id="7" name="Footer Placeholder 6">
            <a:extLst>
              <a:ext uri="{FF2B5EF4-FFF2-40B4-BE49-F238E27FC236}">
                <a16:creationId xmlns:a16="http://schemas.microsoft.com/office/drawing/2014/main" xmlns="" id="{2C96C767-B73A-4324-A16C-0260B0288586}"/>
              </a:ext>
            </a:extLst>
          </p:cNvPr>
          <p:cNvSpPr>
            <a:spLocks noGrp="1"/>
          </p:cNvSpPr>
          <p:nvPr>
            <p:ph type="ftr" sz="quarter" idx="15"/>
          </p:nvPr>
        </p:nvSpPr>
        <p:spPr/>
        <p:txBody>
          <a:bodyPr/>
          <a:lstStyle/>
          <a:p>
            <a:r>
              <a:rPr lang="ru-RU"/>
              <a:t>Угода мерів. Базові відомості. Розробка ПДСЕРК. Виконання прийнятих зобов`язань підписантами</a:t>
            </a:r>
            <a:endParaRPr lang="en-GB" dirty="0"/>
          </a:p>
        </p:txBody>
      </p:sp>
      <p:sp>
        <p:nvSpPr>
          <p:cNvPr id="8" name="Slide Number Placeholder 7">
            <a:extLst>
              <a:ext uri="{FF2B5EF4-FFF2-40B4-BE49-F238E27FC236}">
                <a16:creationId xmlns:a16="http://schemas.microsoft.com/office/drawing/2014/main" xmlns="" id="{B7C5E60E-66B0-4623-89C8-F282A7286E6E}"/>
              </a:ext>
            </a:extLst>
          </p:cNvPr>
          <p:cNvSpPr>
            <a:spLocks noGrp="1"/>
          </p:cNvSpPr>
          <p:nvPr>
            <p:ph type="sldNum" sz="quarter" idx="16"/>
          </p:nvPr>
        </p:nvSpPr>
        <p:spPr/>
        <p:txBody>
          <a:bodyPr/>
          <a:lstStyle/>
          <a:p>
            <a:r>
              <a:rPr lang="en-GB"/>
              <a:t>Page </a:t>
            </a:r>
            <a:fld id="{3A8B5DB7-81A8-4ED4-916B-6B23CD603687}" type="slidenum">
              <a:rPr lang="en-GB" smtClean="0"/>
              <a:pPr/>
              <a:t>20</a:t>
            </a:fld>
            <a:endParaRPr lang="en-GB" dirty="0"/>
          </a:p>
        </p:txBody>
      </p:sp>
      <p:pic>
        <p:nvPicPr>
          <p:cNvPr id="3" name="Рисунок 2">
            <a:extLst>
              <a:ext uri="{FF2B5EF4-FFF2-40B4-BE49-F238E27FC236}">
                <a16:creationId xmlns:a16="http://schemas.microsoft.com/office/drawing/2014/main" xmlns="" id="{9DA815CF-1AE2-4CEF-81C7-CBA00A0C4DDD}"/>
              </a:ext>
            </a:extLst>
          </p:cNvPr>
          <p:cNvPicPr>
            <a:picLocks noChangeAspect="1"/>
          </p:cNvPicPr>
          <p:nvPr/>
        </p:nvPicPr>
        <p:blipFill>
          <a:blip r:embed="rId2"/>
          <a:stretch>
            <a:fillRect/>
          </a:stretch>
        </p:blipFill>
        <p:spPr>
          <a:xfrm>
            <a:off x="251697" y="518942"/>
            <a:ext cx="4190763" cy="3534891"/>
          </a:xfrm>
          <a:prstGeom prst="rect">
            <a:avLst/>
          </a:prstGeom>
        </p:spPr>
      </p:pic>
    </p:spTree>
    <p:extLst>
      <p:ext uri="{BB962C8B-B14F-4D97-AF65-F5344CB8AC3E}">
        <p14:creationId xmlns:p14="http://schemas.microsoft.com/office/powerpoint/2010/main" val="144002830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1"/>
            <a:ext cx="3052451" cy="5143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E9648D4C-BE2F-4CC7-A6AE-7B1B6527BD97}"/>
              </a:ext>
            </a:extLst>
          </p:cNvPr>
          <p:cNvSpPr>
            <a:spLocks noGrp="1"/>
          </p:cNvSpPr>
          <p:nvPr>
            <p:ph type="title"/>
          </p:nvPr>
        </p:nvSpPr>
        <p:spPr>
          <a:xfrm>
            <a:off x="482600" y="480060"/>
            <a:ext cx="2322320" cy="4209927"/>
          </a:xfrm>
        </p:spPr>
        <p:txBody>
          <a:bodyPr vert="horz" lIns="91440" tIns="45720" rIns="91440" bIns="45720" rtlCol="0" anchor="ctr">
            <a:normAutofit/>
          </a:bodyPr>
          <a:lstStyle/>
          <a:p>
            <a:pPr defTabSz="914400"/>
            <a:r>
              <a:rPr lang="uk-UA" sz="2400" dirty="0">
                <a:solidFill>
                  <a:srgbClr val="FFFFFF"/>
                </a:solidFill>
                <a:latin typeface="Century Gothic" panose="020B0502020202020204" pitchFamily="34" charset="0"/>
              </a:rPr>
              <a:t>Сайт Угода Мерів</a:t>
            </a:r>
            <a:r>
              <a:rPr lang="en-US" sz="2400" kern="1200" dirty="0">
                <a:solidFill>
                  <a:srgbClr val="FFFFFF"/>
                </a:solidFill>
                <a:latin typeface="Century Gothic" panose="020B0502020202020204" pitchFamily="34" charset="0"/>
              </a:rPr>
              <a:t> </a:t>
            </a:r>
          </a:p>
        </p:txBody>
      </p:sp>
      <p:sp>
        <p:nvSpPr>
          <p:cNvPr id="5" name="Footer Placeholder 4">
            <a:extLst>
              <a:ext uri="{FF2B5EF4-FFF2-40B4-BE49-F238E27FC236}">
                <a16:creationId xmlns:a16="http://schemas.microsoft.com/office/drawing/2014/main" xmlns="" id="{090AF78E-3CA6-4B8B-9A28-5CE084BE1CF0}"/>
              </a:ext>
            </a:extLst>
          </p:cNvPr>
          <p:cNvSpPr>
            <a:spLocks noGrp="1"/>
          </p:cNvSpPr>
          <p:nvPr>
            <p:ph type="ftr" sz="quarter" idx="15"/>
          </p:nvPr>
        </p:nvSpPr>
        <p:spPr>
          <a:xfrm>
            <a:off x="3490720" y="4767262"/>
            <a:ext cx="4289616" cy="273844"/>
          </a:xfrm>
        </p:spPr>
        <p:txBody>
          <a:bodyPr vert="horz" lIns="91440" tIns="45720" rIns="91440" bIns="45720" rtlCol="0" anchor="ctr">
            <a:normAutofit/>
          </a:bodyPr>
          <a:lstStyle/>
          <a:p>
            <a:pPr defTabSz="914400">
              <a:lnSpc>
                <a:spcPct val="90000"/>
              </a:lnSpc>
              <a:spcAft>
                <a:spcPts val="600"/>
              </a:spcAft>
            </a:pPr>
            <a:r>
              <a:rPr lang="en-US" kern="1200">
                <a:solidFill>
                  <a:prstClr val="black">
                    <a:tint val="75000"/>
                  </a:prstClr>
                </a:solidFill>
                <a:latin typeface="+mn-lt"/>
                <a:ea typeface="+mn-ea"/>
                <a:cs typeface="+mn-cs"/>
              </a:rPr>
              <a:t>Угода мерів. Базові відомості. Розробка ПДСЕРК. Виконання прийнятих зобов`язань підписантами</a:t>
            </a:r>
          </a:p>
        </p:txBody>
      </p:sp>
      <p:sp>
        <p:nvSpPr>
          <p:cNvPr id="6" name="Slide Number Placeholder 5">
            <a:extLst>
              <a:ext uri="{FF2B5EF4-FFF2-40B4-BE49-F238E27FC236}">
                <a16:creationId xmlns:a16="http://schemas.microsoft.com/office/drawing/2014/main" xmlns="" id="{AD22C953-22F7-495B-9C8F-4951D1AE8A53}"/>
              </a:ext>
            </a:extLst>
          </p:cNvPr>
          <p:cNvSpPr>
            <a:spLocks noGrp="1"/>
          </p:cNvSpPr>
          <p:nvPr>
            <p:ph type="sldNum" sz="quarter" idx="16"/>
          </p:nvPr>
        </p:nvSpPr>
        <p:spPr>
          <a:xfrm>
            <a:off x="7900987" y="4767262"/>
            <a:ext cx="614363" cy="273844"/>
          </a:xfrm>
        </p:spPr>
        <p:txBody>
          <a:bodyPr vert="horz" lIns="91440" tIns="45720" rIns="91440" bIns="45720" rtlCol="0" anchor="ctr">
            <a:normAutofit fontScale="92500"/>
          </a:bodyPr>
          <a:lstStyle/>
          <a:p>
            <a:pPr algn="r" defTabSz="914400">
              <a:spcAft>
                <a:spcPts val="600"/>
              </a:spcAft>
            </a:pPr>
            <a:r>
              <a:rPr lang="en-US" sz="900">
                <a:solidFill>
                  <a:prstClr val="black">
                    <a:tint val="75000"/>
                  </a:prstClr>
                </a:solidFill>
                <a:latin typeface="+mn-lt"/>
                <a:cs typeface="+mn-cs"/>
              </a:rPr>
              <a:t>Page </a:t>
            </a:r>
            <a:fld id="{3A8B5DB7-81A8-4ED4-916B-6B23CD603687}" type="slidenum">
              <a:rPr lang="en-US" sz="900">
                <a:solidFill>
                  <a:prstClr val="black">
                    <a:tint val="75000"/>
                  </a:prstClr>
                </a:solidFill>
                <a:latin typeface="+mn-lt"/>
                <a:cs typeface="+mn-cs"/>
              </a:rPr>
              <a:pPr algn="r" defTabSz="914400">
                <a:spcAft>
                  <a:spcPts val="600"/>
                </a:spcAft>
              </a:pPr>
              <a:t>21</a:t>
            </a:fld>
            <a:endParaRPr lang="en-US" sz="900">
              <a:solidFill>
                <a:prstClr val="black">
                  <a:tint val="75000"/>
                </a:prstClr>
              </a:solidFill>
              <a:latin typeface="+mn-lt"/>
              <a:cs typeface="+mn-cs"/>
            </a:endParaRPr>
          </a:p>
        </p:txBody>
      </p:sp>
      <p:pic>
        <p:nvPicPr>
          <p:cNvPr id="7" name="Рисунок 6" descr="Зображення, що містить текст&#10;&#10;Автоматично згенерований опис">
            <a:extLst>
              <a:ext uri="{FF2B5EF4-FFF2-40B4-BE49-F238E27FC236}">
                <a16:creationId xmlns:a16="http://schemas.microsoft.com/office/drawing/2014/main" xmlns="" id="{AEFE76A1-FD4D-4A14-9EBE-4A1C79E75F92}"/>
              </a:ext>
            </a:extLst>
          </p:cNvPr>
          <p:cNvPicPr>
            <a:picLocks noChangeAspect="1"/>
          </p:cNvPicPr>
          <p:nvPr/>
        </p:nvPicPr>
        <p:blipFill>
          <a:blip r:embed="rId3"/>
          <a:stretch>
            <a:fillRect/>
          </a:stretch>
        </p:blipFill>
        <p:spPr>
          <a:xfrm>
            <a:off x="3198097" y="-1"/>
            <a:ext cx="4549744" cy="5143500"/>
          </a:xfrm>
          <a:prstGeom prst="rect">
            <a:avLst/>
          </a:prstGeom>
        </p:spPr>
      </p:pic>
    </p:spTree>
    <p:extLst>
      <p:ext uri="{BB962C8B-B14F-4D97-AF65-F5344CB8AC3E}">
        <p14:creationId xmlns:p14="http://schemas.microsoft.com/office/powerpoint/2010/main" val="368774363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xmlns="" id="{2C96C767-B73A-4324-A16C-0260B0288586}"/>
              </a:ext>
            </a:extLst>
          </p:cNvPr>
          <p:cNvSpPr>
            <a:spLocks noGrp="1"/>
          </p:cNvSpPr>
          <p:nvPr>
            <p:ph type="ftr" sz="quarter" idx="15"/>
          </p:nvPr>
        </p:nvSpPr>
        <p:spPr/>
        <p:txBody>
          <a:bodyPr/>
          <a:lstStyle/>
          <a:p>
            <a:r>
              <a:rPr lang="ru-RU"/>
              <a:t>Угода мерів. Базові відомості. Розробка ПДСЕРК. Виконання прийнятих зобов`язань підписантами</a:t>
            </a:r>
            <a:endParaRPr lang="en-GB" dirty="0"/>
          </a:p>
        </p:txBody>
      </p:sp>
      <p:sp>
        <p:nvSpPr>
          <p:cNvPr id="8" name="Slide Number Placeholder 7">
            <a:extLst>
              <a:ext uri="{FF2B5EF4-FFF2-40B4-BE49-F238E27FC236}">
                <a16:creationId xmlns:a16="http://schemas.microsoft.com/office/drawing/2014/main" xmlns="" id="{B7C5E60E-66B0-4623-89C8-F282A7286E6E}"/>
              </a:ext>
            </a:extLst>
          </p:cNvPr>
          <p:cNvSpPr>
            <a:spLocks noGrp="1"/>
          </p:cNvSpPr>
          <p:nvPr>
            <p:ph type="sldNum" sz="quarter" idx="16"/>
          </p:nvPr>
        </p:nvSpPr>
        <p:spPr/>
        <p:txBody>
          <a:bodyPr/>
          <a:lstStyle/>
          <a:p>
            <a:r>
              <a:rPr lang="en-GB"/>
              <a:t>Page </a:t>
            </a:r>
            <a:fld id="{3A8B5DB7-81A8-4ED4-916B-6B23CD603687}" type="slidenum">
              <a:rPr lang="en-GB" smtClean="0"/>
              <a:pPr/>
              <a:t>22</a:t>
            </a:fld>
            <a:endParaRPr lang="en-GB" dirty="0"/>
          </a:p>
        </p:txBody>
      </p:sp>
      <p:pic>
        <p:nvPicPr>
          <p:cNvPr id="9" name="Рисунок 8" descr="Зображення, що містить текст&#10;&#10;Автоматично згенерований опис">
            <a:extLst>
              <a:ext uri="{FF2B5EF4-FFF2-40B4-BE49-F238E27FC236}">
                <a16:creationId xmlns:a16="http://schemas.microsoft.com/office/drawing/2014/main" xmlns="" id="{E3C48E41-13AC-4B93-BA41-11F055A91A44}"/>
              </a:ext>
            </a:extLst>
          </p:cNvPr>
          <p:cNvPicPr>
            <a:picLocks noChangeAspect="1"/>
          </p:cNvPicPr>
          <p:nvPr/>
        </p:nvPicPr>
        <p:blipFill>
          <a:blip r:embed="rId2"/>
          <a:stretch>
            <a:fillRect/>
          </a:stretch>
        </p:blipFill>
        <p:spPr>
          <a:xfrm>
            <a:off x="0" y="0"/>
            <a:ext cx="8064595" cy="4758112"/>
          </a:xfrm>
          <a:prstGeom prst="rect">
            <a:avLst/>
          </a:prstGeom>
        </p:spPr>
      </p:pic>
    </p:spTree>
    <p:extLst>
      <p:ext uri="{BB962C8B-B14F-4D97-AF65-F5344CB8AC3E}">
        <p14:creationId xmlns:p14="http://schemas.microsoft.com/office/powerpoint/2010/main" val="230771680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D4D28E87-62D2-4602-B72F-5F74AA236C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1436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itle 2">
            <a:extLst>
              <a:ext uri="{FF2B5EF4-FFF2-40B4-BE49-F238E27FC236}">
                <a16:creationId xmlns:a16="http://schemas.microsoft.com/office/drawing/2014/main" xmlns="" id="{E9648D4C-BE2F-4CC7-A6AE-7B1B6527BD97}"/>
              </a:ext>
            </a:extLst>
          </p:cNvPr>
          <p:cNvSpPr>
            <a:spLocks noGrp="1"/>
          </p:cNvSpPr>
          <p:nvPr>
            <p:ph type="title"/>
          </p:nvPr>
        </p:nvSpPr>
        <p:spPr>
          <a:xfrm>
            <a:off x="504895" y="185630"/>
            <a:ext cx="7886699" cy="1161290"/>
          </a:xfrm>
        </p:spPr>
        <p:txBody>
          <a:bodyPr vert="horz" lIns="91440" tIns="45720" rIns="91440" bIns="45720" rtlCol="0" anchor="b">
            <a:noAutofit/>
          </a:bodyPr>
          <a:lstStyle/>
          <a:p>
            <a:pPr algn="ctr" defTabSz="914400"/>
            <a:r>
              <a:rPr lang="uk-UA" sz="2400" dirty="0">
                <a:solidFill>
                  <a:schemeClr val="bg1"/>
                </a:solidFill>
                <a:latin typeface="Century Gothic" panose="020B0502020202020204" pitchFamily="34" charset="0"/>
              </a:rPr>
              <a:t>План дій сталого енергетичного розвитку та клімату</a:t>
            </a:r>
            <a:endParaRPr lang="en-US" sz="2400" kern="1200" dirty="0">
              <a:solidFill>
                <a:schemeClr val="bg1"/>
              </a:solidFill>
              <a:latin typeface="Century Gothic" panose="020B0502020202020204" pitchFamily="34" charset="0"/>
            </a:endParaRPr>
          </a:p>
        </p:txBody>
      </p:sp>
      <p:sp>
        <p:nvSpPr>
          <p:cNvPr id="5" name="Footer Placeholder 4">
            <a:extLst>
              <a:ext uri="{FF2B5EF4-FFF2-40B4-BE49-F238E27FC236}">
                <a16:creationId xmlns:a16="http://schemas.microsoft.com/office/drawing/2014/main" xmlns="" id="{090AF78E-3CA6-4B8B-9A28-5CE084BE1CF0}"/>
              </a:ext>
            </a:extLst>
          </p:cNvPr>
          <p:cNvSpPr>
            <a:spLocks noGrp="1"/>
          </p:cNvSpPr>
          <p:nvPr>
            <p:ph type="ftr" sz="quarter" idx="15"/>
          </p:nvPr>
        </p:nvSpPr>
        <p:spPr>
          <a:xfrm>
            <a:off x="3028950" y="4767262"/>
            <a:ext cx="3086100" cy="273844"/>
          </a:xfrm>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600" b="0" i="0" u="none" strike="noStrike" kern="1200" cap="none" spc="38" normalizeH="0" baseline="0" noProof="0">
                <a:ln>
                  <a:noFill/>
                </a:ln>
                <a:solidFill>
                  <a:prstClr val="black">
                    <a:tint val="75000"/>
                  </a:prstClr>
                </a:solidFill>
                <a:effectLst/>
                <a:uLnTx/>
                <a:uFillTx/>
                <a:latin typeface="Arial"/>
                <a:ea typeface="+mn-ea"/>
                <a:cs typeface="Arial" panose="020B0604020202020204" pitchFamily="34" charset="0"/>
              </a:rPr>
              <a:t>Угода мерів. Базові відомості. Розробка ПДСЕРК. Виконання прийнятих зобов`язань підписантами</a:t>
            </a:r>
          </a:p>
        </p:txBody>
      </p:sp>
      <p:sp>
        <p:nvSpPr>
          <p:cNvPr id="6" name="Slide Number Placeholder 5">
            <a:extLst>
              <a:ext uri="{FF2B5EF4-FFF2-40B4-BE49-F238E27FC236}">
                <a16:creationId xmlns:a16="http://schemas.microsoft.com/office/drawing/2014/main" xmlns="" id="{AD22C953-22F7-495B-9C8F-4951D1AE8A53}"/>
              </a:ext>
            </a:extLst>
          </p:cNvPr>
          <p:cNvSpPr>
            <a:spLocks noGrp="1"/>
          </p:cNvSpPr>
          <p:nvPr>
            <p:ph type="sldNum" sz="quarter" idx="16"/>
          </p:nvPr>
        </p:nvSpPr>
        <p:spPr>
          <a:xfrm>
            <a:off x="6457950" y="4767262"/>
            <a:ext cx="2057400" cy="273844"/>
          </a:xfr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38" normalizeH="0" baseline="0" noProof="0">
                <a:ln>
                  <a:noFill/>
                </a:ln>
                <a:solidFill>
                  <a:prstClr val="black">
                    <a:tint val="75000"/>
                  </a:prstClr>
                </a:solidFill>
                <a:effectLst/>
                <a:uLnTx/>
                <a:uFillTx/>
                <a:latin typeface="Arial"/>
                <a:ea typeface="+mn-ea"/>
                <a:cs typeface="Arial" panose="020B0604020202020204" pitchFamily="34" charset="0"/>
              </a:rPr>
              <a:t>Page </a:t>
            </a:r>
            <a:fld id="{3A8B5DB7-81A8-4ED4-916B-6B23CD603687}" type="slidenum">
              <a:rPr kumimoji="0" lang="en-US" sz="1200" b="0" i="0" u="none" strike="noStrike" kern="1200" cap="none" spc="38" normalizeH="0" baseline="0" noProof="0">
                <a:ln>
                  <a:noFill/>
                </a:ln>
                <a:solidFill>
                  <a:prstClr val="black">
                    <a:tint val="75000"/>
                  </a:prstClr>
                </a:solidFill>
                <a:effectLst/>
                <a:uLnTx/>
                <a:uFillTx/>
                <a:latin typeface="Arial"/>
                <a:ea typeface="+mn-ea"/>
                <a:cs typeface="Arial" panose="020B0604020202020204" pitchFamily="34" charset="0"/>
              </a:rPr>
              <a:pPr marL="0" marR="0" lvl="0" indent="0" algn="r" defTabSz="914400" rtl="0" eaLnBrk="1" fontAlgn="auto" latinLnBrk="0" hangingPunct="1">
                <a:lnSpc>
                  <a:spcPct val="90000"/>
                </a:lnSpc>
                <a:spcBef>
                  <a:spcPts val="0"/>
                </a:spcBef>
                <a:spcAft>
                  <a:spcPts val="600"/>
                </a:spcAft>
                <a:buClrTx/>
                <a:buSzTx/>
                <a:buFontTx/>
                <a:buNone/>
                <a:tabLst/>
                <a:defRPr/>
              </a:pPr>
              <a:t>23</a:t>
            </a:fld>
            <a:endParaRPr kumimoji="0" lang="en-US" sz="1200" b="0" i="0" u="none" strike="noStrike" kern="1200" cap="none" spc="38" normalizeH="0" baseline="0" noProof="0">
              <a:ln>
                <a:noFill/>
              </a:ln>
              <a:solidFill>
                <a:prstClr val="black">
                  <a:tint val="75000"/>
                </a:prstClr>
              </a:solidFill>
              <a:effectLst/>
              <a:uLnTx/>
              <a:uFillTx/>
              <a:latin typeface="Arial"/>
              <a:ea typeface="+mn-ea"/>
              <a:cs typeface="Arial" panose="020B0604020202020204" pitchFamily="34" charset="0"/>
            </a:endParaRPr>
          </a:p>
        </p:txBody>
      </p:sp>
      <p:sp>
        <p:nvSpPr>
          <p:cNvPr id="11" name="Місце для тексту 14">
            <a:extLst>
              <a:ext uri="{FF2B5EF4-FFF2-40B4-BE49-F238E27FC236}">
                <a16:creationId xmlns:a16="http://schemas.microsoft.com/office/drawing/2014/main" xmlns="" id="{1638C60F-7969-4B07-BE20-E9FE0C7DAE1B}"/>
              </a:ext>
            </a:extLst>
          </p:cNvPr>
          <p:cNvSpPr>
            <a:spLocks noGrp="1"/>
          </p:cNvSpPr>
          <p:nvPr>
            <p:ph type="body" sz="quarter" idx="13"/>
          </p:nvPr>
        </p:nvSpPr>
        <p:spPr>
          <a:xfrm>
            <a:off x="196033" y="1760544"/>
            <a:ext cx="8751933" cy="1937792"/>
          </a:xfrm>
        </p:spPr>
        <p:txBody>
          <a:bodyPr/>
          <a:lstStyle/>
          <a:p>
            <a:pPr algn="l"/>
            <a:r>
              <a:rPr lang="uk-UA" sz="2000" b="1" i="0" u="none" strike="noStrike" baseline="0">
                <a:solidFill>
                  <a:srgbClr val="000000"/>
                </a:solidFill>
                <a:latin typeface="Century Gothic" panose="020B0502020202020204" pitchFamily="34" charset="0"/>
              </a:rPr>
              <a:t>План дій сталого енергетичного розвитку та клімату</a:t>
            </a:r>
            <a:r>
              <a:rPr lang="uk-UA" sz="2000" i="0" u="none" strike="noStrike" baseline="0">
                <a:solidFill>
                  <a:srgbClr val="000000"/>
                </a:solidFill>
                <a:latin typeface="Century Gothic" panose="020B0502020202020204" pitchFamily="34" charset="0"/>
              </a:rPr>
              <a:t> - документ стратегічного планування, що може розроблятися на замовлення органу місцевого самоврядування і визначає довгострокові цілі сталого енергетичного розвитку територіальної громади (у тому числі об'єктів на відповідній території) та економічно обґрунтовані заходи, спрямовані на досягнення національної цілі з енергоефективності</a:t>
            </a:r>
            <a:r>
              <a:rPr lang="en-US" sz="2000">
                <a:solidFill>
                  <a:srgbClr val="000000"/>
                </a:solidFill>
                <a:latin typeface="Century Gothic" panose="020B0502020202020204" pitchFamily="34" charset="0"/>
              </a:rPr>
              <a:t>.</a:t>
            </a:r>
            <a:endParaRPr lang="uk-UA" sz="2000" i="0" u="none" strike="noStrike" baseline="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214894227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D4D28E87-62D2-4602-B72F-5F74AA236C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1436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E9648D4C-BE2F-4CC7-A6AE-7B1B6527BD97}"/>
              </a:ext>
            </a:extLst>
          </p:cNvPr>
          <p:cNvSpPr>
            <a:spLocks noGrp="1"/>
          </p:cNvSpPr>
          <p:nvPr>
            <p:ph type="title"/>
          </p:nvPr>
        </p:nvSpPr>
        <p:spPr>
          <a:xfrm>
            <a:off x="504895" y="185630"/>
            <a:ext cx="7886699" cy="1161290"/>
          </a:xfrm>
        </p:spPr>
        <p:txBody>
          <a:bodyPr vert="horz" lIns="91440" tIns="45720" rIns="91440" bIns="45720" rtlCol="0" anchor="b">
            <a:noAutofit/>
          </a:bodyPr>
          <a:lstStyle/>
          <a:p>
            <a:pPr algn="ctr" defTabSz="914400"/>
            <a:r>
              <a:rPr lang="uk-UA" sz="2400" dirty="0">
                <a:solidFill>
                  <a:schemeClr val="bg1"/>
                </a:solidFill>
                <a:latin typeface="Century Gothic" panose="020B0502020202020204" pitchFamily="34" charset="0"/>
              </a:rPr>
              <a:t>План дій сталого енергетичного розвитку та клімату</a:t>
            </a:r>
            <a:endParaRPr lang="en-US" sz="2400" kern="1200" dirty="0">
              <a:solidFill>
                <a:schemeClr val="bg1"/>
              </a:solidFill>
              <a:latin typeface="Century Gothic" panose="020B0502020202020204" pitchFamily="34" charset="0"/>
            </a:endParaRPr>
          </a:p>
        </p:txBody>
      </p:sp>
      <p:sp>
        <p:nvSpPr>
          <p:cNvPr id="5" name="Footer Placeholder 4">
            <a:extLst>
              <a:ext uri="{FF2B5EF4-FFF2-40B4-BE49-F238E27FC236}">
                <a16:creationId xmlns:a16="http://schemas.microsoft.com/office/drawing/2014/main" xmlns="" id="{090AF78E-3CA6-4B8B-9A28-5CE084BE1CF0}"/>
              </a:ext>
            </a:extLst>
          </p:cNvPr>
          <p:cNvSpPr>
            <a:spLocks noGrp="1"/>
          </p:cNvSpPr>
          <p:nvPr>
            <p:ph type="ftr" sz="quarter" idx="15"/>
          </p:nvPr>
        </p:nvSpPr>
        <p:spPr>
          <a:xfrm>
            <a:off x="3028950" y="4767262"/>
            <a:ext cx="3086100" cy="273844"/>
          </a:xfrm>
        </p:spPr>
        <p:txBody>
          <a:bodyPr vert="horz" lIns="91440" tIns="45720" rIns="91440" bIns="45720" rtlCol="0" anchor="ctr">
            <a:normAutofit/>
          </a:bodyPr>
          <a:lstStyle/>
          <a:p>
            <a:pPr algn="ctr" defTabSz="914400">
              <a:lnSpc>
                <a:spcPct val="90000"/>
              </a:lnSpc>
              <a:spcAft>
                <a:spcPts val="600"/>
              </a:spcAft>
            </a:pPr>
            <a:r>
              <a:rPr lang="en-US" kern="1200">
                <a:solidFill>
                  <a:schemeClr val="tx1">
                    <a:tint val="75000"/>
                  </a:schemeClr>
                </a:solidFill>
                <a:latin typeface="+mn-lt"/>
                <a:ea typeface="+mn-ea"/>
                <a:cs typeface="+mn-cs"/>
              </a:rPr>
              <a:t>Угода мерів. Базові відомості. Розробка ПДСЕРК. Виконання прийнятих зобов`язань підписантами</a:t>
            </a:r>
          </a:p>
        </p:txBody>
      </p:sp>
      <p:sp>
        <p:nvSpPr>
          <p:cNvPr id="6" name="Slide Number Placeholder 5">
            <a:extLst>
              <a:ext uri="{FF2B5EF4-FFF2-40B4-BE49-F238E27FC236}">
                <a16:creationId xmlns:a16="http://schemas.microsoft.com/office/drawing/2014/main" xmlns="" id="{AD22C953-22F7-495B-9C8F-4951D1AE8A53}"/>
              </a:ext>
            </a:extLst>
          </p:cNvPr>
          <p:cNvSpPr>
            <a:spLocks noGrp="1"/>
          </p:cNvSpPr>
          <p:nvPr>
            <p:ph type="sldNum" sz="quarter" idx="16"/>
          </p:nvPr>
        </p:nvSpPr>
        <p:spPr>
          <a:xfrm>
            <a:off x="6457950" y="4767262"/>
            <a:ext cx="2057400" cy="273844"/>
          </a:xfrm>
        </p:spPr>
        <p:txBody>
          <a:bodyPr vert="horz" lIns="91440" tIns="45720" rIns="91440" bIns="45720" rtlCol="0" anchor="ctr">
            <a:normAutofit/>
          </a:bodyPr>
          <a:lstStyle/>
          <a:p>
            <a:pPr algn="r" defTabSz="914400">
              <a:lnSpc>
                <a:spcPct val="90000"/>
              </a:lnSpc>
              <a:spcAft>
                <a:spcPts val="600"/>
              </a:spcAft>
            </a:pPr>
            <a:r>
              <a:rPr lang="en-US" sz="1200">
                <a:solidFill>
                  <a:schemeClr val="tx1">
                    <a:tint val="75000"/>
                  </a:schemeClr>
                </a:solidFill>
                <a:latin typeface="+mn-lt"/>
                <a:cs typeface="+mn-cs"/>
              </a:rPr>
              <a:t>Page </a:t>
            </a:r>
            <a:fld id="{3A8B5DB7-81A8-4ED4-916B-6B23CD603687}" type="slidenum">
              <a:rPr lang="en-US" sz="1200">
                <a:solidFill>
                  <a:schemeClr val="tx1">
                    <a:tint val="75000"/>
                  </a:schemeClr>
                </a:solidFill>
                <a:latin typeface="+mn-lt"/>
                <a:cs typeface="+mn-cs"/>
              </a:rPr>
              <a:pPr algn="r" defTabSz="914400">
                <a:lnSpc>
                  <a:spcPct val="90000"/>
                </a:lnSpc>
                <a:spcAft>
                  <a:spcPts val="600"/>
                </a:spcAft>
              </a:pPr>
              <a:t>24</a:t>
            </a:fld>
            <a:endParaRPr lang="en-US" sz="1200">
              <a:solidFill>
                <a:schemeClr val="tx1">
                  <a:tint val="75000"/>
                </a:schemeClr>
              </a:solidFill>
              <a:latin typeface="+mn-lt"/>
              <a:cs typeface="+mn-cs"/>
            </a:endParaRPr>
          </a:p>
        </p:txBody>
      </p:sp>
      <p:sp>
        <p:nvSpPr>
          <p:cNvPr id="11" name="Місце для тексту 14">
            <a:extLst>
              <a:ext uri="{FF2B5EF4-FFF2-40B4-BE49-F238E27FC236}">
                <a16:creationId xmlns:a16="http://schemas.microsoft.com/office/drawing/2014/main" xmlns="" id="{1638C60F-7969-4B07-BE20-E9FE0C7DAE1B}"/>
              </a:ext>
            </a:extLst>
          </p:cNvPr>
          <p:cNvSpPr>
            <a:spLocks noGrp="1"/>
          </p:cNvSpPr>
          <p:nvPr>
            <p:ph type="body" sz="quarter" idx="13"/>
          </p:nvPr>
        </p:nvSpPr>
        <p:spPr>
          <a:xfrm>
            <a:off x="209187" y="1545637"/>
            <a:ext cx="3559474" cy="3495469"/>
          </a:xfrm>
        </p:spPr>
        <p:txBody>
          <a:bodyPr/>
          <a:lstStyle/>
          <a:p>
            <a:pPr algn="l"/>
            <a:r>
              <a:rPr lang="uk-UA" b="1" i="0" u="none" strike="noStrike" baseline="0">
                <a:solidFill>
                  <a:srgbClr val="000000"/>
                </a:solidFill>
                <a:latin typeface="Century Gothic" panose="020B0502020202020204" pitchFamily="34" charset="0"/>
              </a:rPr>
              <a:t>Основні завдання ПДСЕРК:</a:t>
            </a:r>
          </a:p>
          <a:p>
            <a:pPr marL="285750" indent="-285750">
              <a:buFont typeface="Wingdings" panose="05000000000000000000" pitchFamily="2" charset="2"/>
              <a:buChar char="l"/>
            </a:pPr>
            <a:r>
              <a:rPr lang="uk-UA" b="0" i="0" u="none" strike="noStrike" baseline="0">
                <a:solidFill>
                  <a:srgbClr val="000000"/>
                </a:solidFill>
                <a:latin typeface="Century Gothic" panose="020B0502020202020204" pitchFamily="34" charset="0"/>
              </a:rPr>
              <a:t>Зниження викидів </a:t>
            </a:r>
            <a:r>
              <a:rPr lang="en-AU" b="0" i="0" u="none" strike="noStrike" baseline="0">
                <a:solidFill>
                  <a:srgbClr val="000000"/>
                </a:solidFill>
                <a:latin typeface="Century Gothic" panose="020B0502020202020204" pitchFamily="34" charset="0"/>
              </a:rPr>
              <a:t>CO2</a:t>
            </a:r>
            <a:r>
              <a:rPr lang="uk-UA" b="0" i="0" u="none" strike="noStrike" baseline="0">
                <a:solidFill>
                  <a:srgbClr val="000000"/>
                </a:solidFill>
                <a:latin typeface="Century Gothic" panose="020B0502020202020204" pitchFamily="34" charset="0"/>
              </a:rPr>
              <a:t> неменше ніж на </a:t>
            </a:r>
            <a:r>
              <a:rPr lang="uk-UA" b="1" i="0" u="none" strike="noStrike" baseline="0">
                <a:solidFill>
                  <a:srgbClr val="000000"/>
                </a:solidFill>
                <a:latin typeface="Century Gothic" panose="020B0502020202020204" pitchFamily="34" charset="0"/>
              </a:rPr>
              <a:t>30% до 2030;</a:t>
            </a:r>
            <a:endParaRPr lang="uk-UA" b="0" i="0" u="none" strike="noStrike" baseline="0">
              <a:solidFill>
                <a:srgbClr val="000000"/>
              </a:solidFill>
              <a:latin typeface="Century Gothic" panose="020B0502020202020204" pitchFamily="34" charset="0"/>
            </a:endParaRPr>
          </a:p>
          <a:p>
            <a:pPr marL="285750" indent="-285750">
              <a:buFont typeface="Wingdings" panose="05000000000000000000" pitchFamily="2" charset="2"/>
              <a:buChar char="l"/>
            </a:pPr>
            <a:r>
              <a:rPr lang="uk-UA" b="1" i="0" u="none" strike="noStrike" baseline="0">
                <a:solidFill>
                  <a:srgbClr val="000000"/>
                </a:solidFill>
                <a:latin typeface="Century Gothic" panose="020B0502020202020204" pitchFamily="34" charset="0"/>
              </a:rPr>
              <a:t>Посилення спроможності та створення сталих передумов </a:t>
            </a:r>
            <a:r>
              <a:rPr lang="uk-UA" b="0" i="0" u="none" strike="noStrike" baseline="0">
                <a:solidFill>
                  <a:srgbClr val="000000"/>
                </a:solidFill>
                <a:latin typeface="Century Gothic" panose="020B0502020202020204" pitchFamily="34" charset="0"/>
              </a:rPr>
              <a:t>до факторів впливу клімату;</a:t>
            </a:r>
          </a:p>
          <a:p>
            <a:pPr marL="285750" indent="-285750">
              <a:buFont typeface="Wingdings" panose="05000000000000000000" pitchFamily="2" charset="2"/>
              <a:buChar char="l"/>
            </a:pPr>
            <a:r>
              <a:rPr lang="uk-UA" b="0" i="0" u="none" strike="noStrike" baseline="0">
                <a:solidFill>
                  <a:srgbClr val="000000"/>
                </a:solidFill>
                <a:latin typeface="Century Gothic" panose="020B0502020202020204" pitchFamily="34" charset="0"/>
              </a:rPr>
              <a:t>Підвищення співпраці для вирішення питання </a:t>
            </a:r>
            <a:r>
              <a:rPr lang="uk-UA" b="1" i="0" u="none" strike="noStrike" baseline="0">
                <a:solidFill>
                  <a:srgbClr val="000000"/>
                </a:solidFill>
                <a:latin typeface="Century Gothic" panose="020B0502020202020204" pitchFamily="34" charset="0"/>
              </a:rPr>
              <a:t>енергетичної безпеки, сталого енергетичного розвитку та чистої енергії;</a:t>
            </a:r>
            <a:endParaRPr lang="uk-UA" b="0" i="0" u="none" strike="noStrike" baseline="0">
              <a:solidFill>
                <a:srgbClr val="000000"/>
              </a:solidFill>
              <a:latin typeface="Century Gothic" panose="020B0502020202020204" pitchFamily="34" charset="0"/>
            </a:endParaRPr>
          </a:p>
          <a:p>
            <a:pPr marL="285750" indent="-285750">
              <a:buFont typeface="Wingdings" panose="05000000000000000000" pitchFamily="2" charset="2"/>
              <a:buChar char="l"/>
            </a:pPr>
            <a:r>
              <a:rPr lang="uk-UA" b="0" i="0" u="none" strike="noStrike" baseline="0">
                <a:solidFill>
                  <a:srgbClr val="000000"/>
                </a:solidFill>
                <a:latin typeface="Century Gothic" panose="020B0502020202020204" pitchFamily="34" charset="0"/>
              </a:rPr>
              <a:t>Популяризація та просування для мешканців локальних територій ідеї «високого рівня життя» за рахунок </a:t>
            </a:r>
            <a:r>
              <a:rPr lang="uk-UA" b="1" i="0" u="none" strike="noStrike" baseline="0">
                <a:solidFill>
                  <a:srgbClr val="000000"/>
                </a:solidFill>
                <a:latin typeface="Century Gothic" panose="020B0502020202020204" pitchFamily="34" charset="0"/>
              </a:rPr>
              <a:t>сталої та «дружньої до клімату» енергії.</a:t>
            </a:r>
            <a:endParaRPr lang="uk-UA" b="0" i="0" u="none" strike="noStrike" baseline="0">
              <a:solidFill>
                <a:srgbClr val="000000"/>
              </a:solidFill>
              <a:latin typeface="Century Gothic" panose="020B0502020202020204" pitchFamily="34" charset="0"/>
            </a:endParaRPr>
          </a:p>
          <a:p>
            <a:endParaRPr lang="uk-UA"/>
          </a:p>
        </p:txBody>
      </p:sp>
      <p:graphicFrame>
        <p:nvGraphicFramePr>
          <p:cNvPr id="12" name="Схема 11">
            <a:extLst>
              <a:ext uri="{FF2B5EF4-FFF2-40B4-BE49-F238E27FC236}">
                <a16:creationId xmlns:a16="http://schemas.microsoft.com/office/drawing/2014/main" xmlns="" id="{B5A2C724-1160-4860-8DFA-0BDE76FF37BB}"/>
              </a:ext>
            </a:extLst>
          </p:cNvPr>
          <p:cNvGraphicFramePr/>
          <p:nvPr>
            <p:extLst>
              <p:ext uri="{D42A27DB-BD31-4B8C-83A1-F6EECF244321}">
                <p14:modId xmlns:p14="http://schemas.microsoft.com/office/powerpoint/2010/main" val="762711326"/>
              </p:ext>
            </p:extLst>
          </p:nvPr>
        </p:nvGraphicFramePr>
        <p:xfrm>
          <a:off x="4266681" y="1545637"/>
          <a:ext cx="4766895" cy="2936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504092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1"/>
            <a:ext cx="3052451" cy="5143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E9648D4C-BE2F-4CC7-A6AE-7B1B6527BD97}"/>
              </a:ext>
            </a:extLst>
          </p:cNvPr>
          <p:cNvSpPr>
            <a:spLocks noGrp="1"/>
          </p:cNvSpPr>
          <p:nvPr>
            <p:ph type="title"/>
          </p:nvPr>
        </p:nvSpPr>
        <p:spPr>
          <a:xfrm>
            <a:off x="482600" y="480060"/>
            <a:ext cx="2322320" cy="4209927"/>
          </a:xfrm>
        </p:spPr>
        <p:txBody>
          <a:bodyPr vert="horz" lIns="91440" tIns="45720" rIns="91440" bIns="45720" rtlCol="0" anchor="ctr">
            <a:normAutofit/>
          </a:bodyPr>
          <a:lstStyle/>
          <a:p>
            <a:pPr defTabSz="914400"/>
            <a:r>
              <a:rPr lang="uk-UA" sz="2400" kern="1200" dirty="0">
                <a:solidFill>
                  <a:srgbClr val="FFFFFF"/>
                </a:solidFill>
                <a:latin typeface="Century Gothic" panose="020B0502020202020204" pitchFamily="34" charset="0"/>
              </a:rPr>
              <a:t>Базовий кадастр викидів (БКВ)</a:t>
            </a:r>
            <a:endParaRPr lang="en-US" sz="2400" kern="1200" dirty="0">
              <a:solidFill>
                <a:srgbClr val="FFFFFF"/>
              </a:solidFill>
              <a:latin typeface="Century Gothic" panose="020B0502020202020204" pitchFamily="34" charset="0"/>
            </a:endParaRPr>
          </a:p>
        </p:txBody>
      </p:sp>
      <p:sp>
        <p:nvSpPr>
          <p:cNvPr id="5" name="Footer Placeholder 4">
            <a:extLst>
              <a:ext uri="{FF2B5EF4-FFF2-40B4-BE49-F238E27FC236}">
                <a16:creationId xmlns:a16="http://schemas.microsoft.com/office/drawing/2014/main" xmlns="" id="{090AF78E-3CA6-4B8B-9A28-5CE084BE1CF0}"/>
              </a:ext>
            </a:extLst>
          </p:cNvPr>
          <p:cNvSpPr>
            <a:spLocks noGrp="1"/>
          </p:cNvSpPr>
          <p:nvPr>
            <p:ph type="ftr" sz="quarter" idx="15"/>
          </p:nvPr>
        </p:nvSpPr>
        <p:spPr>
          <a:xfrm>
            <a:off x="3490720" y="4767262"/>
            <a:ext cx="4289616" cy="273844"/>
          </a:xfrm>
        </p:spPr>
        <p:txBody>
          <a:bodyPr vert="horz" lIns="91440" tIns="45720" rIns="91440" bIns="45720" rtlCol="0" anchor="ctr">
            <a:normAutofit/>
          </a:bodyPr>
          <a:lstStyle/>
          <a:p>
            <a:pPr defTabSz="914400">
              <a:lnSpc>
                <a:spcPct val="90000"/>
              </a:lnSpc>
              <a:spcAft>
                <a:spcPts val="600"/>
              </a:spcAft>
            </a:pPr>
            <a:r>
              <a:rPr lang="en-US" kern="1200">
                <a:solidFill>
                  <a:prstClr val="black">
                    <a:tint val="75000"/>
                  </a:prstClr>
                </a:solidFill>
                <a:latin typeface="+mn-lt"/>
                <a:ea typeface="+mn-ea"/>
                <a:cs typeface="+mn-cs"/>
              </a:rPr>
              <a:t>Угода мерів. Базові відомості. Розробка ПДСЕРК. Виконання прийнятих зобов`язань підписантами</a:t>
            </a:r>
          </a:p>
        </p:txBody>
      </p:sp>
      <p:sp>
        <p:nvSpPr>
          <p:cNvPr id="6" name="Slide Number Placeholder 5">
            <a:extLst>
              <a:ext uri="{FF2B5EF4-FFF2-40B4-BE49-F238E27FC236}">
                <a16:creationId xmlns:a16="http://schemas.microsoft.com/office/drawing/2014/main" xmlns="" id="{AD22C953-22F7-495B-9C8F-4951D1AE8A53}"/>
              </a:ext>
            </a:extLst>
          </p:cNvPr>
          <p:cNvSpPr>
            <a:spLocks noGrp="1"/>
          </p:cNvSpPr>
          <p:nvPr>
            <p:ph type="sldNum" sz="quarter" idx="16"/>
          </p:nvPr>
        </p:nvSpPr>
        <p:spPr>
          <a:xfrm>
            <a:off x="7900987" y="4767262"/>
            <a:ext cx="614363" cy="273844"/>
          </a:xfrm>
        </p:spPr>
        <p:txBody>
          <a:bodyPr vert="horz" lIns="91440" tIns="45720" rIns="91440" bIns="45720" rtlCol="0" anchor="ctr">
            <a:normAutofit fontScale="92500"/>
          </a:bodyPr>
          <a:lstStyle/>
          <a:p>
            <a:pPr algn="r" defTabSz="914400">
              <a:spcAft>
                <a:spcPts val="600"/>
              </a:spcAft>
            </a:pPr>
            <a:r>
              <a:rPr lang="en-US" sz="900">
                <a:solidFill>
                  <a:prstClr val="black">
                    <a:tint val="75000"/>
                  </a:prstClr>
                </a:solidFill>
                <a:latin typeface="+mn-lt"/>
                <a:cs typeface="+mn-cs"/>
              </a:rPr>
              <a:t>Page </a:t>
            </a:r>
            <a:fld id="{3A8B5DB7-81A8-4ED4-916B-6B23CD603687}" type="slidenum">
              <a:rPr lang="en-US" sz="900">
                <a:solidFill>
                  <a:prstClr val="black">
                    <a:tint val="75000"/>
                  </a:prstClr>
                </a:solidFill>
                <a:latin typeface="+mn-lt"/>
                <a:cs typeface="+mn-cs"/>
              </a:rPr>
              <a:pPr algn="r" defTabSz="914400">
                <a:spcAft>
                  <a:spcPts val="600"/>
                </a:spcAft>
              </a:pPr>
              <a:t>25</a:t>
            </a:fld>
            <a:endParaRPr lang="en-US" sz="900">
              <a:solidFill>
                <a:prstClr val="black">
                  <a:tint val="75000"/>
                </a:prstClr>
              </a:solidFill>
              <a:latin typeface="+mn-lt"/>
              <a:cs typeface="+mn-cs"/>
            </a:endParaRPr>
          </a:p>
        </p:txBody>
      </p:sp>
      <p:graphicFrame>
        <p:nvGraphicFramePr>
          <p:cNvPr id="18" name="Text Placeholder 1">
            <a:extLst>
              <a:ext uri="{FF2B5EF4-FFF2-40B4-BE49-F238E27FC236}">
                <a16:creationId xmlns:a16="http://schemas.microsoft.com/office/drawing/2014/main" xmlns="" id="{6B02321D-0700-450F-A39E-2B4FB1A6A156}"/>
              </a:ext>
            </a:extLst>
          </p:cNvPr>
          <p:cNvGraphicFramePr/>
          <p:nvPr>
            <p:extLst>
              <p:ext uri="{D42A27DB-BD31-4B8C-83A1-F6EECF244321}">
                <p14:modId xmlns:p14="http://schemas.microsoft.com/office/powerpoint/2010/main" val="2977686325"/>
              </p:ext>
            </p:extLst>
          </p:nvPr>
        </p:nvGraphicFramePr>
        <p:xfrm>
          <a:off x="3469238" y="102394"/>
          <a:ext cx="5046112" cy="4137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391413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1"/>
            <a:ext cx="3052451" cy="5143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E9648D4C-BE2F-4CC7-A6AE-7B1B6527BD97}"/>
              </a:ext>
            </a:extLst>
          </p:cNvPr>
          <p:cNvSpPr>
            <a:spLocks noGrp="1"/>
          </p:cNvSpPr>
          <p:nvPr>
            <p:ph type="title"/>
          </p:nvPr>
        </p:nvSpPr>
        <p:spPr>
          <a:xfrm>
            <a:off x="302508" y="480060"/>
            <a:ext cx="2502412" cy="4209927"/>
          </a:xfrm>
        </p:spPr>
        <p:txBody>
          <a:bodyPr vert="horz" lIns="91440" tIns="45720" rIns="91440" bIns="45720" rtlCol="0" anchor="ctr">
            <a:normAutofit/>
          </a:bodyPr>
          <a:lstStyle/>
          <a:p>
            <a:pPr defTabSz="914400"/>
            <a:r>
              <a:rPr lang="uk-UA" sz="2400" dirty="0">
                <a:solidFill>
                  <a:srgbClr val="FFFFFF"/>
                </a:solidFill>
              </a:rPr>
              <a:t>КЛЮЧОВІ СЕКТОРИ</a:t>
            </a:r>
            <a:endParaRPr lang="en-US" sz="2400" kern="1200" dirty="0">
              <a:solidFill>
                <a:srgbClr val="FFFFFF"/>
              </a:solidFill>
              <a:latin typeface="+mj-lt"/>
              <a:ea typeface="+mj-ea"/>
              <a:cs typeface="+mj-cs"/>
            </a:endParaRPr>
          </a:p>
        </p:txBody>
      </p:sp>
      <p:sp>
        <p:nvSpPr>
          <p:cNvPr id="5" name="Footer Placeholder 4">
            <a:extLst>
              <a:ext uri="{FF2B5EF4-FFF2-40B4-BE49-F238E27FC236}">
                <a16:creationId xmlns:a16="http://schemas.microsoft.com/office/drawing/2014/main" xmlns="" id="{090AF78E-3CA6-4B8B-9A28-5CE084BE1CF0}"/>
              </a:ext>
            </a:extLst>
          </p:cNvPr>
          <p:cNvSpPr>
            <a:spLocks noGrp="1"/>
          </p:cNvSpPr>
          <p:nvPr>
            <p:ph type="ftr" sz="quarter" idx="15"/>
          </p:nvPr>
        </p:nvSpPr>
        <p:spPr>
          <a:xfrm>
            <a:off x="3490720" y="4767262"/>
            <a:ext cx="4289616" cy="273844"/>
          </a:xfrm>
        </p:spPr>
        <p:txBody>
          <a:bodyPr vert="horz" lIns="91440" tIns="45720" rIns="91440" bIns="45720" rtlCol="0" anchor="ctr">
            <a:normAutofit/>
          </a:bodyPr>
          <a:lstStyle/>
          <a:p>
            <a:pPr defTabSz="914400">
              <a:lnSpc>
                <a:spcPct val="90000"/>
              </a:lnSpc>
              <a:spcAft>
                <a:spcPts val="600"/>
              </a:spcAft>
            </a:pPr>
            <a:r>
              <a:rPr lang="en-US" kern="1200">
                <a:solidFill>
                  <a:prstClr val="black">
                    <a:tint val="75000"/>
                  </a:prstClr>
                </a:solidFill>
                <a:latin typeface="+mn-lt"/>
                <a:ea typeface="+mn-ea"/>
                <a:cs typeface="+mn-cs"/>
              </a:rPr>
              <a:t>Угода мерів. Базові відомості. Розробка ПДСЕРК. Виконання прийнятих зобов`язань підписантами</a:t>
            </a:r>
          </a:p>
        </p:txBody>
      </p:sp>
      <p:sp>
        <p:nvSpPr>
          <p:cNvPr id="6" name="Slide Number Placeholder 5">
            <a:extLst>
              <a:ext uri="{FF2B5EF4-FFF2-40B4-BE49-F238E27FC236}">
                <a16:creationId xmlns:a16="http://schemas.microsoft.com/office/drawing/2014/main" xmlns="" id="{AD22C953-22F7-495B-9C8F-4951D1AE8A53}"/>
              </a:ext>
            </a:extLst>
          </p:cNvPr>
          <p:cNvSpPr>
            <a:spLocks noGrp="1"/>
          </p:cNvSpPr>
          <p:nvPr>
            <p:ph type="sldNum" sz="quarter" idx="16"/>
          </p:nvPr>
        </p:nvSpPr>
        <p:spPr>
          <a:xfrm>
            <a:off x="7900987" y="4767262"/>
            <a:ext cx="614363" cy="273844"/>
          </a:xfrm>
        </p:spPr>
        <p:txBody>
          <a:bodyPr vert="horz" lIns="91440" tIns="45720" rIns="91440" bIns="45720" rtlCol="0" anchor="ctr">
            <a:normAutofit fontScale="92500"/>
          </a:bodyPr>
          <a:lstStyle/>
          <a:p>
            <a:pPr algn="r" defTabSz="914400">
              <a:spcAft>
                <a:spcPts val="600"/>
              </a:spcAft>
            </a:pPr>
            <a:r>
              <a:rPr lang="en-US" sz="900">
                <a:solidFill>
                  <a:prstClr val="black">
                    <a:tint val="75000"/>
                  </a:prstClr>
                </a:solidFill>
                <a:latin typeface="+mn-lt"/>
                <a:cs typeface="+mn-cs"/>
              </a:rPr>
              <a:t>Page </a:t>
            </a:r>
            <a:fld id="{3A8B5DB7-81A8-4ED4-916B-6B23CD603687}" type="slidenum">
              <a:rPr lang="en-US" sz="900">
                <a:solidFill>
                  <a:prstClr val="black">
                    <a:tint val="75000"/>
                  </a:prstClr>
                </a:solidFill>
                <a:latin typeface="+mn-lt"/>
                <a:cs typeface="+mn-cs"/>
              </a:rPr>
              <a:pPr algn="r" defTabSz="914400">
                <a:spcAft>
                  <a:spcPts val="600"/>
                </a:spcAft>
              </a:pPr>
              <a:t>26</a:t>
            </a:fld>
            <a:endParaRPr lang="en-US" sz="900">
              <a:solidFill>
                <a:prstClr val="black">
                  <a:tint val="75000"/>
                </a:prstClr>
              </a:solidFill>
              <a:latin typeface="+mn-lt"/>
              <a:cs typeface="+mn-cs"/>
            </a:endParaRPr>
          </a:p>
        </p:txBody>
      </p:sp>
      <p:graphicFrame>
        <p:nvGraphicFramePr>
          <p:cNvPr id="8" name="Таблиця 7">
            <a:extLst>
              <a:ext uri="{FF2B5EF4-FFF2-40B4-BE49-F238E27FC236}">
                <a16:creationId xmlns:a16="http://schemas.microsoft.com/office/drawing/2014/main" xmlns="" id="{C0148352-66E5-4A44-87CA-F90A1445C6FE}"/>
              </a:ext>
            </a:extLst>
          </p:cNvPr>
          <p:cNvGraphicFramePr>
            <a:graphicFrameLocks noGrp="1"/>
          </p:cNvGraphicFramePr>
          <p:nvPr>
            <p:extLst>
              <p:ext uri="{D42A27DB-BD31-4B8C-83A1-F6EECF244321}">
                <p14:modId xmlns:p14="http://schemas.microsoft.com/office/powerpoint/2010/main" val="1908985955"/>
              </p:ext>
            </p:extLst>
          </p:nvPr>
        </p:nvGraphicFramePr>
        <p:xfrm>
          <a:off x="3044951" y="1"/>
          <a:ext cx="6099049" cy="4537062"/>
        </p:xfrm>
        <a:graphic>
          <a:graphicData uri="http://schemas.openxmlformats.org/drawingml/2006/table">
            <a:tbl>
              <a:tblPr firstRow="1">
                <a:tableStyleId>{5940675A-B579-460E-94D1-54222C63F5DA}</a:tableStyleId>
              </a:tblPr>
              <a:tblGrid>
                <a:gridCol w="1393524">
                  <a:extLst>
                    <a:ext uri="{9D8B030D-6E8A-4147-A177-3AD203B41FA5}">
                      <a16:colId xmlns:a16="http://schemas.microsoft.com/office/drawing/2014/main" xmlns="" val="4124173336"/>
                    </a:ext>
                  </a:extLst>
                </a:gridCol>
                <a:gridCol w="1035660">
                  <a:extLst>
                    <a:ext uri="{9D8B030D-6E8A-4147-A177-3AD203B41FA5}">
                      <a16:colId xmlns:a16="http://schemas.microsoft.com/office/drawing/2014/main" xmlns="" val="3795534811"/>
                    </a:ext>
                  </a:extLst>
                </a:gridCol>
                <a:gridCol w="3669865">
                  <a:extLst>
                    <a:ext uri="{9D8B030D-6E8A-4147-A177-3AD203B41FA5}">
                      <a16:colId xmlns:a16="http://schemas.microsoft.com/office/drawing/2014/main" xmlns="" val="3357141263"/>
                    </a:ext>
                  </a:extLst>
                </a:gridCol>
              </a:tblGrid>
              <a:tr h="114128">
                <a:tc>
                  <a:txBody>
                    <a:bodyPr/>
                    <a:lstStyle/>
                    <a:p>
                      <a:pPr algn="ctr" rtl="0" fontAlgn="ctr"/>
                      <a:r>
                        <a:rPr lang="uk-UA" sz="800" u="none" strike="noStrike">
                          <a:effectLst/>
                          <a:latin typeface="Century Gothic" panose="020B0502020202020204" pitchFamily="34" charset="0"/>
                        </a:rPr>
                        <a:t>Сектор</a:t>
                      </a:r>
                      <a:endParaRPr lang="uk-UA" sz="800" b="1" i="0" u="none" strike="noStrike">
                        <a:solidFill>
                          <a:srgbClr val="FFFFFF"/>
                        </a:solidFill>
                        <a:effectLst/>
                        <a:latin typeface="Century Gothic" panose="020B0502020202020204" pitchFamily="34" charset="0"/>
                      </a:endParaRPr>
                    </a:p>
                  </a:txBody>
                  <a:tcPr marL="8420" marR="8420" marT="8420" marB="0" anchor="ctr"/>
                </a:tc>
                <a:tc>
                  <a:txBody>
                    <a:bodyPr/>
                    <a:lstStyle/>
                    <a:p>
                      <a:pPr algn="ctr" rtl="0" fontAlgn="ctr"/>
                      <a:r>
                        <a:rPr lang="uk-UA" sz="800" u="none" strike="noStrike">
                          <a:effectLst/>
                          <a:latin typeface="Century Gothic" panose="020B0502020202020204" pitchFamily="34" charset="0"/>
                        </a:rPr>
                        <a:t>Ключовий сектор</a:t>
                      </a:r>
                      <a:endParaRPr lang="uk-UA" sz="800" b="1" i="0" u="none" strike="noStrike">
                        <a:solidFill>
                          <a:srgbClr val="FFFFFF"/>
                        </a:solidFill>
                        <a:effectLst/>
                        <a:latin typeface="Century Gothic" panose="020B0502020202020204" pitchFamily="34" charset="0"/>
                      </a:endParaRPr>
                    </a:p>
                  </a:txBody>
                  <a:tcPr marL="8420" marR="8420" marT="8420" marB="0" anchor="ctr"/>
                </a:tc>
                <a:tc>
                  <a:txBody>
                    <a:bodyPr/>
                    <a:lstStyle/>
                    <a:p>
                      <a:pPr algn="ctr"/>
                      <a:r>
                        <a:rPr lang="uk-UA" sz="800" u="none" strike="noStrike">
                          <a:effectLst/>
                          <a:latin typeface="Century Gothic" panose="020B0502020202020204" pitchFamily="34" charset="0"/>
                        </a:rPr>
                        <a:t>Опис</a:t>
                      </a:r>
                      <a:endParaRPr lang="uk-UA">
                        <a:latin typeface="Century Gothic" panose="020B0502020202020204" pitchFamily="34" charset="0"/>
                      </a:endParaRPr>
                    </a:p>
                  </a:txBody>
                  <a:tcPr marL="8420" marR="8420" marT="8420" marB="0" anchor="ctr"/>
                </a:tc>
                <a:extLst>
                  <a:ext uri="{0D108BD9-81ED-4DB2-BD59-A6C34878D82A}">
                    <a16:rowId xmlns:a16="http://schemas.microsoft.com/office/drawing/2014/main" xmlns="" val="550471810"/>
                  </a:ext>
                </a:extLst>
              </a:tr>
              <a:tr h="120136">
                <a:tc gridSpan="3">
                  <a:txBody>
                    <a:bodyPr/>
                    <a:lstStyle/>
                    <a:p>
                      <a:pPr algn="l" rtl="0" fontAlgn="ctr"/>
                      <a:r>
                        <a:rPr lang="uk-UA" sz="800" b="1" u="none" strike="noStrike">
                          <a:effectLst/>
                          <a:latin typeface="Century Gothic" panose="020B0502020202020204" pitchFamily="34" charset="0"/>
                        </a:rPr>
                        <a:t>МУНІЦИПАЛЬНІ БУДІВЛІ, ОБЛАДНАННЯ/ОБ’ЄКТИ</a:t>
                      </a:r>
                      <a:endParaRPr lang="uk-UA" sz="800" b="1" i="0" u="none" strike="noStrike">
                        <a:solidFill>
                          <a:srgbClr val="000000"/>
                        </a:solidFill>
                        <a:effectLst/>
                        <a:latin typeface="Century Gothic" panose="020B0502020202020204" pitchFamily="34" charset="0"/>
                      </a:endParaRPr>
                    </a:p>
                  </a:txBody>
                  <a:tcPr marL="8420" marR="8420" marT="8420" marB="0" anchor="ct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xmlns="" val="1357492942"/>
                  </a:ext>
                </a:extLst>
              </a:tr>
              <a:tr h="633965">
                <a:tc>
                  <a:txBody>
                    <a:bodyPr/>
                    <a:lstStyle/>
                    <a:p>
                      <a:pPr algn="l" rtl="0" fontAlgn="ctr"/>
                      <a:r>
                        <a:rPr lang="uk-UA" sz="800" u="none" strike="noStrike">
                          <a:effectLst/>
                          <a:latin typeface="Century Gothic" panose="020B0502020202020204" pitchFamily="34" charset="0"/>
                        </a:rPr>
                        <a:t>Муніципальні будівлі, обладнання/об’єкти</a:t>
                      </a:r>
                      <a:endParaRPr lang="uk-UA" sz="800" b="0" i="0" u="none" strike="noStrike">
                        <a:solidFill>
                          <a:srgbClr val="000000"/>
                        </a:solidFill>
                        <a:effectLst/>
                        <a:latin typeface="Century Gothic" panose="020B0502020202020204" pitchFamily="34" charset="0"/>
                      </a:endParaRPr>
                    </a:p>
                  </a:txBody>
                  <a:tcPr marL="8420" marR="8420" marT="8420" marB="0" anchor="ctr"/>
                </a:tc>
                <a:tc rowSpan="2">
                  <a:txBody>
                    <a:bodyPr/>
                    <a:lstStyle/>
                    <a:p>
                      <a:pPr algn="ctr" rtl="0" fontAlgn="ctr"/>
                      <a:r>
                        <a:rPr lang="uk-UA" sz="800" b="1" u="none" strike="noStrike">
                          <a:effectLst/>
                          <a:latin typeface="Century Gothic" panose="020B0502020202020204" pitchFamily="34" charset="0"/>
                        </a:rPr>
                        <a:t>ТАК</a:t>
                      </a:r>
                      <a:endParaRPr lang="uk-UA" sz="800" b="1" i="0" u="none" strike="noStrike">
                        <a:solidFill>
                          <a:srgbClr val="000000"/>
                        </a:solidFill>
                        <a:effectLst/>
                        <a:latin typeface="Century Gothic" panose="020B0502020202020204" pitchFamily="34" charset="0"/>
                      </a:endParaRPr>
                    </a:p>
                  </a:txBody>
                  <a:tcPr marL="8420" marR="8420" marT="8420" marB="0" anchor="ctr"/>
                </a:tc>
                <a:tc>
                  <a:txBody>
                    <a:bodyPr/>
                    <a:lstStyle/>
                    <a:p>
                      <a:r>
                        <a:rPr lang="uk-UA" sz="800" u="none" strike="noStrike">
                          <a:effectLst/>
                          <a:latin typeface="Century Gothic" panose="020B0502020202020204" pitchFamily="34" charset="0"/>
                        </a:rPr>
                        <a:t>Будівлі, обладнання/об’єкти, що належать місцевій владі, наприклад, будівлі міської влади, школи, відділення поліції, лікарні. До обладнання/об’єкти відносяться все кінцеве енергоспоживання, пов'язане з роботою муніципальної системи водопостачання, утилізацією твердих відходів і роботою водоочисних споруд.</a:t>
                      </a:r>
                      <a:endParaRPr lang="uk-UA">
                        <a:latin typeface="Century Gothic" panose="020B0502020202020204" pitchFamily="34" charset="0"/>
                      </a:endParaRPr>
                    </a:p>
                  </a:txBody>
                  <a:tcPr marL="8420" marR="8420" marT="8420" marB="0" anchor="ctr"/>
                </a:tc>
                <a:extLst>
                  <a:ext uri="{0D108BD9-81ED-4DB2-BD59-A6C34878D82A}">
                    <a16:rowId xmlns:a16="http://schemas.microsoft.com/office/drawing/2014/main" xmlns="" val="3347831595"/>
                  </a:ext>
                </a:extLst>
              </a:tr>
              <a:tr h="425048">
                <a:tc>
                  <a:txBody>
                    <a:bodyPr/>
                    <a:lstStyle/>
                    <a:p>
                      <a:pPr algn="l" rtl="0" fontAlgn="ctr"/>
                      <a:r>
                        <a:rPr lang="uk-UA" sz="800" u="none" strike="noStrike">
                          <a:effectLst/>
                          <a:latin typeface="Century Gothic" panose="020B0502020202020204" pitchFamily="34" charset="0"/>
                        </a:rPr>
                        <a:t>Вуличне освітлення</a:t>
                      </a:r>
                      <a:endParaRPr lang="uk-UA" sz="800" b="0" i="0" u="none" strike="noStrike">
                        <a:solidFill>
                          <a:srgbClr val="000000"/>
                        </a:solidFill>
                        <a:effectLst/>
                        <a:latin typeface="Century Gothic" panose="020B0502020202020204" pitchFamily="34" charset="0"/>
                      </a:endParaRPr>
                    </a:p>
                  </a:txBody>
                  <a:tcPr marL="8420" marR="8420" marT="8420" marB="0" anchor="ctr"/>
                </a:tc>
                <a:tc vMerge="1">
                  <a:txBody>
                    <a:bodyPr/>
                    <a:lstStyle/>
                    <a:p>
                      <a:endParaRPr lang="uk-UA"/>
                    </a:p>
                  </a:txBody>
                  <a:tcPr/>
                </a:tc>
                <a:tc>
                  <a:txBody>
                    <a:bodyPr/>
                    <a:lstStyle/>
                    <a:p>
                      <a:r>
                        <a:rPr lang="uk-UA" sz="800" u="none" strike="noStrike">
                          <a:effectLst/>
                          <a:latin typeface="Century Gothic" panose="020B0502020202020204" pitchFamily="34" charset="0"/>
                        </a:rPr>
                        <a:t>Вуличне освітлення, яке підпорядковане місцевій владі (наприклад, вуличне освітлення та світлофори). Не муніципальне вуличне освітлення входить до сектору «Третинні будівлі, обладнання / об’єкти».</a:t>
                      </a:r>
                      <a:endParaRPr lang="uk-UA">
                        <a:latin typeface="Century Gothic" panose="020B0502020202020204" pitchFamily="34" charset="0"/>
                      </a:endParaRPr>
                    </a:p>
                  </a:txBody>
                  <a:tcPr marL="8420" marR="8420" marT="8420" marB="0" anchor="ctr"/>
                </a:tc>
                <a:extLst>
                  <a:ext uri="{0D108BD9-81ED-4DB2-BD59-A6C34878D82A}">
                    <a16:rowId xmlns:a16="http://schemas.microsoft.com/office/drawing/2014/main" xmlns="" val="4187324828"/>
                  </a:ext>
                </a:extLst>
              </a:tr>
              <a:tr h="114128">
                <a:tc gridSpan="3">
                  <a:txBody>
                    <a:bodyPr/>
                    <a:lstStyle/>
                    <a:p>
                      <a:pPr algn="l" rtl="0" fontAlgn="ctr"/>
                      <a:r>
                        <a:rPr lang="uk-UA" sz="800" b="1" u="none" strike="noStrike">
                          <a:effectLst/>
                          <a:latin typeface="Century Gothic" panose="020B0502020202020204" pitchFamily="34" charset="0"/>
                        </a:rPr>
                        <a:t>ТРЕТИННІ БУДІВЛІ, ОБЛАДНАННЯ/ОБ’ЄКТИ</a:t>
                      </a:r>
                      <a:endParaRPr lang="uk-UA" sz="800" b="1" i="0" u="none" strike="noStrike">
                        <a:solidFill>
                          <a:srgbClr val="000000"/>
                        </a:solidFill>
                        <a:effectLst/>
                        <a:latin typeface="Century Gothic" panose="020B0502020202020204" pitchFamily="34" charset="0"/>
                      </a:endParaRPr>
                    </a:p>
                  </a:txBody>
                  <a:tcPr marL="8420" marR="8420" marT="8420" marB="0" anchor="ct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xmlns="" val="3387839121"/>
                  </a:ext>
                </a:extLst>
              </a:tr>
              <a:tr h="321471">
                <a:tc>
                  <a:txBody>
                    <a:bodyPr/>
                    <a:lstStyle/>
                    <a:p>
                      <a:pPr algn="l" rtl="0" fontAlgn="ctr"/>
                      <a:r>
                        <a:rPr lang="uk-UA" sz="800" u="none" strike="noStrike">
                          <a:effectLst/>
                          <a:latin typeface="Century Gothic" panose="020B0502020202020204" pitchFamily="34" charset="0"/>
                        </a:rPr>
                        <a:t>Третинні будівлі, обладнання/об’єкти</a:t>
                      </a:r>
                      <a:endParaRPr lang="uk-UA" sz="800" b="0" i="0" u="none" strike="noStrike">
                        <a:solidFill>
                          <a:srgbClr val="000000"/>
                        </a:solidFill>
                        <a:effectLst/>
                        <a:latin typeface="Century Gothic" panose="020B0502020202020204" pitchFamily="34" charset="0"/>
                      </a:endParaRPr>
                    </a:p>
                  </a:txBody>
                  <a:tcPr marL="8420" marR="8420" marT="8420" marB="0" anchor="ctr"/>
                </a:tc>
                <a:tc>
                  <a:txBody>
                    <a:bodyPr/>
                    <a:lstStyle/>
                    <a:p>
                      <a:pPr algn="ctr" rtl="0" fontAlgn="ctr"/>
                      <a:r>
                        <a:rPr lang="uk-UA" sz="800" b="1" u="none" strike="noStrike">
                          <a:effectLst/>
                          <a:latin typeface="Century Gothic" panose="020B0502020202020204" pitchFamily="34" charset="0"/>
                        </a:rPr>
                        <a:t>ТАК</a:t>
                      </a:r>
                      <a:endParaRPr lang="uk-UA" sz="800" b="1" i="0" u="none" strike="noStrike">
                        <a:solidFill>
                          <a:srgbClr val="000000"/>
                        </a:solidFill>
                        <a:effectLst/>
                        <a:latin typeface="Century Gothic" panose="020B0502020202020204" pitchFamily="34" charset="0"/>
                      </a:endParaRPr>
                    </a:p>
                  </a:txBody>
                  <a:tcPr marL="8420" marR="8420" marT="8420" marB="0" anchor="ctr"/>
                </a:tc>
                <a:tc>
                  <a:txBody>
                    <a:bodyPr/>
                    <a:lstStyle/>
                    <a:p>
                      <a:pPr algn="l" rtl="0" fontAlgn="ctr"/>
                      <a:r>
                        <a:rPr lang="ru-RU" sz="800" u="none" strike="noStrike">
                          <a:effectLst/>
                          <a:latin typeface="Century Gothic" panose="020B0502020202020204" pitchFamily="34" charset="0"/>
                        </a:rPr>
                        <a:t>Будівлі та приміщення третинного сектора (сфера послуг), наприклад: офіси приватних компаній, банків, комерційної та роздрібної торгівлі, тощо.</a:t>
                      </a:r>
                      <a:endParaRPr lang="uk-UA" sz="800" b="0" i="0" u="none" strike="noStrike">
                        <a:solidFill>
                          <a:srgbClr val="000000"/>
                        </a:solidFill>
                        <a:effectLst/>
                        <a:latin typeface="Century Gothic" panose="020B0502020202020204" pitchFamily="34" charset="0"/>
                      </a:endParaRPr>
                    </a:p>
                  </a:txBody>
                  <a:tcPr marL="8420" marR="8420" marT="8420" marB="0" anchor="ctr"/>
                </a:tc>
                <a:extLst>
                  <a:ext uri="{0D108BD9-81ED-4DB2-BD59-A6C34878D82A}">
                    <a16:rowId xmlns:a16="http://schemas.microsoft.com/office/drawing/2014/main" xmlns="" val="3691543747"/>
                  </a:ext>
                </a:extLst>
              </a:tr>
              <a:tr h="114128">
                <a:tc gridSpan="3">
                  <a:txBody>
                    <a:bodyPr/>
                    <a:lstStyle/>
                    <a:p>
                      <a:pPr algn="l" rtl="0" fontAlgn="ctr"/>
                      <a:r>
                        <a:rPr lang="uk-UA" sz="800" b="1" u="none" strike="noStrike">
                          <a:effectLst/>
                          <a:latin typeface="Century Gothic" panose="020B0502020202020204" pitchFamily="34" charset="0"/>
                        </a:rPr>
                        <a:t>ЖИТЛОВІ БУДІВЛІ</a:t>
                      </a:r>
                      <a:endParaRPr lang="uk-UA" sz="800" b="1" i="0" u="none" strike="noStrike">
                        <a:solidFill>
                          <a:srgbClr val="000000"/>
                        </a:solidFill>
                        <a:effectLst/>
                        <a:latin typeface="Century Gothic" panose="020B0502020202020204" pitchFamily="34" charset="0"/>
                      </a:endParaRPr>
                    </a:p>
                  </a:txBody>
                  <a:tcPr marL="8420" marR="8420" marT="8420" marB="0" anchor="ct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xmlns="" val="1236521687"/>
                  </a:ext>
                </a:extLst>
              </a:tr>
              <a:tr h="216725">
                <a:tc>
                  <a:txBody>
                    <a:bodyPr/>
                    <a:lstStyle/>
                    <a:p>
                      <a:pPr algn="l" rtl="0" fontAlgn="ctr"/>
                      <a:r>
                        <a:rPr lang="uk-UA" sz="800" u="none" strike="noStrike">
                          <a:effectLst/>
                          <a:latin typeface="Century Gothic" panose="020B0502020202020204" pitchFamily="34" charset="0"/>
                        </a:rPr>
                        <a:t>Житлові будівлі</a:t>
                      </a:r>
                      <a:endParaRPr lang="uk-UA" sz="800" b="0" i="0" u="none" strike="noStrike">
                        <a:solidFill>
                          <a:srgbClr val="000000"/>
                        </a:solidFill>
                        <a:effectLst/>
                        <a:latin typeface="Century Gothic" panose="020B0502020202020204" pitchFamily="34" charset="0"/>
                      </a:endParaRPr>
                    </a:p>
                  </a:txBody>
                  <a:tcPr marL="8420" marR="8420" marT="8420" marB="0" anchor="ctr"/>
                </a:tc>
                <a:tc>
                  <a:txBody>
                    <a:bodyPr/>
                    <a:lstStyle/>
                    <a:p>
                      <a:pPr algn="ctr" rtl="0" fontAlgn="ctr"/>
                      <a:r>
                        <a:rPr lang="uk-UA" sz="800" b="1" u="none" strike="noStrike">
                          <a:effectLst/>
                          <a:latin typeface="Century Gothic" panose="020B0502020202020204" pitchFamily="34" charset="0"/>
                        </a:rPr>
                        <a:t>ТАК</a:t>
                      </a:r>
                      <a:endParaRPr lang="uk-UA" sz="800" b="1" i="0" u="none" strike="noStrike">
                        <a:solidFill>
                          <a:srgbClr val="000000"/>
                        </a:solidFill>
                        <a:effectLst/>
                        <a:latin typeface="Century Gothic" panose="020B0502020202020204" pitchFamily="34" charset="0"/>
                      </a:endParaRPr>
                    </a:p>
                  </a:txBody>
                  <a:tcPr marL="8420" marR="8420" marT="8420" marB="0" anchor="ctr"/>
                </a:tc>
                <a:tc>
                  <a:txBody>
                    <a:bodyPr/>
                    <a:lstStyle/>
                    <a:p>
                      <a:pPr algn="l" rtl="0" fontAlgn="ctr"/>
                      <a:r>
                        <a:rPr lang="ru-RU" sz="800" u="none" strike="noStrike">
                          <a:effectLst/>
                          <a:latin typeface="Century Gothic" panose="020B0502020202020204" pitchFamily="34" charset="0"/>
                        </a:rPr>
                        <a:t>Будинки, які в основному використовуються як житлові будинки. У цей сектор слід включити соціальне житло.</a:t>
                      </a:r>
                      <a:endParaRPr lang="uk-UA" sz="800" b="0" i="0" u="none" strike="noStrike">
                        <a:solidFill>
                          <a:srgbClr val="000000"/>
                        </a:solidFill>
                        <a:effectLst/>
                        <a:latin typeface="Century Gothic" panose="020B0502020202020204" pitchFamily="34" charset="0"/>
                      </a:endParaRPr>
                    </a:p>
                  </a:txBody>
                  <a:tcPr marL="8420" marR="8420" marT="8420" marB="0" anchor="ctr"/>
                </a:tc>
                <a:extLst>
                  <a:ext uri="{0D108BD9-81ED-4DB2-BD59-A6C34878D82A}">
                    <a16:rowId xmlns:a16="http://schemas.microsoft.com/office/drawing/2014/main" xmlns="" val="3940821173"/>
                  </a:ext>
                </a:extLst>
              </a:tr>
              <a:tr h="114128">
                <a:tc gridSpan="3">
                  <a:txBody>
                    <a:bodyPr/>
                    <a:lstStyle/>
                    <a:p>
                      <a:pPr algn="l" rtl="0" fontAlgn="ctr"/>
                      <a:r>
                        <a:rPr lang="uk-UA" sz="800" b="1" u="none" strike="noStrike">
                          <a:effectLst/>
                          <a:latin typeface="Century Gothic" panose="020B0502020202020204" pitchFamily="34" charset="0"/>
                        </a:rPr>
                        <a:t>ПРОМИСЛОВІСТЬ</a:t>
                      </a:r>
                      <a:endParaRPr lang="uk-UA" sz="800" b="1" i="0" u="none" strike="noStrike">
                        <a:solidFill>
                          <a:srgbClr val="000000"/>
                        </a:solidFill>
                        <a:effectLst/>
                        <a:latin typeface="Century Gothic" panose="020B0502020202020204" pitchFamily="34" charset="0"/>
                      </a:endParaRPr>
                    </a:p>
                  </a:txBody>
                  <a:tcPr marL="8420" marR="8420" marT="8420" marB="0" anchor="ct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xmlns="" val="1650855075"/>
                  </a:ext>
                </a:extLst>
              </a:tr>
              <a:tr h="216725">
                <a:tc>
                  <a:txBody>
                    <a:bodyPr/>
                    <a:lstStyle/>
                    <a:p>
                      <a:pPr algn="l" rtl="0" fontAlgn="ctr"/>
                      <a:r>
                        <a:rPr lang="uk-UA" sz="800" u="none" strike="noStrike">
                          <a:effectLst/>
                          <a:latin typeface="Century Gothic" panose="020B0502020202020204" pitchFamily="34" charset="0"/>
                        </a:rPr>
                        <a:t>Поза СТВ</a:t>
                      </a:r>
                      <a:endParaRPr lang="uk-UA" sz="800" b="0" i="0" u="none" strike="noStrike">
                        <a:solidFill>
                          <a:srgbClr val="000000"/>
                        </a:solidFill>
                        <a:effectLst/>
                        <a:latin typeface="Century Gothic" panose="020B0502020202020204" pitchFamily="34" charset="0"/>
                      </a:endParaRPr>
                    </a:p>
                  </a:txBody>
                  <a:tcPr marL="8420" marR="8420" marT="8420" marB="0" anchor="ctr"/>
                </a:tc>
                <a:tc rowSpan="4">
                  <a:txBody>
                    <a:bodyPr/>
                    <a:lstStyle/>
                    <a:p>
                      <a:pPr algn="ctr" rtl="0" fontAlgn="ctr"/>
                      <a:r>
                        <a:rPr lang="uk-UA" sz="800" b="1" u="none" strike="noStrike">
                          <a:effectLst/>
                          <a:latin typeface="Century Gothic" panose="020B0502020202020204" pitchFamily="34" charset="0"/>
                        </a:rPr>
                        <a:t>НІ</a:t>
                      </a:r>
                      <a:endParaRPr lang="uk-UA" sz="800" b="1" i="0" u="none" strike="noStrike">
                        <a:solidFill>
                          <a:srgbClr val="000000"/>
                        </a:solidFill>
                        <a:effectLst/>
                        <a:latin typeface="Century Gothic" panose="020B0502020202020204" pitchFamily="34" charset="0"/>
                      </a:endParaRPr>
                    </a:p>
                  </a:txBody>
                  <a:tcPr marL="8420" marR="8420" marT="8420" marB="0" anchor="ctr"/>
                </a:tc>
                <a:tc>
                  <a:txBody>
                    <a:bodyPr/>
                    <a:lstStyle/>
                    <a:p>
                      <a:pPr algn="l" rtl="0" fontAlgn="ctr"/>
                      <a:r>
                        <a:rPr lang="ru-RU" sz="800" u="none" strike="noStrike">
                          <a:effectLst/>
                          <a:latin typeface="Century Gothic" panose="020B0502020202020204" pitchFamily="34" charset="0"/>
                        </a:rPr>
                        <a:t>Відноситься до виробничої та будівельної галузей, які не охоплені Схемою торгівлі викидами в ЄС (EU-ETS).</a:t>
                      </a:r>
                      <a:endParaRPr lang="uk-UA" sz="800" b="0" i="0" u="none" strike="noStrike">
                        <a:solidFill>
                          <a:srgbClr val="000000"/>
                        </a:solidFill>
                        <a:effectLst/>
                        <a:latin typeface="Century Gothic" panose="020B0502020202020204" pitchFamily="34" charset="0"/>
                      </a:endParaRPr>
                    </a:p>
                  </a:txBody>
                  <a:tcPr marL="8420" marR="8420" marT="8420" marB="0" anchor="ctr"/>
                </a:tc>
                <a:extLst>
                  <a:ext uri="{0D108BD9-81ED-4DB2-BD59-A6C34878D82A}">
                    <a16:rowId xmlns:a16="http://schemas.microsoft.com/office/drawing/2014/main" xmlns="" val="282279203"/>
                  </a:ext>
                </a:extLst>
              </a:tr>
              <a:tr h="216725">
                <a:tc rowSpan="2">
                  <a:txBody>
                    <a:bodyPr/>
                    <a:lstStyle/>
                    <a:p>
                      <a:pPr algn="l" rtl="0" fontAlgn="ctr"/>
                      <a:r>
                        <a:rPr lang="uk-UA" sz="800" u="none" strike="noStrike">
                          <a:effectLst/>
                          <a:latin typeface="Century Gothic" panose="020B0502020202020204" pitchFamily="34" charset="0"/>
                        </a:rPr>
                        <a:t> </a:t>
                      </a:r>
                    </a:p>
                    <a:p>
                      <a:pPr algn="l" rtl="0" fontAlgn="ctr"/>
                      <a:r>
                        <a:rPr lang="uk-UA" sz="800" u="none" strike="noStrike">
                          <a:effectLst/>
                          <a:latin typeface="Century Gothic" panose="020B0502020202020204" pitchFamily="34" charset="0"/>
                        </a:rPr>
                        <a:t>СТВ</a:t>
                      </a:r>
                      <a:endParaRPr lang="uk-UA" sz="800" b="0" i="0" u="none" strike="noStrike">
                        <a:solidFill>
                          <a:srgbClr val="000000"/>
                        </a:solidFill>
                        <a:effectLst/>
                        <a:latin typeface="Century Gothic" panose="020B0502020202020204" pitchFamily="34" charset="0"/>
                      </a:endParaRPr>
                    </a:p>
                  </a:txBody>
                  <a:tcPr marL="8420" marR="8420" marT="8420" marB="0" anchor="ctr"/>
                </a:tc>
                <a:tc vMerge="1">
                  <a:txBody>
                    <a:bodyPr/>
                    <a:lstStyle/>
                    <a:p>
                      <a:endParaRPr lang="uk-UA"/>
                    </a:p>
                  </a:txBody>
                  <a:tcPr/>
                </a:tc>
                <a:tc>
                  <a:txBody>
                    <a:bodyPr/>
                    <a:lstStyle/>
                    <a:p>
                      <a:r>
                        <a:rPr lang="ru-RU" sz="800" u="none" strike="noStrike">
                          <a:effectLst/>
                          <a:latin typeface="Century Gothic" panose="020B0502020202020204" pitchFamily="34" charset="0"/>
                        </a:rPr>
                        <a:t>Відноситься до виробничої та будівельної галузей, охоплених EU-ETS. Інтегрувати їх у свої запаси викидів не рекомендується.</a:t>
                      </a:r>
                      <a:endParaRPr lang="uk-UA">
                        <a:latin typeface="Century Gothic" panose="020B0502020202020204" pitchFamily="34" charset="0"/>
                      </a:endParaRPr>
                    </a:p>
                  </a:txBody>
                  <a:tcPr marL="8420" marR="8420" marT="8420" marB="0" anchor="ctr"/>
                </a:tc>
                <a:extLst>
                  <a:ext uri="{0D108BD9-81ED-4DB2-BD59-A6C34878D82A}">
                    <a16:rowId xmlns:a16="http://schemas.microsoft.com/office/drawing/2014/main" xmlns="" val="2973968443"/>
                  </a:ext>
                </a:extLst>
              </a:tr>
              <a:tr h="317849">
                <a:tc vMerge="1">
                  <a:txBody>
                    <a:bodyPr/>
                    <a:lstStyle/>
                    <a:p>
                      <a:pPr algn="l" rtl="0" fontAlgn="ctr"/>
                      <a:endParaRPr lang="uk-UA" sz="800" b="0" i="0" u="none" strike="noStrike">
                        <a:solidFill>
                          <a:srgbClr val="000000"/>
                        </a:solidFill>
                        <a:effectLst/>
                        <a:latin typeface="Century Gothic" panose="020B0502020202020204" pitchFamily="34" charset="0"/>
                      </a:endParaRPr>
                    </a:p>
                  </a:txBody>
                  <a:tcPr marL="8420" marR="8420" marT="8420" marB="0" anchor="ctr"/>
                </a:tc>
                <a:tc vMerge="1">
                  <a:txBody>
                    <a:bodyPr/>
                    <a:lstStyle/>
                    <a:p>
                      <a:endParaRPr lang="uk-UA"/>
                    </a:p>
                  </a:txBody>
                  <a:tcPr/>
                </a:tc>
                <a:tc rowSpan="2">
                  <a:txBody>
                    <a:bodyPr/>
                    <a:lstStyle/>
                    <a:p>
                      <a:r>
                        <a:rPr lang="ru-RU" sz="800" u="none" strike="noStrike">
                          <a:effectLst/>
                          <a:latin typeface="Century Gothic" panose="020B0502020202020204" pitchFamily="34" charset="0"/>
                        </a:rPr>
                        <a:t>Будівлі, споруди та обладнання первинного сектора (сільське господарство, лісове та рибне господарство), наприклад, теплиць, тваринницьких приміщень, систем зрошення, сільськогосподарських машин і рибальських суден.</a:t>
                      </a:r>
                      <a:endParaRPr lang="uk-UA">
                        <a:latin typeface="Century Gothic" panose="020B0502020202020204" pitchFamily="34" charset="0"/>
                      </a:endParaRPr>
                    </a:p>
                  </a:txBody>
                  <a:tcPr marL="8420" marR="8420" marT="8420" marB="0" anchor="ctr"/>
                </a:tc>
                <a:extLst>
                  <a:ext uri="{0D108BD9-81ED-4DB2-BD59-A6C34878D82A}">
                    <a16:rowId xmlns:a16="http://schemas.microsoft.com/office/drawing/2014/main" xmlns="" val="1903352413"/>
                  </a:ext>
                </a:extLst>
              </a:tr>
              <a:tr h="111980">
                <a:tc>
                  <a:txBody>
                    <a:bodyPr/>
                    <a:lstStyle/>
                    <a:p>
                      <a:pPr algn="l" rtl="0" fontAlgn="ctr"/>
                      <a:r>
                        <a:rPr lang="uk-UA" sz="800" u="none" strike="noStrike">
                          <a:effectLst/>
                          <a:latin typeface="Century Gothic" panose="020B0502020202020204" pitchFamily="34" charset="0"/>
                        </a:rPr>
                        <a:t>Інші</a:t>
                      </a:r>
                      <a:endParaRPr lang="uk-UA" sz="800" b="0" i="0" u="none" strike="noStrike">
                        <a:solidFill>
                          <a:srgbClr val="000000"/>
                        </a:solidFill>
                        <a:effectLst/>
                        <a:latin typeface="Century Gothic" panose="020B0502020202020204" pitchFamily="34" charset="0"/>
                      </a:endParaRPr>
                    </a:p>
                  </a:txBody>
                  <a:tcPr marL="8420" marR="8420" marT="8420" marB="0" anchor="ctr"/>
                </a:tc>
                <a:tc vMerge="1">
                  <a:txBody>
                    <a:bodyPr/>
                    <a:lstStyle/>
                    <a:p>
                      <a:endParaRPr lang="uk-UA"/>
                    </a:p>
                  </a:txBody>
                  <a:tcPr/>
                </a:tc>
                <a:tc vMerge="1">
                  <a:txBody>
                    <a:bodyPr/>
                    <a:lstStyle/>
                    <a:p>
                      <a:r>
                        <a:rPr lang="ru-RU" sz="800" u="none" strike="noStrike">
                          <a:effectLst/>
                          <a:latin typeface="Century Gothic" panose="020B0502020202020204" pitchFamily="34" charset="0"/>
                        </a:rPr>
                        <a:t>Будівлі, споруди та обладнання первинного сектора (сільське господарство, лісове та рибне господарство), наприклад, теплиць, тваринницьких приміщень, систем зрошення, сільськогосподарських машин і рибальських суден.</a:t>
                      </a:r>
                      <a:endParaRPr lang="uk-UA"/>
                    </a:p>
                  </a:txBody>
                  <a:tcPr marL="8420" marR="8420" marT="8420" marB="0" anchor="ctr"/>
                </a:tc>
                <a:extLst>
                  <a:ext uri="{0D108BD9-81ED-4DB2-BD59-A6C34878D82A}">
                    <a16:rowId xmlns:a16="http://schemas.microsoft.com/office/drawing/2014/main" xmlns="" val="848412195"/>
                  </a:ext>
                </a:extLst>
              </a:tr>
              <a:tr h="114128">
                <a:tc gridSpan="3">
                  <a:txBody>
                    <a:bodyPr/>
                    <a:lstStyle/>
                    <a:p>
                      <a:pPr algn="l" rtl="0" fontAlgn="ctr"/>
                      <a:r>
                        <a:rPr lang="uk-UA" sz="800" b="1" u="none" strike="noStrike">
                          <a:effectLst/>
                          <a:latin typeface="Century Gothic" panose="020B0502020202020204" pitchFamily="34" charset="0"/>
                        </a:rPr>
                        <a:t>ТРАНСПОРТ</a:t>
                      </a:r>
                      <a:endParaRPr lang="uk-UA" sz="800" b="1" i="0" u="none" strike="noStrike">
                        <a:solidFill>
                          <a:srgbClr val="000000"/>
                        </a:solidFill>
                        <a:effectLst/>
                        <a:latin typeface="Century Gothic" panose="020B0502020202020204" pitchFamily="34" charset="0"/>
                      </a:endParaRPr>
                    </a:p>
                  </a:txBody>
                  <a:tcPr marL="8420" marR="8420" marT="8420" marB="0" anchor="ct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xmlns="" val="4069480510"/>
                  </a:ext>
                </a:extLst>
              </a:tr>
              <a:tr h="216725">
                <a:tc>
                  <a:txBody>
                    <a:bodyPr/>
                    <a:lstStyle/>
                    <a:p>
                      <a:pPr algn="l" rtl="0" fontAlgn="ctr"/>
                      <a:r>
                        <a:rPr lang="uk-UA" sz="800" u="none" strike="noStrike">
                          <a:effectLst/>
                          <a:latin typeface="Century Gothic" panose="020B0502020202020204" pitchFamily="34" charset="0"/>
                        </a:rPr>
                        <a:t>Комунальний транспорт</a:t>
                      </a:r>
                      <a:endParaRPr lang="uk-UA" sz="800" b="0" i="0" u="none" strike="noStrike">
                        <a:solidFill>
                          <a:srgbClr val="000000"/>
                        </a:solidFill>
                        <a:effectLst/>
                        <a:latin typeface="Century Gothic" panose="020B0502020202020204" pitchFamily="34" charset="0"/>
                      </a:endParaRPr>
                    </a:p>
                  </a:txBody>
                  <a:tcPr marL="8420" marR="8420" marT="8420" marB="0" anchor="ctr"/>
                </a:tc>
                <a:tc rowSpan="3">
                  <a:txBody>
                    <a:bodyPr/>
                    <a:lstStyle/>
                    <a:p>
                      <a:pPr algn="ctr" rtl="0" fontAlgn="ctr"/>
                      <a:r>
                        <a:rPr lang="uk-UA" sz="800" b="1" u="none" strike="noStrike">
                          <a:effectLst/>
                          <a:latin typeface="Century Gothic" panose="020B0502020202020204" pitchFamily="34" charset="0"/>
                        </a:rPr>
                        <a:t>ТАК</a:t>
                      </a:r>
                      <a:endParaRPr lang="uk-UA" sz="800" b="1" i="0" u="none" strike="noStrike">
                        <a:solidFill>
                          <a:srgbClr val="000000"/>
                        </a:solidFill>
                        <a:effectLst/>
                        <a:latin typeface="Century Gothic" panose="020B0502020202020204" pitchFamily="34" charset="0"/>
                      </a:endParaRPr>
                    </a:p>
                  </a:txBody>
                  <a:tcPr marL="8420" marR="8420" marT="8420" marB="0" anchor="ctr"/>
                </a:tc>
                <a:tc>
                  <a:txBody>
                    <a:bodyPr/>
                    <a:lstStyle/>
                    <a:p>
                      <a:pPr algn="l" rtl="0" fontAlgn="ctr"/>
                      <a:r>
                        <a:rPr lang="ru-RU" sz="800" u="none" strike="noStrike">
                          <a:effectLst/>
                          <a:latin typeface="Century Gothic" panose="020B0502020202020204" pitchFamily="34" charset="0"/>
                        </a:rPr>
                        <a:t>Транспортні засоби, якими володіє та використовує адміністрація місцевої влади.</a:t>
                      </a:r>
                      <a:endParaRPr lang="uk-UA" sz="800" b="0" i="0" u="none" strike="noStrike">
                        <a:solidFill>
                          <a:srgbClr val="000000"/>
                        </a:solidFill>
                        <a:effectLst/>
                        <a:latin typeface="Century Gothic" panose="020B0502020202020204" pitchFamily="34" charset="0"/>
                      </a:endParaRPr>
                    </a:p>
                  </a:txBody>
                  <a:tcPr marL="8420" marR="8420" marT="8420" marB="0" anchor="ctr"/>
                </a:tc>
                <a:extLst>
                  <a:ext uri="{0D108BD9-81ED-4DB2-BD59-A6C34878D82A}">
                    <a16:rowId xmlns:a16="http://schemas.microsoft.com/office/drawing/2014/main" xmlns="" val="4069183681"/>
                  </a:ext>
                </a:extLst>
              </a:tr>
              <a:tr h="320589">
                <a:tc>
                  <a:txBody>
                    <a:bodyPr/>
                    <a:lstStyle/>
                    <a:p>
                      <a:pPr algn="l" rtl="0" fontAlgn="ctr"/>
                      <a:r>
                        <a:rPr lang="uk-UA" sz="800" u="none" strike="noStrike">
                          <a:effectLst/>
                          <a:latin typeface="Century Gothic" panose="020B0502020202020204" pitchFamily="34" charset="0"/>
                        </a:rPr>
                        <a:t>Пасажирський транспорт</a:t>
                      </a:r>
                      <a:endParaRPr lang="uk-UA" sz="800" b="0" i="0" u="none" strike="noStrike">
                        <a:solidFill>
                          <a:srgbClr val="000000"/>
                        </a:solidFill>
                        <a:effectLst/>
                        <a:latin typeface="Century Gothic" panose="020B0502020202020204" pitchFamily="34" charset="0"/>
                      </a:endParaRPr>
                    </a:p>
                  </a:txBody>
                  <a:tcPr marL="8420" marR="8420" marT="8420" marB="0" anchor="ctr"/>
                </a:tc>
                <a:tc vMerge="1">
                  <a:txBody>
                    <a:bodyPr/>
                    <a:lstStyle/>
                    <a:p>
                      <a:endParaRPr lang="uk-UA"/>
                    </a:p>
                  </a:txBody>
                  <a:tcPr/>
                </a:tc>
                <a:tc>
                  <a:txBody>
                    <a:bodyPr/>
                    <a:lstStyle/>
                    <a:p>
                      <a:r>
                        <a:rPr lang="ru-RU" sz="800" u="none" strike="noStrike">
                          <a:effectLst/>
                          <a:latin typeface="Century Gothic" panose="020B0502020202020204" pitchFamily="34" charset="0"/>
                        </a:rPr>
                        <a:t>Автобус, трамвай, метро, міський залізничний транспорт і місцеві пороми, які використовуються для перевезення пасажирів.</a:t>
                      </a:r>
                      <a:endParaRPr lang="uk-UA">
                        <a:latin typeface="Century Gothic" panose="020B0502020202020204" pitchFamily="34" charset="0"/>
                      </a:endParaRPr>
                    </a:p>
                  </a:txBody>
                  <a:tcPr marL="8420" marR="8420" marT="8420" marB="0" anchor="ctr"/>
                </a:tc>
                <a:extLst>
                  <a:ext uri="{0D108BD9-81ED-4DB2-BD59-A6C34878D82A}">
                    <a16:rowId xmlns:a16="http://schemas.microsoft.com/office/drawing/2014/main" xmlns="" val="4087853394"/>
                  </a:ext>
                </a:extLst>
              </a:tr>
              <a:tr h="426217">
                <a:tc>
                  <a:txBody>
                    <a:bodyPr/>
                    <a:lstStyle/>
                    <a:p>
                      <a:pPr algn="l" rtl="0" fontAlgn="ctr"/>
                      <a:r>
                        <a:rPr lang="uk-UA" sz="800" u="none" strike="noStrike">
                          <a:effectLst/>
                          <a:latin typeface="Century Gothic" panose="020B0502020202020204" pitchFamily="34" charset="0"/>
                        </a:rPr>
                        <a:t>Приватний та комерційний транспорт</a:t>
                      </a:r>
                      <a:endParaRPr lang="uk-UA" sz="800" b="0" i="0" u="none" strike="noStrike">
                        <a:solidFill>
                          <a:srgbClr val="000000"/>
                        </a:solidFill>
                        <a:effectLst/>
                        <a:latin typeface="Century Gothic" panose="020B0502020202020204" pitchFamily="34" charset="0"/>
                      </a:endParaRPr>
                    </a:p>
                  </a:txBody>
                  <a:tcPr marL="8420" marR="8420" marT="8420" marB="0" anchor="ctr"/>
                </a:tc>
                <a:tc vMerge="1">
                  <a:txBody>
                    <a:bodyPr/>
                    <a:lstStyle/>
                    <a:p>
                      <a:endParaRPr lang="uk-UA"/>
                    </a:p>
                  </a:txBody>
                  <a:tcPr/>
                </a:tc>
                <a:tc>
                  <a:txBody>
                    <a:bodyPr/>
                    <a:lstStyle/>
                    <a:p>
                      <a:r>
                        <a:rPr lang="ru-RU" sz="800" u="none" strike="noStrike">
                          <a:effectLst/>
                          <a:latin typeface="Century Gothic" panose="020B0502020202020204" pitchFamily="34" charset="0"/>
                        </a:rPr>
                        <a:t>Автомобільний, залізничний та човновий транспорт на території місцевої влади, які стосуються перевезень осіб та товарів, не зазначених вище (наприклад, приватні пасажирські та вантажні перевезення)</a:t>
                      </a:r>
                      <a:endParaRPr lang="uk-UA">
                        <a:latin typeface="Century Gothic" panose="020B0502020202020204" pitchFamily="34" charset="0"/>
                      </a:endParaRPr>
                    </a:p>
                  </a:txBody>
                  <a:tcPr marL="8420" marR="8420" marT="8420" marB="0" anchor="ctr"/>
                </a:tc>
                <a:extLst>
                  <a:ext uri="{0D108BD9-81ED-4DB2-BD59-A6C34878D82A}">
                    <a16:rowId xmlns:a16="http://schemas.microsoft.com/office/drawing/2014/main" xmlns="" val="1269515538"/>
                  </a:ext>
                </a:extLst>
              </a:tr>
            </a:tbl>
          </a:graphicData>
        </a:graphic>
      </p:graphicFrame>
    </p:spTree>
    <p:extLst>
      <p:ext uri="{BB962C8B-B14F-4D97-AF65-F5344CB8AC3E}">
        <p14:creationId xmlns:p14="http://schemas.microsoft.com/office/powerpoint/2010/main" val="279762219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1"/>
            <a:ext cx="3052451" cy="5143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090AF78E-3CA6-4B8B-9A28-5CE084BE1CF0}"/>
              </a:ext>
            </a:extLst>
          </p:cNvPr>
          <p:cNvSpPr>
            <a:spLocks noGrp="1"/>
          </p:cNvSpPr>
          <p:nvPr>
            <p:ph type="ftr" sz="quarter" idx="15"/>
          </p:nvPr>
        </p:nvSpPr>
        <p:spPr>
          <a:xfrm>
            <a:off x="3490720" y="4767262"/>
            <a:ext cx="4289616" cy="273844"/>
          </a:xfrm>
        </p:spPr>
        <p:txBody>
          <a:bodyPr vert="horz" lIns="91440" tIns="45720" rIns="91440" bIns="45720" rtlCol="0" anchor="ctr">
            <a:normAutofit/>
          </a:bodyPr>
          <a:lstStyle/>
          <a:p>
            <a:pPr defTabSz="914400">
              <a:lnSpc>
                <a:spcPct val="90000"/>
              </a:lnSpc>
              <a:spcAft>
                <a:spcPts val="600"/>
              </a:spcAft>
            </a:pPr>
            <a:r>
              <a:rPr lang="en-US" kern="1200">
                <a:solidFill>
                  <a:prstClr val="black">
                    <a:tint val="75000"/>
                  </a:prstClr>
                </a:solidFill>
                <a:latin typeface="+mn-lt"/>
                <a:ea typeface="+mn-ea"/>
                <a:cs typeface="+mn-cs"/>
              </a:rPr>
              <a:t>Угода мерів. Базові відомості. Розробка ПДСЕРК. Виконання прийнятих зобов`язань підписантами</a:t>
            </a:r>
          </a:p>
        </p:txBody>
      </p:sp>
      <p:sp>
        <p:nvSpPr>
          <p:cNvPr id="6" name="Slide Number Placeholder 5">
            <a:extLst>
              <a:ext uri="{FF2B5EF4-FFF2-40B4-BE49-F238E27FC236}">
                <a16:creationId xmlns:a16="http://schemas.microsoft.com/office/drawing/2014/main" xmlns="" id="{AD22C953-22F7-495B-9C8F-4951D1AE8A53}"/>
              </a:ext>
            </a:extLst>
          </p:cNvPr>
          <p:cNvSpPr>
            <a:spLocks noGrp="1"/>
          </p:cNvSpPr>
          <p:nvPr>
            <p:ph type="sldNum" sz="quarter" idx="16"/>
          </p:nvPr>
        </p:nvSpPr>
        <p:spPr>
          <a:xfrm>
            <a:off x="7900987" y="4767262"/>
            <a:ext cx="614363" cy="273844"/>
          </a:xfrm>
        </p:spPr>
        <p:txBody>
          <a:bodyPr vert="horz" lIns="91440" tIns="45720" rIns="91440" bIns="45720" rtlCol="0" anchor="ctr">
            <a:normAutofit fontScale="92500"/>
          </a:bodyPr>
          <a:lstStyle/>
          <a:p>
            <a:pPr algn="r" defTabSz="914400">
              <a:spcAft>
                <a:spcPts val="600"/>
              </a:spcAft>
            </a:pPr>
            <a:r>
              <a:rPr lang="en-US" sz="900">
                <a:solidFill>
                  <a:prstClr val="black">
                    <a:tint val="75000"/>
                  </a:prstClr>
                </a:solidFill>
                <a:latin typeface="+mn-lt"/>
                <a:cs typeface="+mn-cs"/>
              </a:rPr>
              <a:t>Page </a:t>
            </a:r>
            <a:fld id="{3A8B5DB7-81A8-4ED4-916B-6B23CD603687}" type="slidenum">
              <a:rPr lang="en-US" sz="900">
                <a:solidFill>
                  <a:prstClr val="black">
                    <a:tint val="75000"/>
                  </a:prstClr>
                </a:solidFill>
                <a:latin typeface="+mn-lt"/>
                <a:cs typeface="+mn-cs"/>
              </a:rPr>
              <a:pPr algn="r" defTabSz="914400">
                <a:spcAft>
                  <a:spcPts val="600"/>
                </a:spcAft>
              </a:pPr>
              <a:t>27</a:t>
            </a:fld>
            <a:endParaRPr lang="en-US" sz="900">
              <a:solidFill>
                <a:prstClr val="black">
                  <a:tint val="75000"/>
                </a:prstClr>
              </a:solidFill>
              <a:latin typeface="+mn-lt"/>
              <a:cs typeface="+mn-cs"/>
            </a:endParaRPr>
          </a:p>
        </p:txBody>
      </p:sp>
      <p:graphicFrame>
        <p:nvGraphicFramePr>
          <p:cNvPr id="27" name="Text Placeholder 1">
            <a:extLst>
              <a:ext uri="{FF2B5EF4-FFF2-40B4-BE49-F238E27FC236}">
                <a16:creationId xmlns:a16="http://schemas.microsoft.com/office/drawing/2014/main" xmlns="" id="{35BA9798-DC33-417D-9630-92BAD0B3A1F5}"/>
              </a:ext>
            </a:extLst>
          </p:cNvPr>
          <p:cNvGraphicFramePr/>
          <p:nvPr>
            <p:extLst>
              <p:ext uri="{D42A27DB-BD31-4B8C-83A1-F6EECF244321}">
                <p14:modId xmlns:p14="http://schemas.microsoft.com/office/powerpoint/2010/main" val="1799329569"/>
              </p:ext>
            </p:extLst>
          </p:nvPr>
        </p:nvGraphicFramePr>
        <p:xfrm>
          <a:off x="3187211" y="352426"/>
          <a:ext cx="5432913" cy="4185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itle 2">
            <a:extLst>
              <a:ext uri="{FF2B5EF4-FFF2-40B4-BE49-F238E27FC236}">
                <a16:creationId xmlns:a16="http://schemas.microsoft.com/office/drawing/2014/main" xmlns="" id="{113AD3C9-2AEF-4F4C-B204-054C8D2F2E20}"/>
              </a:ext>
            </a:extLst>
          </p:cNvPr>
          <p:cNvSpPr txBox="1">
            <a:spLocks/>
          </p:cNvSpPr>
          <p:nvPr/>
        </p:nvSpPr>
        <p:spPr bwMode="gray">
          <a:xfrm>
            <a:off x="129540" y="480060"/>
            <a:ext cx="2827020" cy="420992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pPr defTabSz="914400"/>
            <a:r>
              <a:rPr lang="uk-UA" sz="2400" dirty="0" err="1">
                <a:solidFill>
                  <a:srgbClr val="FFFFFF"/>
                </a:solidFill>
              </a:rPr>
              <a:t>Моніториновий</a:t>
            </a:r>
            <a:r>
              <a:rPr lang="uk-UA" sz="2400" dirty="0">
                <a:solidFill>
                  <a:srgbClr val="FFFFFF"/>
                </a:solidFill>
              </a:rPr>
              <a:t> звіт</a:t>
            </a:r>
            <a:endParaRPr lang="en-US" sz="2400" dirty="0">
              <a:solidFill>
                <a:srgbClr val="FFFFFF"/>
              </a:solidFill>
            </a:endParaRPr>
          </a:p>
        </p:txBody>
      </p:sp>
    </p:spTree>
    <p:extLst>
      <p:ext uri="{BB962C8B-B14F-4D97-AF65-F5344CB8AC3E}">
        <p14:creationId xmlns:p14="http://schemas.microsoft.com/office/powerpoint/2010/main" val="140700624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1"/>
            <a:ext cx="3052451" cy="5143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E9648D4C-BE2F-4CC7-A6AE-7B1B6527BD97}"/>
              </a:ext>
            </a:extLst>
          </p:cNvPr>
          <p:cNvSpPr>
            <a:spLocks noGrp="1"/>
          </p:cNvSpPr>
          <p:nvPr>
            <p:ph type="title"/>
          </p:nvPr>
        </p:nvSpPr>
        <p:spPr>
          <a:xfrm>
            <a:off x="129540" y="480060"/>
            <a:ext cx="2827020" cy="4209927"/>
          </a:xfrm>
        </p:spPr>
        <p:txBody>
          <a:bodyPr vert="horz" lIns="91440" tIns="45720" rIns="91440" bIns="45720" rtlCol="0" anchor="ctr">
            <a:normAutofit/>
          </a:bodyPr>
          <a:lstStyle/>
          <a:p>
            <a:pPr defTabSz="914400"/>
            <a:r>
              <a:rPr lang="uk-UA" sz="2400" kern="1200">
                <a:solidFill>
                  <a:srgbClr val="FFFFFF"/>
                </a:solidFill>
                <a:latin typeface="+mj-lt"/>
                <a:ea typeface="+mj-ea"/>
                <a:cs typeface="+mj-cs"/>
              </a:rPr>
              <a:t>Моніториновий звіт</a:t>
            </a:r>
            <a:endParaRPr lang="en-US" sz="2400" kern="1200">
              <a:solidFill>
                <a:srgbClr val="FFFFFF"/>
              </a:solidFill>
              <a:latin typeface="+mj-lt"/>
              <a:ea typeface="+mj-ea"/>
              <a:cs typeface="+mj-cs"/>
            </a:endParaRPr>
          </a:p>
        </p:txBody>
      </p:sp>
      <p:sp>
        <p:nvSpPr>
          <p:cNvPr id="5" name="Footer Placeholder 4">
            <a:extLst>
              <a:ext uri="{FF2B5EF4-FFF2-40B4-BE49-F238E27FC236}">
                <a16:creationId xmlns:a16="http://schemas.microsoft.com/office/drawing/2014/main" xmlns="" id="{090AF78E-3CA6-4B8B-9A28-5CE084BE1CF0}"/>
              </a:ext>
            </a:extLst>
          </p:cNvPr>
          <p:cNvSpPr>
            <a:spLocks noGrp="1"/>
          </p:cNvSpPr>
          <p:nvPr>
            <p:ph type="ftr" sz="quarter" idx="15"/>
          </p:nvPr>
        </p:nvSpPr>
        <p:spPr>
          <a:xfrm>
            <a:off x="3490720" y="4767262"/>
            <a:ext cx="4289616" cy="273844"/>
          </a:xfrm>
        </p:spPr>
        <p:txBody>
          <a:bodyPr vert="horz" lIns="91440" tIns="45720" rIns="91440" bIns="45720" rtlCol="0" anchor="ctr">
            <a:normAutofit/>
          </a:bodyPr>
          <a:lstStyle/>
          <a:p>
            <a:pPr defTabSz="914400">
              <a:lnSpc>
                <a:spcPct val="90000"/>
              </a:lnSpc>
              <a:spcAft>
                <a:spcPts val="600"/>
              </a:spcAft>
            </a:pPr>
            <a:r>
              <a:rPr lang="en-US" kern="1200">
                <a:solidFill>
                  <a:prstClr val="black">
                    <a:tint val="75000"/>
                  </a:prstClr>
                </a:solidFill>
                <a:latin typeface="+mn-lt"/>
                <a:ea typeface="+mn-ea"/>
                <a:cs typeface="+mn-cs"/>
              </a:rPr>
              <a:t>Угода мерів. Базові відомості. Розробка ПДСЕРК. Виконання прийнятих зобов`язань підписантами</a:t>
            </a:r>
          </a:p>
        </p:txBody>
      </p:sp>
      <p:sp>
        <p:nvSpPr>
          <p:cNvPr id="6" name="Slide Number Placeholder 5">
            <a:extLst>
              <a:ext uri="{FF2B5EF4-FFF2-40B4-BE49-F238E27FC236}">
                <a16:creationId xmlns:a16="http://schemas.microsoft.com/office/drawing/2014/main" xmlns="" id="{AD22C953-22F7-495B-9C8F-4951D1AE8A53}"/>
              </a:ext>
            </a:extLst>
          </p:cNvPr>
          <p:cNvSpPr>
            <a:spLocks noGrp="1"/>
          </p:cNvSpPr>
          <p:nvPr>
            <p:ph type="sldNum" sz="quarter" idx="16"/>
          </p:nvPr>
        </p:nvSpPr>
        <p:spPr>
          <a:xfrm>
            <a:off x="7900987" y="4767262"/>
            <a:ext cx="614363" cy="273844"/>
          </a:xfrm>
        </p:spPr>
        <p:txBody>
          <a:bodyPr vert="horz" lIns="91440" tIns="45720" rIns="91440" bIns="45720" rtlCol="0" anchor="ctr">
            <a:normAutofit fontScale="92500"/>
          </a:bodyPr>
          <a:lstStyle/>
          <a:p>
            <a:pPr algn="r" defTabSz="914400">
              <a:spcAft>
                <a:spcPts val="600"/>
              </a:spcAft>
            </a:pPr>
            <a:r>
              <a:rPr lang="en-US" sz="900">
                <a:solidFill>
                  <a:prstClr val="black">
                    <a:tint val="75000"/>
                  </a:prstClr>
                </a:solidFill>
                <a:latin typeface="+mn-lt"/>
                <a:cs typeface="+mn-cs"/>
              </a:rPr>
              <a:t>Page </a:t>
            </a:r>
            <a:fld id="{3A8B5DB7-81A8-4ED4-916B-6B23CD603687}" type="slidenum">
              <a:rPr lang="en-US" sz="900">
                <a:solidFill>
                  <a:prstClr val="black">
                    <a:tint val="75000"/>
                  </a:prstClr>
                </a:solidFill>
                <a:latin typeface="+mn-lt"/>
                <a:cs typeface="+mn-cs"/>
              </a:rPr>
              <a:pPr algn="r" defTabSz="914400">
                <a:spcAft>
                  <a:spcPts val="600"/>
                </a:spcAft>
              </a:pPr>
              <a:t>28</a:t>
            </a:fld>
            <a:endParaRPr lang="en-US" sz="900">
              <a:solidFill>
                <a:prstClr val="black">
                  <a:tint val="75000"/>
                </a:prstClr>
              </a:solidFill>
              <a:latin typeface="+mn-lt"/>
              <a:cs typeface="+mn-cs"/>
            </a:endParaRPr>
          </a:p>
        </p:txBody>
      </p:sp>
      <p:graphicFrame>
        <p:nvGraphicFramePr>
          <p:cNvPr id="8" name="Таблиця 7">
            <a:extLst>
              <a:ext uri="{FF2B5EF4-FFF2-40B4-BE49-F238E27FC236}">
                <a16:creationId xmlns:a16="http://schemas.microsoft.com/office/drawing/2014/main" xmlns="" id="{952540B6-9763-4394-9EF2-E5FA56FB0A89}"/>
              </a:ext>
            </a:extLst>
          </p:cNvPr>
          <p:cNvGraphicFramePr>
            <a:graphicFrameLocks noGrp="1"/>
          </p:cNvGraphicFramePr>
          <p:nvPr>
            <p:extLst>
              <p:ext uri="{D42A27DB-BD31-4B8C-83A1-F6EECF244321}">
                <p14:modId xmlns:p14="http://schemas.microsoft.com/office/powerpoint/2010/main" val="624951174"/>
              </p:ext>
            </p:extLst>
          </p:nvPr>
        </p:nvGraphicFramePr>
        <p:xfrm>
          <a:off x="3044951" y="1"/>
          <a:ext cx="6099050" cy="4478218"/>
        </p:xfrm>
        <a:graphic>
          <a:graphicData uri="http://schemas.openxmlformats.org/drawingml/2006/table">
            <a:tbl>
              <a:tblPr firstRow="1" firstCol="1" bandRow="1">
                <a:tableStyleId>{5940675A-B579-460E-94D1-54222C63F5DA}</a:tableStyleId>
              </a:tblPr>
              <a:tblGrid>
                <a:gridCol w="1219810">
                  <a:extLst>
                    <a:ext uri="{9D8B030D-6E8A-4147-A177-3AD203B41FA5}">
                      <a16:colId xmlns:a16="http://schemas.microsoft.com/office/drawing/2014/main" xmlns="" val="1298572693"/>
                    </a:ext>
                  </a:extLst>
                </a:gridCol>
                <a:gridCol w="1219810">
                  <a:extLst>
                    <a:ext uri="{9D8B030D-6E8A-4147-A177-3AD203B41FA5}">
                      <a16:colId xmlns:a16="http://schemas.microsoft.com/office/drawing/2014/main" xmlns="" val="1890001971"/>
                    </a:ext>
                  </a:extLst>
                </a:gridCol>
                <a:gridCol w="1219810">
                  <a:extLst>
                    <a:ext uri="{9D8B030D-6E8A-4147-A177-3AD203B41FA5}">
                      <a16:colId xmlns:a16="http://schemas.microsoft.com/office/drawing/2014/main" xmlns="" val="2899990040"/>
                    </a:ext>
                  </a:extLst>
                </a:gridCol>
                <a:gridCol w="1219810">
                  <a:extLst>
                    <a:ext uri="{9D8B030D-6E8A-4147-A177-3AD203B41FA5}">
                      <a16:colId xmlns:a16="http://schemas.microsoft.com/office/drawing/2014/main" xmlns="" val="347383048"/>
                    </a:ext>
                  </a:extLst>
                </a:gridCol>
                <a:gridCol w="1219810">
                  <a:extLst>
                    <a:ext uri="{9D8B030D-6E8A-4147-A177-3AD203B41FA5}">
                      <a16:colId xmlns:a16="http://schemas.microsoft.com/office/drawing/2014/main" xmlns="" val="352214923"/>
                    </a:ext>
                  </a:extLst>
                </a:gridCol>
              </a:tblGrid>
              <a:tr h="159612">
                <a:tc rowSpan="2">
                  <a:txBody>
                    <a:bodyPr/>
                    <a:lstStyle/>
                    <a:p>
                      <a:pPr algn="l">
                        <a:lnSpc>
                          <a:spcPct val="115000"/>
                        </a:lnSpc>
                        <a:spcBef>
                          <a:spcPts val="0"/>
                        </a:spcBef>
                        <a:spcAft>
                          <a:spcPts val="0"/>
                        </a:spcAft>
                      </a:pPr>
                      <a:r>
                        <a:rPr lang="uk-UA" sz="1200">
                          <a:solidFill>
                            <a:schemeClr val="tx1"/>
                          </a:solidFill>
                          <a:effectLst/>
                          <a:latin typeface="Century Gothic" panose="020B0502020202020204" pitchFamily="34" charset="0"/>
                        </a:rPr>
                        <a:t> </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tc rowSpan="2">
                  <a:txBody>
                    <a:bodyPr/>
                    <a:lstStyle/>
                    <a:p>
                      <a:pPr algn="ctr">
                        <a:lnSpc>
                          <a:spcPct val="115000"/>
                        </a:lnSpc>
                        <a:spcBef>
                          <a:spcPts val="0"/>
                        </a:spcBef>
                        <a:spcAft>
                          <a:spcPts val="0"/>
                        </a:spcAft>
                      </a:pPr>
                      <a:r>
                        <a:rPr lang="uk-UA" sz="1200">
                          <a:solidFill>
                            <a:schemeClr val="tx1"/>
                          </a:solidFill>
                          <a:effectLst/>
                          <a:latin typeface="Century Gothic" panose="020B0502020202020204" pitchFamily="34" charset="0"/>
                        </a:rPr>
                        <a:t>Реєстрація</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tc rowSpan="2">
                  <a:txBody>
                    <a:bodyPr/>
                    <a:lstStyle/>
                    <a:p>
                      <a:pPr algn="ctr">
                        <a:lnSpc>
                          <a:spcPct val="115000"/>
                        </a:lnSpc>
                        <a:spcBef>
                          <a:spcPts val="0"/>
                        </a:spcBef>
                        <a:spcAft>
                          <a:spcPts val="0"/>
                        </a:spcAft>
                      </a:pPr>
                      <a:r>
                        <a:rPr lang="uk-UA" sz="1200">
                          <a:solidFill>
                            <a:schemeClr val="tx1"/>
                          </a:solidFill>
                          <a:effectLst/>
                          <a:latin typeface="Century Gothic" panose="020B0502020202020204" pitchFamily="34" charset="0"/>
                        </a:rPr>
                        <a:t>План дій</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tc gridSpan="2">
                  <a:txBody>
                    <a:bodyPr/>
                    <a:lstStyle/>
                    <a:p>
                      <a:pPr algn="ctr">
                        <a:lnSpc>
                          <a:spcPct val="115000"/>
                        </a:lnSpc>
                        <a:spcBef>
                          <a:spcPts val="0"/>
                        </a:spcBef>
                        <a:spcAft>
                          <a:spcPts val="0"/>
                        </a:spcAft>
                      </a:pPr>
                      <a:r>
                        <a:rPr lang="uk-UA" sz="1200" b="1" kern="1200">
                          <a:solidFill>
                            <a:schemeClr val="tx1"/>
                          </a:solidFill>
                          <a:effectLst/>
                        </a:rPr>
                        <a:t>Моніторинговий звіт</a:t>
                      </a:r>
                      <a:endParaRPr lang="uk-UA" sz="1200" b="1" kern="1200">
                        <a:solidFill>
                          <a:schemeClr val="tx1"/>
                        </a:solidFill>
                        <a:effectLst/>
                        <a:latin typeface="Century Gothic" panose="020B0502020202020204" pitchFamily="34" charset="0"/>
                        <a:ea typeface="+mn-ea"/>
                        <a:cs typeface="+mn-cs"/>
                      </a:endParaRPr>
                    </a:p>
                  </a:txBody>
                  <a:tcPr marL="63485" marR="63485" marT="0" marB="0"/>
                </a:tc>
                <a:tc hMerge="1">
                  <a:txBody>
                    <a:bodyPr/>
                    <a:lstStyle/>
                    <a:p>
                      <a:endParaRPr lang="uk-UA"/>
                    </a:p>
                  </a:txBody>
                  <a:tcPr/>
                </a:tc>
                <a:extLst>
                  <a:ext uri="{0D108BD9-81ED-4DB2-BD59-A6C34878D82A}">
                    <a16:rowId xmlns:a16="http://schemas.microsoft.com/office/drawing/2014/main" xmlns="" val="1377712279"/>
                  </a:ext>
                </a:extLst>
              </a:tr>
              <a:tr h="159105">
                <a:tc vMerge="1">
                  <a:txBody>
                    <a:bodyPr/>
                    <a:lstStyle/>
                    <a:p>
                      <a:endParaRPr lang="uk-UA"/>
                    </a:p>
                  </a:txBody>
                  <a:tcPr/>
                </a:tc>
                <a:tc vMerge="1">
                  <a:txBody>
                    <a:bodyPr/>
                    <a:lstStyle/>
                    <a:p>
                      <a:endParaRPr lang="uk-UA"/>
                    </a:p>
                  </a:txBody>
                  <a:tcPr/>
                </a:tc>
                <a:tc vMerge="1">
                  <a:txBody>
                    <a:bodyPr/>
                    <a:lstStyle/>
                    <a:p>
                      <a:endParaRPr lang="uk-UA"/>
                    </a:p>
                  </a:txBody>
                  <a:tcPr/>
                </a:tc>
                <a:tc>
                  <a:txBody>
                    <a:bodyPr/>
                    <a:lstStyle/>
                    <a:p>
                      <a:pPr algn="ctr">
                        <a:lnSpc>
                          <a:spcPct val="115000"/>
                        </a:lnSpc>
                        <a:spcBef>
                          <a:spcPts val="0"/>
                        </a:spcBef>
                        <a:spcAft>
                          <a:spcPts val="0"/>
                        </a:spcAft>
                      </a:pPr>
                      <a:r>
                        <a:rPr lang="uk-UA" sz="1200">
                          <a:solidFill>
                            <a:schemeClr val="tx1"/>
                          </a:solidFill>
                          <a:effectLst/>
                          <a:latin typeface="Century Gothic" panose="020B0502020202020204" pitchFamily="34" charset="0"/>
                        </a:rPr>
                        <a:t>Проміжний</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tc>
                  <a:txBody>
                    <a:bodyPr/>
                    <a:lstStyle/>
                    <a:p>
                      <a:pPr algn="ctr">
                        <a:lnSpc>
                          <a:spcPct val="115000"/>
                        </a:lnSpc>
                        <a:spcBef>
                          <a:spcPts val="0"/>
                        </a:spcBef>
                        <a:spcAft>
                          <a:spcPts val="0"/>
                        </a:spcAft>
                      </a:pPr>
                      <a:r>
                        <a:rPr lang="uk-UA" sz="1200">
                          <a:solidFill>
                            <a:schemeClr val="tx1"/>
                          </a:solidFill>
                          <a:effectLst/>
                          <a:latin typeface="Century Gothic" panose="020B0502020202020204" pitchFamily="34" charset="0"/>
                        </a:rPr>
                        <a:t>Повний</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extLst>
                  <a:ext uri="{0D108BD9-81ED-4DB2-BD59-A6C34878D82A}">
                    <a16:rowId xmlns:a16="http://schemas.microsoft.com/office/drawing/2014/main" xmlns="" val="3337602342"/>
                  </a:ext>
                </a:extLst>
              </a:tr>
              <a:tr h="159801">
                <a:tc>
                  <a:txBody>
                    <a:bodyPr/>
                    <a:lstStyle/>
                    <a:p>
                      <a:pPr algn="l">
                        <a:lnSpc>
                          <a:spcPct val="115000"/>
                        </a:lnSpc>
                        <a:spcBef>
                          <a:spcPts val="0"/>
                        </a:spcBef>
                        <a:spcAft>
                          <a:spcPts val="0"/>
                        </a:spcAft>
                      </a:pPr>
                      <a:r>
                        <a:rPr lang="uk-UA" sz="1200">
                          <a:solidFill>
                            <a:schemeClr val="tx1"/>
                          </a:solidFill>
                          <a:effectLst/>
                          <a:latin typeface="Century Gothic" panose="020B0502020202020204" pitchFamily="34" charset="0"/>
                        </a:rPr>
                        <a:t>Моя стратегія</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tc>
                  <a:txBody>
                    <a:bodyPr/>
                    <a:lstStyle/>
                    <a:p>
                      <a:pPr algn="ctr">
                        <a:lnSpc>
                          <a:spcPct val="115000"/>
                        </a:lnSpc>
                        <a:spcBef>
                          <a:spcPts val="0"/>
                        </a:spcBef>
                        <a:spcAft>
                          <a:spcPts val="0"/>
                        </a:spcAft>
                      </a:pPr>
                      <a:r>
                        <a:rPr lang="uk-UA" sz="1200">
                          <a:solidFill>
                            <a:schemeClr val="tx1"/>
                          </a:solidFill>
                          <a:effectLst/>
                          <a:latin typeface="Century Gothic" panose="020B0502020202020204" pitchFamily="34" charset="0"/>
                        </a:rPr>
                        <a:t>о</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tc>
                  <a:txBody>
                    <a:bodyPr/>
                    <a:lstStyle/>
                    <a:p>
                      <a:pPr algn="ctr">
                        <a:lnSpc>
                          <a:spcPct val="115000"/>
                        </a:lnSpc>
                        <a:spcBef>
                          <a:spcPts val="0"/>
                        </a:spcBef>
                        <a:spcAft>
                          <a:spcPts val="0"/>
                        </a:spcAft>
                      </a:pPr>
                      <a:r>
                        <a:rPr lang="uk-UA" sz="1200">
                          <a:solidFill>
                            <a:schemeClr val="tx1"/>
                          </a:solidFill>
                          <a:effectLst/>
                          <a:latin typeface="Century Gothic" panose="020B0502020202020204" pitchFamily="34" charset="0"/>
                          <a:sym typeface="Wingdings" panose="05000000000000000000" pitchFamily="2" charset="2"/>
                        </a:rPr>
                        <a:t></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tc>
                  <a:txBody>
                    <a:bodyPr/>
                    <a:lstStyle/>
                    <a:p>
                      <a:pPr algn="ctr">
                        <a:lnSpc>
                          <a:spcPct val="115000"/>
                        </a:lnSpc>
                        <a:spcBef>
                          <a:spcPts val="0"/>
                        </a:spcBef>
                        <a:spcAft>
                          <a:spcPts val="0"/>
                        </a:spcAft>
                      </a:pPr>
                      <a:r>
                        <a:rPr lang="uk-UA" sz="1200">
                          <a:solidFill>
                            <a:schemeClr val="tx1"/>
                          </a:solidFill>
                          <a:effectLst/>
                          <a:latin typeface="Century Gothic" panose="020B0502020202020204" pitchFamily="34" charset="0"/>
                          <a:sym typeface="Wingdings" panose="05000000000000000000" pitchFamily="2" charset="2"/>
                        </a:rPr>
                        <a:t></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tc>
                  <a:txBody>
                    <a:bodyPr/>
                    <a:lstStyle/>
                    <a:p>
                      <a:pPr algn="ctr">
                        <a:lnSpc>
                          <a:spcPct val="115000"/>
                        </a:lnSpc>
                        <a:spcBef>
                          <a:spcPts val="0"/>
                        </a:spcBef>
                        <a:spcAft>
                          <a:spcPts val="0"/>
                        </a:spcAft>
                      </a:pPr>
                      <a:r>
                        <a:rPr lang="uk-UA" sz="1200">
                          <a:solidFill>
                            <a:schemeClr val="tx1"/>
                          </a:solidFill>
                          <a:effectLst/>
                          <a:latin typeface="Century Gothic" panose="020B0502020202020204" pitchFamily="34" charset="0"/>
                          <a:sym typeface="Wingdings" panose="05000000000000000000" pitchFamily="2" charset="2"/>
                        </a:rPr>
                        <a:t></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extLst>
                  <a:ext uri="{0D108BD9-81ED-4DB2-BD59-A6C34878D82A}">
                    <a16:rowId xmlns:a16="http://schemas.microsoft.com/office/drawing/2014/main" xmlns="" val="1850856841"/>
                  </a:ext>
                </a:extLst>
              </a:tr>
              <a:tr h="333404">
                <a:tc>
                  <a:txBody>
                    <a:bodyPr/>
                    <a:lstStyle/>
                    <a:p>
                      <a:pPr algn="l">
                        <a:lnSpc>
                          <a:spcPct val="115000"/>
                        </a:lnSpc>
                        <a:spcBef>
                          <a:spcPts val="0"/>
                        </a:spcBef>
                        <a:spcAft>
                          <a:spcPts val="0"/>
                        </a:spcAft>
                      </a:pPr>
                      <a:r>
                        <a:rPr lang="uk-UA" sz="1200">
                          <a:solidFill>
                            <a:schemeClr val="tx1"/>
                          </a:solidFill>
                          <a:effectLst/>
                          <a:latin typeface="Century Gothic" panose="020B0502020202020204" pitchFamily="34" charset="0"/>
                        </a:rPr>
                        <a:t>Подача Плану дій</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tc>
                  <a:txBody>
                    <a:bodyPr/>
                    <a:lstStyle/>
                    <a:p>
                      <a:pPr algn="ctr">
                        <a:lnSpc>
                          <a:spcPct val="115000"/>
                        </a:lnSpc>
                        <a:spcBef>
                          <a:spcPts val="0"/>
                        </a:spcBef>
                        <a:spcAft>
                          <a:spcPts val="0"/>
                        </a:spcAft>
                      </a:pPr>
                      <a:r>
                        <a:rPr lang="uk-UA" sz="1200">
                          <a:solidFill>
                            <a:schemeClr val="tx1"/>
                          </a:solidFill>
                          <a:effectLst/>
                          <a:latin typeface="Century Gothic" panose="020B0502020202020204" pitchFamily="34" charset="0"/>
                        </a:rPr>
                        <a:t>о</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tc>
                  <a:txBody>
                    <a:bodyPr/>
                    <a:lstStyle/>
                    <a:p>
                      <a:pPr algn="ctr">
                        <a:lnSpc>
                          <a:spcPct val="115000"/>
                        </a:lnSpc>
                        <a:spcBef>
                          <a:spcPts val="0"/>
                        </a:spcBef>
                        <a:spcAft>
                          <a:spcPts val="0"/>
                        </a:spcAft>
                      </a:pPr>
                      <a:r>
                        <a:rPr lang="uk-UA" sz="1200">
                          <a:solidFill>
                            <a:schemeClr val="tx1"/>
                          </a:solidFill>
                          <a:effectLst/>
                          <a:latin typeface="Century Gothic" panose="020B0502020202020204" pitchFamily="34" charset="0"/>
                          <a:sym typeface="Wingdings" panose="05000000000000000000" pitchFamily="2" charset="2"/>
                        </a:rPr>
                        <a:t></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tc>
                  <a:txBody>
                    <a:bodyPr/>
                    <a:lstStyle/>
                    <a:p>
                      <a:pPr algn="ctr">
                        <a:lnSpc>
                          <a:spcPct val="115000"/>
                        </a:lnSpc>
                        <a:spcBef>
                          <a:spcPts val="0"/>
                        </a:spcBef>
                        <a:spcAft>
                          <a:spcPts val="0"/>
                        </a:spcAft>
                      </a:pPr>
                      <a:r>
                        <a:rPr lang="uk-UA" sz="1200">
                          <a:solidFill>
                            <a:schemeClr val="tx1"/>
                          </a:solidFill>
                          <a:effectLst/>
                          <a:latin typeface="Century Gothic" panose="020B0502020202020204" pitchFamily="34" charset="0"/>
                        </a:rPr>
                        <a:t>о</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tc>
                  <a:txBody>
                    <a:bodyPr/>
                    <a:lstStyle/>
                    <a:p>
                      <a:pPr algn="ctr">
                        <a:lnSpc>
                          <a:spcPct val="115000"/>
                        </a:lnSpc>
                        <a:spcBef>
                          <a:spcPts val="0"/>
                        </a:spcBef>
                        <a:spcAft>
                          <a:spcPts val="0"/>
                        </a:spcAft>
                      </a:pPr>
                      <a:r>
                        <a:rPr lang="uk-UA" sz="1200">
                          <a:solidFill>
                            <a:schemeClr val="tx1"/>
                          </a:solidFill>
                          <a:effectLst/>
                          <a:latin typeface="Century Gothic" panose="020B0502020202020204" pitchFamily="34" charset="0"/>
                        </a:rPr>
                        <a:t>о</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extLst>
                  <a:ext uri="{0D108BD9-81ED-4DB2-BD59-A6C34878D82A}">
                    <a16:rowId xmlns:a16="http://schemas.microsoft.com/office/drawing/2014/main" xmlns="" val="2894521062"/>
                  </a:ext>
                </a:extLst>
              </a:tr>
              <a:tr h="420501">
                <a:tc>
                  <a:txBody>
                    <a:bodyPr/>
                    <a:lstStyle/>
                    <a:p>
                      <a:pPr algn="l">
                        <a:lnSpc>
                          <a:spcPct val="115000"/>
                        </a:lnSpc>
                        <a:spcBef>
                          <a:spcPts val="0"/>
                        </a:spcBef>
                        <a:spcAft>
                          <a:spcPts val="0"/>
                        </a:spcAft>
                      </a:pPr>
                      <a:r>
                        <a:rPr lang="uk-UA" sz="1200">
                          <a:solidFill>
                            <a:schemeClr val="tx1"/>
                          </a:solidFill>
                          <a:effectLst/>
                          <a:latin typeface="Century Gothic" panose="020B0502020202020204" pitchFamily="34" charset="0"/>
                        </a:rPr>
                        <a:t>Кадастр Викидів</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tc>
                  <a:txBody>
                    <a:bodyPr/>
                    <a:lstStyle/>
                    <a:p>
                      <a:pPr algn="ctr">
                        <a:lnSpc>
                          <a:spcPct val="115000"/>
                        </a:lnSpc>
                        <a:spcBef>
                          <a:spcPts val="0"/>
                        </a:spcBef>
                        <a:spcAft>
                          <a:spcPts val="0"/>
                        </a:spcAft>
                      </a:pPr>
                      <a:r>
                        <a:rPr lang="uk-UA" sz="1200">
                          <a:solidFill>
                            <a:schemeClr val="tx1"/>
                          </a:solidFill>
                          <a:effectLst/>
                          <a:latin typeface="Century Gothic" panose="020B0502020202020204" pitchFamily="34" charset="0"/>
                        </a:rPr>
                        <a:t>о</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tc>
                  <a:txBody>
                    <a:bodyPr/>
                    <a:lstStyle/>
                    <a:p>
                      <a:pPr algn="ctr">
                        <a:lnSpc>
                          <a:spcPct val="115000"/>
                        </a:lnSpc>
                        <a:spcBef>
                          <a:spcPts val="0"/>
                        </a:spcBef>
                        <a:spcAft>
                          <a:spcPts val="0"/>
                        </a:spcAft>
                      </a:pPr>
                      <a:r>
                        <a:rPr lang="uk-UA" sz="1200">
                          <a:solidFill>
                            <a:schemeClr val="tx1"/>
                          </a:solidFill>
                          <a:effectLst/>
                          <a:latin typeface="Century Gothic" panose="020B0502020202020204" pitchFamily="34" charset="0"/>
                          <a:sym typeface="Wingdings" panose="05000000000000000000" pitchFamily="2" charset="2"/>
                        </a:rPr>
                        <a:t></a:t>
                      </a:r>
                      <a:endParaRPr lang="uk-UA" sz="1200">
                        <a:solidFill>
                          <a:schemeClr val="tx1"/>
                        </a:solidFill>
                        <a:effectLst/>
                        <a:latin typeface="Century Gothic" panose="020B0502020202020204" pitchFamily="34" charset="0"/>
                      </a:endParaRPr>
                    </a:p>
                    <a:p>
                      <a:pPr algn="ctr">
                        <a:lnSpc>
                          <a:spcPct val="115000"/>
                        </a:lnSpc>
                        <a:spcBef>
                          <a:spcPts val="0"/>
                        </a:spcBef>
                        <a:spcAft>
                          <a:spcPts val="0"/>
                        </a:spcAft>
                      </a:pPr>
                      <a:r>
                        <a:rPr lang="uk-UA" sz="1200">
                          <a:solidFill>
                            <a:schemeClr val="tx1"/>
                          </a:solidFill>
                          <a:effectLst/>
                          <a:latin typeface="Century Gothic" panose="020B0502020202020204" pitchFamily="34" charset="0"/>
                        </a:rPr>
                        <a:t>(БКВ)</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tc>
                  <a:txBody>
                    <a:bodyPr/>
                    <a:lstStyle/>
                    <a:p>
                      <a:pPr algn="ctr">
                        <a:lnSpc>
                          <a:spcPct val="115000"/>
                        </a:lnSpc>
                        <a:spcBef>
                          <a:spcPts val="0"/>
                        </a:spcBef>
                        <a:spcAft>
                          <a:spcPts val="0"/>
                        </a:spcAft>
                      </a:pPr>
                      <a:r>
                        <a:rPr lang="uk-UA" sz="1200">
                          <a:solidFill>
                            <a:schemeClr val="tx1"/>
                          </a:solidFill>
                          <a:effectLst/>
                          <a:latin typeface="Century Gothic" panose="020B0502020202020204" pitchFamily="34" charset="0"/>
                        </a:rPr>
                        <a:t>о</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tc>
                  <a:txBody>
                    <a:bodyPr/>
                    <a:lstStyle/>
                    <a:p>
                      <a:pPr algn="ctr">
                        <a:lnSpc>
                          <a:spcPct val="115000"/>
                        </a:lnSpc>
                        <a:spcBef>
                          <a:spcPts val="0"/>
                        </a:spcBef>
                        <a:spcAft>
                          <a:spcPts val="0"/>
                        </a:spcAft>
                      </a:pPr>
                      <a:r>
                        <a:rPr lang="uk-UA" sz="1200">
                          <a:solidFill>
                            <a:schemeClr val="tx1"/>
                          </a:solidFill>
                          <a:effectLst/>
                          <a:latin typeface="Century Gothic" panose="020B0502020202020204" pitchFamily="34" charset="0"/>
                          <a:sym typeface="Wingdings" panose="05000000000000000000" pitchFamily="2" charset="2"/>
                        </a:rPr>
                        <a:t></a:t>
                      </a:r>
                      <a:endParaRPr lang="uk-UA" sz="1200">
                        <a:solidFill>
                          <a:schemeClr val="tx1"/>
                        </a:solidFill>
                        <a:effectLst/>
                        <a:latin typeface="Century Gothic" panose="020B0502020202020204" pitchFamily="34" charset="0"/>
                      </a:endParaRPr>
                    </a:p>
                    <a:p>
                      <a:pPr algn="ctr">
                        <a:lnSpc>
                          <a:spcPct val="115000"/>
                        </a:lnSpc>
                        <a:spcBef>
                          <a:spcPts val="0"/>
                        </a:spcBef>
                        <a:spcAft>
                          <a:spcPts val="0"/>
                        </a:spcAft>
                      </a:pPr>
                      <a:r>
                        <a:rPr lang="uk-UA" sz="1200">
                          <a:solidFill>
                            <a:schemeClr val="tx1"/>
                          </a:solidFill>
                          <a:effectLst/>
                          <a:latin typeface="Century Gothic" panose="020B0502020202020204" pitchFamily="34" charset="0"/>
                        </a:rPr>
                        <a:t>(МКВ)</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extLst>
                  <a:ext uri="{0D108BD9-81ED-4DB2-BD59-A6C34878D82A}">
                    <a16:rowId xmlns:a16="http://schemas.microsoft.com/office/drawing/2014/main" xmlns="" val="1107345647"/>
                  </a:ext>
                </a:extLst>
              </a:tr>
              <a:tr h="429112">
                <a:tc>
                  <a:txBody>
                    <a:bodyPr/>
                    <a:lstStyle/>
                    <a:p>
                      <a:pPr algn="l">
                        <a:lnSpc>
                          <a:spcPct val="115000"/>
                        </a:lnSpc>
                        <a:spcBef>
                          <a:spcPts val="0"/>
                        </a:spcBef>
                        <a:spcAft>
                          <a:spcPts val="0"/>
                        </a:spcAft>
                      </a:pPr>
                      <a:r>
                        <a:rPr lang="uk-UA" sz="1200">
                          <a:solidFill>
                            <a:schemeClr val="tx1"/>
                          </a:solidFill>
                          <a:effectLst/>
                          <a:latin typeface="Century Gothic" panose="020B0502020202020204" pitchFamily="34" charset="0"/>
                        </a:rPr>
                        <a:t>Оцінка ризиків та вразливостей</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tc>
                  <a:txBody>
                    <a:bodyPr/>
                    <a:lstStyle/>
                    <a:p>
                      <a:pPr algn="ctr">
                        <a:lnSpc>
                          <a:spcPct val="115000"/>
                        </a:lnSpc>
                        <a:spcBef>
                          <a:spcPts val="0"/>
                        </a:spcBef>
                        <a:spcAft>
                          <a:spcPts val="0"/>
                        </a:spcAft>
                      </a:pPr>
                      <a:r>
                        <a:rPr lang="uk-UA" sz="1200">
                          <a:solidFill>
                            <a:schemeClr val="tx1"/>
                          </a:solidFill>
                          <a:effectLst/>
                          <a:latin typeface="Century Gothic" panose="020B0502020202020204" pitchFamily="34" charset="0"/>
                        </a:rPr>
                        <a:t>о</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tc>
                  <a:txBody>
                    <a:bodyPr/>
                    <a:lstStyle/>
                    <a:p>
                      <a:pPr algn="ctr">
                        <a:lnSpc>
                          <a:spcPct val="115000"/>
                        </a:lnSpc>
                        <a:spcBef>
                          <a:spcPts val="0"/>
                        </a:spcBef>
                        <a:spcAft>
                          <a:spcPts val="0"/>
                        </a:spcAft>
                      </a:pPr>
                      <a:r>
                        <a:rPr lang="uk-UA" sz="1200">
                          <a:solidFill>
                            <a:schemeClr val="tx1"/>
                          </a:solidFill>
                          <a:effectLst/>
                          <a:latin typeface="Century Gothic" panose="020B0502020202020204" pitchFamily="34" charset="0"/>
                          <a:sym typeface="Wingdings" panose="05000000000000000000" pitchFamily="2" charset="2"/>
                        </a:rPr>
                        <a:t></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tc>
                  <a:txBody>
                    <a:bodyPr/>
                    <a:lstStyle/>
                    <a:p>
                      <a:pPr algn="ctr">
                        <a:lnSpc>
                          <a:spcPct val="115000"/>
                        </a:lnSpc>
                        <a:spcBef>
                          <a:spcPts val="0"/>
                        </a:spcBef>
                        <a:spcAft>
                          <a:spcPts val="0"/>
                        </a:spcAft>
                      </a:pPr>
                      <a:r>
                        <a:rPr lang="uk-UA" sz="1200">
                          <a:solidFill>
                            <a:schemeClr val="tx1"/>
                          </a:solidFill>
                          <a:effectLst/>
                          <a:latin typeface="Century Gothic" panose="020B0502020202020204" pitchFamily="34" charset="0"/>
                          <a:sym typeface="Wingdings" panose="05000000000000000000" pitchFamily="2" charset="2"/>
                        </a:rPr>
                        <a:t></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tc>
                  <a:txBody>
                    <a:bodyPr/>
                    <a:lstStyle/>
                    <a:p>
                      <a:pPr algn="ctr">
                        <a:lnSpc>
                          <a:spcPct val="115000"/>
                        </a:lnSpc>
                        <a:spcBef>
                          <a:spcPts val="0"/>
                        </a:spcBef>
                        <a:spcAft>
                          <a:spcPts val="0"/>
                        </a:spcAft>
                      </a:pPr>
                      <a:r>
                        <a:rPr lang="uk-UA" sz="1200">
                          <a:solidFill>
                            <a:schemeClr val="tx1"/>
                          </a:solidFill>
                          <a:effectLst/>
                          <a:latin typeface="Century Gothic" panose="020B0502020202020204" pitchFamily="34" charset="0"/>
                          <a:sym typeface="Wingdings" panose="05000000000000000000" pitchFamily="2" charset="2"/>
                        </a:rPr>
                        <a:t></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extLst>
                  <a:ext uri="{0D108BD9-81ED-4DB2-BD59-A6C34878D82A}">
                    <a16:rowId xmlns:a16="http://schemas.microsoft.com/office/drawing/2014/main" xmlns="" val="2844572469"/>
                  </a:ext>
                </a:extLst>
              </a:tr>
              <a:tr h="709805">
                <a:tc>
                  <a:txBody>
                    <a:bodyPr/>
                    <a:lstStyle/>
                    <a:p>
                      <a:pPr algn="l">
                        <a:lnSpc>
                          <a:spcPct val="115000"/>
                        </a:lnSpc>
                        <a:spcBef>
                          <a:spcPts val="0"/>
                        </a:spcBef>
                        <a:spcAft>
                          <a:spcPts val="0"/>
                        </a:spcAft>
                      </a:pPr>
                      <a:r>
                        <a:rPr lang="uk-UA" sz="1200">
                          <a:solidFill>
                            <a:schemeClr val="tx1"/>
                          </a:solidFill>
                          <a:effectLst/>
                          <a:latin typeface="Century Gothic" panose="020B0502020202020204" pitchFamily="34" charset="0"/>
                        </a:rPr>
                        <a:t>Заходи з пом’якшення</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tc>
                  <a:txBody>
                    <a:bodyPr/>
                    <a:lstStyle/>
                    <a:p>
                      <a:pPr algn="ctr">
                        <a:lnSpc>
                          <a:spcPct val="115000"/>
                        </a:lnSpc>
                        <a:spcBef>
                          <a:spcPts val="0"/>
                        </a:spcBef>
                        <a:spcAft>
                          <a:spcPts val="0"/>
                        </a:spcAft>
                      </a:pPr>
                      <a:r>
                        <a:rPr lang="uk-UA" sz="1200">
                          <a:solidFill>
                            <a:schemeClr val="tx1"/>
                          </a:solidFill>
                          <a:effectLst/>
                          <a:latin typeface="Century Gothic" panose="020B0502020202020204" pitchFamily="34" charset="0"/>
                        </a:rPr>
                        <a:t>о</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tc>
                  <a:txBody>
                    <a:bodyPr/>
                    <a:lstStyle/>
                    <a:p>
                      <a:pPr algn="ctr">
                        <a:lnSpc>
                          <a:spcPct val="115000"/>
                        </a:lnSpc>
                        <a:spcBef>
                          <a:spcPts val="0"/>
                        </a:spcBef>
                        <a:spcAft>
                          <a:spcPts val="0"/>
                        </a:spcAft>
                      </a:pPr>
                      <a:r>
                        <a:rPr lang="uk-UA" sz="1200">
                          <a:solidFill>
                            <a:schemeClr val="tx1"/>
                          </a:solidFill>
                          <a:effectLst/>
                          <a:latin typeface="Century Gothic" panose="020B0502020202020204" pitchFamily="34" charset="0"/>
                          <a:sym typeface="Wingdings" panose="05000000000000000000" pitchFamily="2" charset="2"/>
                        </a:rPr>
                        <a:t></a:t>
                      </a:r>
                      <a:endParaRPr lang="uk-UA" sz="1200">
                        <a:solidFill>
                          <a:schemeClr val="tx1"/>
                        </a:solidFill>
                        <a:effectLst/>
                        <a:latin typeface="Century Gothic" panose="020B0502020202020204" pitchFamily="34" charset="0"/>
                      </a:endParaRPr>
                    </a:p>
                    <a:p>
                      <a:pPr algn="ctr">
                        <a:lnSpc>
                          <a:spcPct val="115000"/>
                        </a:lnSpc>
                        <a:spcBef>
                          <a:spcPts val="0"/>
                        </a:spcBef>
                        <a:spcAft>
                          <a:spcPts val="0"/>
                        </a:spcAft>
                      </a:pPr>
                      <a:r>
                        <a:rPr lang="uk-UA" sz="1200">
                          <a:solidFill>
                            <a:schemeClr val="tx1"/>
                          </a:solidFill>
                          <a:effectLst/>
                          <a:latin typeface="Century Gothic" panose="020B0502020202020204" pitchFamily="34" charset="0"/>
                        </a:rPr>
                        <a:t>(мін. 3 ключових заходи)</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tc>
                  <a:txBody>
                    <a:bodyPr/>
                    <a:lstStyle/>
                    <a:p>
                      <a:pPr algn="ctr">
                        <a:lnSpc>
                          <a:spcPct val="115000"/>
                        </a:lnSpc>
                        <a:spcBef>
                          <a:spcPts val="0"/>
                        </a:spcBef>
                        <a:spcAft>
                          <a:spcPts val="0"/>
                        </a:spcAft>
                      </a:pPr>
                      <a:r>
                        <a:rPr lang="uk-UA" sz="1200">
                          <a:solidFill>
                            <a:schemeClr val="tx1"/>
                          </a:solidFill>
                          <a:effectLst/>
                          <a:latin typeface="Century Gothic" panose="020B0502020202020204" pitchFamily="34" charset="0"/>
                          <a:sym typeface="Wingdings" panose="05000000000000000000" pitchFamily="2" charset="2"/>
                        </a:rPr>
                        <a:t></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tc>
                  <a:txBody>
                    <a:bodyPr/>
                    <a:lstStyle/>
                    <a:p>
                      <a:pPr algn="ctr">
                        <a:lnSpc>
                          <a:spcPct val="115000"/>
                        </a:lnSpc>
                        <a:spcBef>
                          <a:spcPts val="0"/>
                        </a:spcBef>
                        <a:spcAft>
                          <a:spcPts val="0"/>
                        </a:spcAft>
                      </a:pPr>
                      <a:r>
                        <a:rPr lang="uk-UA" sz="1200">
                          <a:solidFill>
                            <a:schemeClr val="tx1"/>
                          </a:solidFill>
                          <a:effectLst/>
                          <a:latin typeface="Century Gothic" panose="020B0502020202020204" pitchFamily="34" charset="0"/>
                          <a:sym typeface="Wingdings" panose="05000000000000000000" pitchFamily="2" charset="2"/>
                        </a:rPr>
                        <a:t></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extLst>
                  <a:ext uri="{0D108BD9-81ED-4DB2-BD59-A6C34878D82A}">
                    <a16:rowId xmlns:a16="http://schemas.microsoft.com/office/drawing/2014/main" xmlns="" val="2213381094"/>
                  </a:ext>
                </a:extLst>
              </a:tr>
              <a:tr h="709805">
                <a:tc>
                  <a:txBody>
                    <a:bodyPr/>
                    <a:lstStyle/>
                    <a:p>
                      <a:pPr algn="l">
                        <a:lnSpc>
                          <a:spcPct val="115000"/>
                        </a:lnSpc>
                        <a:spcBef>
                          <a:spcPts val="0"/>
                        </a:spcBef>
                        <a:spcAft>
                          <a:spcPts val="0"/>
                        </a:spcAft>
                      </a:pPr>
                      <a:r>
                        <a:rPr lang="uk-UA" sz="1200">
                          <a:solidFill>
                            <a:schemeClr val="tx1"/>
                          </a:solidFill>
                          <a:effectLst/>
                          <a:latin typeface="Century Gothic" panose="020B0502020202020204" pitchFamily="34" charset="0"/>
                        </a:rPr>
                        <a:t>Заходи з адаптації</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tc>
                  <a:txBody>
                    <a:bodyPr/>
                    <a:lstStyle/>
                    <a:p>
                      <a:pPr algn="ctr">
                        <a:lnSpc>
                          <a:spcPct val="115000"/>
                        </a:lnSpc>
                        <a:spcBef>
                          <a:spcPts val="0"/>
                        </a:spcBef>
                        <a:spcAft>
                          <a:spcPts val="0"/>
                        </a:spcAft>
                      </a:pPr>
                      <a:r>
                        <a:rPr lang="uk-UA" sz="1200">
                          <a:solidFill>
                            <a:schemeClr val="tx1"/>
                          </a:solidFill>
                          <a:effectLst/>
                          <a:latin typeface="Century Gothic" panose="020B0502020202020204" pitchFamily="34" charset="0"/>
                        </a:rPr>
                        <a:t>о</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tc>
                  <a:txBody>
                    <a:bodyPr/>
                    <a:lstStyle/>
                    <a:p>
                      <a:pPr algn="ctr">
                        <a:lnSpc>
                          <a:spcPct val="115000"/>
                        </a:lnSpc>
                        <a:spcBef>
                          <a:spcPts val="0"/>
                        </a:spcBef>
                        <a:spcAft>
                          <a:spcPts val="0"/>
                        </a:spcAft>
                      </a:pPr>
                      <a:r>
                        <a:rPr lang="uk-UA" sz="1200">
                          <a:solidFill>
                            <a:schemeClr val="tx1"/>
                          </a:solidFill>
                          <a:effectLst/>
                          <a:latin typeface="Century Gothic" panose="020B0502020202020204" pitchFamily="34" charset="0"/>
                        </a:rPr>
                        <a:t>о</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tc>
                  <a:txBody>
                    <a:bodyPr/>
                    <a:lstStyle/>
                    <a:p>
                      <a:pPr algn="ctr">
                        <a:lnSpc>
                          <a:spcPct val="115000"/>
                        </a:lnSpc>
                        <a:spcBef>
                          <a:spcPts val="0"/>
                        </a:spcBef>
                        <a:spcAft>
                          <a:spcPts val="0"/>
                        </a:spcAft>
                      </a:pPr>
                      <a:r>
                        <a:rPr lang="uk-UA" sz="1200">
                          <a:solidFill>
                            <a:schemeClr val="tx1"/>
                          </a:solidFill>
                          <a:effectLst/>
                          <a:latin typeface="Century Gothic" panose="020B0502020202020204" pitchFamily="34" charset="0"/>
                          <a:sym typeface="Wingdings" panose="05000000000000000000" pitchFamily="2" charset="2"/>
                        </a:rPr>
                        <a:t></a:t>
                      </a:r>
                      <a:endParaRPr lang="uk-UA" sz="1200">
                        <a:solidFill>
                          <a:schemeClr val="tx1"/>
                        </a:solidFill>
                        <a:effectLst/>
                        <a:latin typeface="Century Gothic" panose="020B0502020202020204" pitchFamily="34" charset="0"/>
                      </a:endParaRPr>
                    </a:p>
                    <a:p>
                      <a:pPr algn="ctr">
                        <a:lnSpc>
                          <a:spcPct val="115000"/>
                        </a:lnSpc>
                        <a:spcBef>
                          <a:spcPts val="0"/>
                        </a:spcBef>
                        <a:spcAft>
                          <a:spcPts val="0"/>
                        </a:spcAft>
                      </a:pPr>
                      <a:r>
                        <a:rPr lang="uk-UA" sz="1200">
                          <a:solidFill>
                            <a:schemeClr val="tx1"/>
                          </a:solidFill>
                          <a:effectLst/>
                          <a:latin typeface="Century Gothic" panose="020B0502020202020204" pitchFamily="34" charset="0"/>
                        </a:rPr>
                        <a:t>(мін. 3 ключових заходи)</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tc>
                  <a:txBody>
                    <a:bodyPr/>
                    <a:lstStyle/>
                    <a:p>
                      <a:pPr algn="ctr">
                        <a:lnSpc>
                          <a:spcPct val="115000"/>
                        </a:lnSpc>
                        <a:spcBef>
                          <a:spcPts val="0"/>
                        </a:spcBef>
                        <a:spcAft>
                          <a:spcPts val="0"/>
                        </a:spcAft>
                      </a:pPr>
                      <a:r>
                        <a:rPr lang="uk-UA" sz="1200">
                          <a:solidFill>
                            <a:schemeClr val="tx1"/>
                          </a:solidFill>
                          <a:effectLst/>
                          <a:latin typeface="Century Gothic" panose="020B0502020202020204" pitchFamily="34" charset="0"/>
                          <a:sym typeface="Wingdings" panose="05000000000000000000" pitchFamily="2" charset="2"/>
                        </a:rPr>
                        <a:t></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extLst>
                  <a:ext uri="{0D108BD9-81ED-4DB2-BD59-A6C34878D82A}">
                    <a16:rowId xmlns:a16="http://schemas.microsoft.com/office/drawing/2014/main" xmlns="" val="3198171071"/>
                  </a:ext>
                </a:extLst>
              </a:tr>
              <a:tr h="709805">
                <a:tc>
                  <a:txBody>
                    <a:bodyPr/>
                    <a:lstStyle/>
                    <a:p>
                      <a:pPr algn="l">
                        <a:lnSpc>
                          <a:spcPct val="115000"/>
                        </a:lnSpc>
                        <a:spcBef>
                          <a:spcPts val="0"/>
                        </a:spcBef>
                        <a:spcAft>
                          <a:spcPts val="0"/>
                        </a:spcAft>
                      </a:pPr>
                      <a:r>
                        <a:rPr lang="uk-UA" sz="1200">
                          <a:solidFill>
                            <a:schemeClr val="tx1"/>
                          </a:solidFill>
                          <a:effectLst/>
                          <a:latin typeface="Century Gothic" panose="020B0502020202020204" pitchFamily="34" charset="0"/>
                        </a:rPr>
                        <a:t>Заходи з подолання енергетичної бідності</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tc>
                  <a:txBody>
                    <a:bodyPr/>
                    <a:lstStyle/>
                    <a:p>
                      <a:pPr algn="ctr">
                        <a:lnSpc>
                          <a:spcPct val="115000"/>
                        </a:lnSpc>
                        <a:spcBef>
                          <a:spcPts val="0"/>
                        </a:spcBef>
                        <a:spcAft>
                          <a:spcPts val="0"/>
                        </a:spcAft>
                      </a:pPr>
                      <a:r>
                        <a:rPr lang="uk-UA" sz="1200">
                          <a:solidFill>
                            <a:schemeClr val="tx1"/>
                          </a:solidFill>
                          <a:effectLst/>
                          <a:latin typeface="Century Gothic" panose="020B0502020202020204" pitchFamily="34" charset="0"/>
                        </a:rPr>
                        <a:t>о</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tc>
                  <a:txBody>
                    <a:bodyPr/>
                    <a:lstStyle/>
                    <a:p>
                      <a:pPr algn="ctr">
                        <a:lnSpc>
                          <a:spcPct val="115000"/>
                        </a:lnSpc>
                        <a:spcBef>
                          <a:spcPts val="0"/>
                        </a:spcBef>
                        <a:spcAft>
                          <a:spcPts val="0"/>
                        </a:spcAft>
                      </a:pPr>
                      <a:r>
                        <a:rPr lang="uk-UA" sz="1200">
                          <a:solidFill>
                            <a:schemeClr val="tx1"/>
                          </a:solidFill>
                          <a:effectLst/>
                          <a:latin typeface="Century Gothic" panose="020B0502020202020204" pitchFamily="34" charset="0"/>
                        </a:rPr>
                        <a:t>о</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tc>
                  <a:txBody>
                    <a:bodyPr/>
                    <a:lstStyle/>
                    <a:p>
                      <a:pPr algn="ctr">
                        <a:lnSpc>
                          <a:spcPct val="115000"/>
                        </a:lnSpc>
                        <a:spcBef>
                          <a:spcPts val="0"/>
                        </a:spcBef>
                        <a:spcAft>
                          <a:spcPts val="0"/>
                        </a:spcAft>
                      </a:pPr>
                      <a:r>
                        <a:rPr lang="uk-UA" sz="1200">
                          <a:solidFill>
                            <a:schemeClr val="tx1"/>
                          </a:solidFill>
                          <a:effectLst/>
                          <a:latin typeface="Century Gothic" panose="020B0502020202020204" pitchFamily="34" charset="0"/>
                          <a:sym typeface="Wingdings" panose="05000000000000000000" pitchFamily="2" charset="2"/>
                        </a:rPr>
                        <a:t></a:t>
                      </a:r>
                      <a:endParaRPr lang="uk-UA" sz="1200">
                        <a:solidFill>
                          <a:schemeClr val="tx1"/>
                        </a:solidFill>
                        <a:effectLst/>
                        <a:latin typeface="Century Gothic" panose="020B0502020202020204" pitchFamily="34" charset="0"/>
                      </a:endParaRPr>
                    </a:p>
                    <a:p>
                      <a:pPr algn="ctr">
                        <a:lnSpc>
                          <a:spcPct val="115000"/>
                        </a:lnSpc>
                        <a:spcBef>
                          <a:spcPts val="0"/>
                        </a:spcBef>
                        <a:spcAft>
                          <a:spcPts val="0"/>
                        </a:spcAft>
                      </a:pPr>
                      <a:r>
                        <a:rPr lang="uk-UA" sz="1200">
                          <a:solidFill>
                            <a:schemeClr val="tx1"/>
                          </a:solidFill>
                          <a:effectLst/>
                          <a:latin typeface="Century Gothic" panose="020B0502020202020204" pitchFamily="34" charset="0"/>
                        </a:rPr>
                        <a:t>(мін. 1 ключовий захід)</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tc>
                  <a:txBody>
                    <a:bodyPr/>
                    <a:lstStyle/>
                    <a:p>
                      <a:pPr algn="ctr">
                        <a:lnSpc>
                          <a:spcPct val="115000"/>
                        </a:lnSpc>
                        <a:spcBef>
                          <a:spcPts val="0"/>
                        </a:spcBef>
                        <a:spcAft>
                          <a:spcPts val="0"/>
                        </a:spcAft>
                      </a:pPr>
                      <a:r>
                        <a:rPr lang="uk-UA" sz="1200">
                          <a:solidFill>
                            <a:schemeClr val="tx1"/>
                          </a:solidFill>
                          <a:effectLst/>
                          <a:latin typeface="Century Gothic" panose="020B0502020202020204" pitchFamily="34" charset="0"/>
                          <a:sym typeface="Wingdings" panose="05000000000000000000" pitchFamily="2" charset="2"/>
                        </a:rPr>
                        <a:t></a:t>
                      </a:r>
                      <a:endParaRPr lang="uk-UA" sz="12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3485" marR="63485" marT="0" marB="0" anchor="ctr"/>
                </a:tc>
                <a:extLst>
                  <a:ext uri="{0D108BD9-81ED-4DB2-BD59-A6C34878D82A}">
                    <a16:rowId xmlns:a16="http://schemas.microsoft.com/office/drawing/2014/main" xmlns="" val="1052922423"/>
                  </a:ext>
                </a:extLst>
              </a:tr>
            </a:tbl>
          </a:graphicData>
        </a:graphic>
      </p:graphicFrame>
      <p:sp>
        <p:nvSpPr>
          <p:cNvPr id="9" name="TextBox 8">
            <a:extLst>
              <a:ext uri="{FF2B5EF4-FFF2-40B4-BE49-F238E27FC236}">
                <a16:creationId xmlns:a16="http://schemas.microsoft.com/office/drawing/2014/main" xmlns="" id="{D9444740-3F38-4F69-A944-44ACC57FDE09}"/>
              </a:ext>
            </a:extLst>
          </p:cNvPr>
          <p:cNvSpPr txBox="1"/>
          <p:nvPr/>
        </p:nvSpPr>
        <p:spPr>
          <a:xfrm>
            <a:off x="3044951" y="4444944"/>
            <a:ext cx="2352676" cy="286489"/>
          </a:xfrm>
          <a:prstGeom prst="rect">
            <a:avLst/>
          </a:prstGeom>
          <a:noFill/>
        </p:spPr>
        <p:txBody>
          <a:bodyPr wrap="square" rtlCol="0">
            <a:spAutoFit/>
          </a:bodyPr>
          <a:lstStyle/>
          <a:p>
            <a:pPr algn="ctr">
              <a:lnSpc>
                <a:spcPct val="115000"/>
              </a:lnSpc>
            </a:pPr>
            <a:r>
              <a:rPr lang="uk-UA" sz="1200">
                <a:effectLst/>
                <a:latin typeface="Century Gothic" panose="020B0502020202020204" pitchFamily="34" charset="0"/>
              </a:rPr>
              <a:t>о – на вибір, </a:t>
            </a:r>
            <a:r>
              <a:rPr lang="uk-UA" sz="1200">
                <a:effectLst/>
                <a:latin typeface="Century Gothic" panose="020B0502020202020204" pitchFamily="34" charset="0"/>
                <a:sym typeface="Wingdings" panose="05000000000000000000" pitchFamily="2" charset="2"/>
              </a:rPr>
              <a:t></a:t>
            </a:r>
            <a:r>
              <a:rPr lang="uk-UA" sz="1200">
                <a:latin typeface="Century Gothic" panose="020B0502020202020204" pitchFamily="34" charset="0"/>
                <a:cs typeface="Times New Roman" panose="02020603050405020304" pitchFamily="18" charset="0"/>
                <a:sym typeface="Wingdings" panose="05000000000000000000" pitchFamily="2" charset="2"/>
              </a:rPr>
              <a:t> обов</a:t>
            </a:r>
            <a:r>
              <a:rPr lang="en-US" sz="1200">
                <a:latin typeface="Century Gothic" panose="020B0502020202020204" pitchFamily="34" charset="0"/>
                <a:cs typeface="Times New Roman" panose="02020603050405020304" pitchFamily="18" charset="0"/>
                <a:sym typeface="Wingdings" panose="05000000000000000000" pitchFamily="2" charset="2"/>
              </a:rPr>
              <a:t>’</a:t>
            </a:r>
            <a:r>
              <a:rPr lang="uk-UA" sz="1200">
                <a:latin typeface="Century Gothic" panose="020B0502020202020204" pitchFamily="34" charset="0"/>
                <a:cs typeface="Times New Roman" panose="02020603050405020304" pitchFamily="18" charset="0"/>
                <a:sym typeface="Wingdings" panose="05000000000000000000" pitchFamily="2" charset="2"/>
              </a:rPr>
              <a:t>язково</a:t>
            </a:r>
            <a:endParaRPr lang="uk-UA" sz="1200">
              <a:effectLst/>
              <a:latin typeface="Century Gothic" panose="020B0502020202020204" pitchFamily="34" charset="0"/>
              <a:ea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48203192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1"/>
            <a:ext cx="3052451" cy="5143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E9648D4C-BE2F-4CC7-A6AE-7B1B6527BD97}"/>
              </a:ext>
            </a:extLst>
          </p:cNvPr>
          <p:cNvSpPr>
            <a:spLocks noGrp="1"/>
          </p:cNvSpPr>
          <p:nvPr>
            <p:ph type="title"/>
          </p:nvPr>
        </p:nvSpPr>
        <p:spPr>
          <a:xfrm>
            <a:off x="482600" y="480060"/>
            <a:ext cx="2322320" cy="4209927"/>
          </a:xfrm>
        </p:spPr>
        <p:txBody>
          <a:bodyPr vert="horz" lIns="91440" tIns="45720" rIns="91440" bIns="45720" rtlCol="0" anchor="ctr">
            <a:normAutofit/>
          </a:bodyPr>
          <a:lstStyle/>
          <a:p>
            <a:pPr defTabSz="914400"/>
            <a:r>
              <a:rPr lang="uk-UA" sz="2400" kern="1200" dirty="0">
                <a:solidFill>
                  <a:srgbClr val="FFFFFF"/>
                </a:solidFill>
                <a:latin typeface="+mj-lt"/>
                <a:ea typeface="+mj-ea"/>
                <a:cs typeface="+mj-cs"/>
              </a:rPr>
              <a:t>Дні енергії</a:t>
            </a:r>
            <a:endParaRPr lang="en-US" sz="2400" kern="1200" dirty="0">
              <a:solidFill>
                <a:srgbClr val="FFFFFF"/>
              </a:solidFill>
              <a:latin typeface="+mj-lt"/>
              <a:ea typeface="+mj-ea"/>
              <a:cs typeface="+mj-cs"/>
            </a:endParaRPr>
          </a:p>
        </p:txBody>
      </p:sp>
      <p:sp>
        <p:nvSpPr>
          <p:cNvPr id="5" name="Footer Placeholder 4">
            <a:extLst>
              <a:ext uri="{FF2B5EF4-FFF2-40B4-BE49-F238E27FC236}">
                <a16:creationId xmlns:a16="http://schemas.microsoft.com/office/drawing/2014/main" xmlns="" id="{090AF78E-3CA6-4B8B-9A28-5CE084BE1CF0}"/>
              </a:ext>
            </a:extLst>
          </p:cNvPr>
          <p:cNvSpPr>
            <a:spLocks noGrp="1"/>
          </p:cNvSpPr>
          <p:nvPr>
            <p:ph type="ftr" sz="quarter" idx="15"/>
          </p:nvPr>
        </p:nvSpPr>
        <p:spPr>
          <a:xfrm>
            <a:off x="3490720" y="4767262"/>
            <a:ext cx="4289616" cy="273844"/>
          </a:xfrm>
        </p:spPr>
        <p:txBody>
          <a:bodyPr vert="horz" lIns="91440" tIns="45720" rIns="91440" bIns="45720" rtlCol="0" anchor="ctr">
            <a:normAutofit/>
          </a:bodyPr>
          <a:lstStyle/>
          <a:p>
            <a:pPr defTabSz="914400">
              <a:lnSpc>
                <a:spcPct val="90000"/>
              </a:lnSpc>
              <a:spcAft>
                <a:spcPts val="600"/>
              </a:spcAft>
            </a:pPr>
            <a:r>
              <a:rPr lang="en-US" kern="1200">
                <a:solidFill>
                  <a:prstClr val="black">
                    <a:tint val="75000"/>
                  </a:prstClr>
                </a:solidFill>
                <a:latin typeface="+mn-lt"/>
                <a:ea typeface="+mn-ea"/>
                <a:cs typeface="+mn-cs"/>
              </a:rPr>
              <a:t>Угода мерів. Базові відомості. Розробка ПДСЕРК. Виконання прийнятих зобов`язань підписантами</a:t>
            </a:r>
          </a:p>
        </p:txBody>
      </p:sp>
      <p:sp>
        <p:nvSpPr>
          <p:cNvPr id="6" name="Slide Number Placeholder 5">
            <a:extLst>
              <a:ext uri="{FF2B5EF4-FFF2-40B4-BE49-F238E27FC236}">
                <a16:creationId xmlns:a16="http://schemas.microsoft.com/office/drawing/2014/main" xmlns="" id="{AD22C953-22F7-495B-9C8F-4951D1AE8A53}"/>
              </a:ext>
            </a:extLst>
          </p:cNvPr>
          <p:cNvSpPr>
            <a:spLocks noGrp="1"/>
          </p:cNvSpPr>
          <p:nvPr>
            <p:ph type="sldNum" sz="quarter" idx="16"/>
          </p:nvPr>
        </p:nvSpPr>
        <p:spPr>
          <a:xfrm>
            <a:off x="7900987" y="4767262"/>
            <a:ext cx="614363" cy="273844"/>
          </a:xfrm>
        </p:spPr>
        <p:txBody>
          <a:bodyPr vert="horz" lIns="91440" tIns="45720" rIns="91440" bIns="45720" rtlCol="0" anchor="ctr">
            <a:normAutofit fontScale="92500"/>
          </a:bodyPr>
          <a:lstStyle/>
          <a:p>
            <a:pPr algn="r" defTabSz="914400">
              <a:spcAft>
                <a:spcPts val="600"/>
              </a:spcAft>
            </a:pPr>
            <a:r>
              <a:rPr lang="en-US" sz="900">
                <a:solidFill>
                  <a:prstClr val="black">
                    <a:tint val="75000"/>
                  </a:prstClr>
                </a:solidFill>
                <a:latin typeface="+mn-lt"/>
                <a:cs typeface="+mn-cs"/>
              </a:rPr>
              <a:t>Page </a:t>
            </a:r>
            <a:fld id="{3A8B5DB7-81A8-4ED4-916B-6B23CD603687}" type="slidenum">
              <a:rPr lang="en-US" sz="900">
                <a:solidFill>
                  <a:prstClr val="black">
                    <a:tint val="75000"/>
                  </a:prstClr>
                </a:solidFill>
                <a:latin typeface="+mn-lt"/>
                <a:cs typeface="+mn-cs"/>
              </a:rPr>
              <a:pPr algn="r" defTabSz="914400">
                <a:spcAft>
                  <a:spcPts val="600"/>
                </a:spcAft>
              </a:pPr>
              <a:t>29</a:t>
            </a:fld>
            <a:endParaRPr lang="en-US" sz="900">
              <a:solidFill>
                <a:prstClr val="black">
                  <a:tint val="75000"/>
                </a:prstClr>
              </a:solidFill>
              <a:latin typeface="+mn-lt"/>
              <a:cs typeface="+mn-cs"/>
            </a:endParaRPr>
          </a:p>
        </p:txBody>
      </p:sp>
      <p:sp>
        <p:nvSpPr>
          <p:cNvPr id="15" name="Text Placeholder 1">
            <a:extLst>
              <a:ext uri="{FF2B5EF4-FFF2-40B4-BE49-F238E27FC236}">
                <a16:creationId xmlns:a16="http://schemas.microsoft.com/office/drawing/2014/main" xmlns="" id="{FFD04A0D-ACB5-4671-9338-4C79D0CB9C74}"/>
              </a:ext>
            </a:extLst>
          </p:cNvPr>
          <p:cNvSpPr>
            <a:spLocks noGrp="1"/>
          </p:cNvSpPr>
          <p:nvPr>
            <p:ph type="body" sz="quarter" idx="13"/>
          </p:nvPr>
        </p:nvSpPr>
        <p:spPr>
          <a:xfrm>
            <a:off x="3044951" y="447954"/>
            <a:ext cx="5983857" cy="3970801"/>
          </a:xfrm>
        </p:spPr>
        <p:txBody>
          <a:bodyPr vert="horz" lIns="91440" tIns="45720" rIns="91440" bIns="45720" rtlCol="0" anchor="ctr">
            <a:normAutofit/>
          </a:bodyPr>
          <a:lstStyle/>
          <a:p>
            <a:pPr algn="just"/>
            <a:r>
              <a:rPr lang="uk-UA" sz="1400" b="1" i="0">
                <a:solidFill>
                  <a:srgbClr val="181815"/>
                </a:solidFill>
                <a:effectLst/>
                <a:latin typeface="Century Gothic" panose="020B0502020202020204" pitchFamily="34" charset="0"/>
              </a:rPr>
              <a:t>Європейський тиждень сталої енергії (</a:t>
            </a:r>
            <a:r>
              <a:rPr lang="en-AU" sz="1400" b="1" i="0">
                <a:solidFill>
                  <a:srgbClr val="181815"/>
                </a:solidFill>
                <a:effectLst/>
                <a:latin typeface="Century Gothic" panose="020B0502020202020204" pitchFamily="34" charset="0"/>
              </a:rPr>
              <a:t>EU SEW)</a:t>
            </a:r>
            <a:r>
              <a:rPr lang="en-AU" sz="1400" b="0" i="0">
                <a:solidFill>
                  <a:srgbClr val="181815"/>
                </a:solidFill>
                <a:effectLst/>
                <a:latin typeface="Century Gothic" panose="020B0502020202020204" pitchFamily="34" charset="0"/>
              </a:rPr>
              <a:t> - </a:t>
            </a:r>
            <a:r>
              <a:rPr lang="uk-UA" sz="1400" b="0" i="0">
                <a:solidFill>
                  <a:srgbClr val="181815"/>
                </a:solidFill>
                <a:effectLst/>
                <a:latin typeface="Century Gothic" panose="020B0502020202020204" pitchFamily="34" charset="0"/>
              </a:rPr>
              <a:t>найбільший захід, присвячений відновлюваним джерелам енергії та ефективному використанню енергії в Європі та за її межами. Він об'єднує державні органи, приватні компанії, неурядові організації та споживачів для просування ініціатив з енергозбереження та популяризації відновлюваних джерел для отримання чистої, безпечної та ефективної енергії.</a:t>
            </a:r>
          </a:p>
          <a:p>
            <a:pPr defTabSz="914400"/>
            <a:r>
              <a:rPr lang="uk-UA" sz="1400" b="1">
                <a:latin typeface="Century Gothic" panose="020B0502020202020204" pitchFamily="34" charset="0"/>
              </a:rPr>
              <a:t>Дні Енергії </a:t>
            </a:r>
            <a:r>
              <a:rPr lang="uk-UA" sz="1400">
                <a:latin typeface="Century Gothic" panose="020B0502020202020204" pitchFamily="34" charset="0"/>
              </a:rPr>
              <a:t>- це різноманітні онлайн заходи, організовані місцевими державними та приватними організаціями для просування екологічно чистої енергії та енергоефективності. Вони є головною складовою Європейського Тижня сталої енергії.</a:t>
            </a:r>
          </a:p>
          <a:p>
            <a:pPr defTabSz="914400"/>
            <a:r>
              <a:rPr lang="uk-UA" sz="1400">
                <a:latin typeface="Century Gothic" panose="020B0502020202020204" pitchFamily="34" charset="0"/>
              </a:rPr>
              <a:t>Вже третій рік Вірменія, Азербайджан, Білорусь, Грузія, Молдова та Україна мають можливість взяти участь і зареєструвати свої заходи, що проводяться в рамках Днів енергії.</a:t>
            </a:r>
          </a:p>
          <a:p>
            <a:pPr defTabSz="914400"/>
            <a:r>
              <a:rPr lang="uk-UA" sz="1400">
                <a:latin typeface="Century Gothic" panose="020B0502020202020204" pitchFamily="34" charset="0"/>
              </a:rPr>
              <a:t>У 2019 році 120 Днів енергії було організовано Підписантами Угоди мерів в країнах Східного партнерства.</a:t>
            </a:r>
          </a:p>
        </p:txBody>
      </p:sp>
    </p:spTree>
    <p:extLst>
      <p:ext uri="{BB962C8B-B14F-4D97-AF65-F5344CB8AC3E}">
        <p14:creationId xmlns:p14="http://schemas.microsoft.com/office/powerpoint/2010/main" val="133769155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1"/>
            <a:ext cx="3052451" cy="5143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 Placeholder 1">
            <a:extLst>
              <a:ext uri="{FF2B5EF4-FFF2-40B4-BE49-F238E27FC236}">
                <a16:creationId xmlns:a16="http://schemas.microsoft.com/office/drawing/2014/main" xmlns="" id="{1D3546AD-C2A8-4FCC-A0CB-CF140A350DCC}"/>
              </a:ext>
            </a:extLst>
          </p:cNvPr>
          <p:cNvSpPr>
            <a:spLocks noGrp="1"/>
          </p:cNvSpPr>
          <p:nvPr>
            <p:ph type="body" sz="quarter" idx="13"/>
          </p:nvPr>
        </p:nvSpPr>
        <p:spPr>
          <a:xfrm>
            <a:off x="3524863" y="480061"/>
            <a:ext cx="5136536" cy="3421379"/>
          </a:xfrm>
        </p:spPr>
        <p:txBody>
          <a:bodyPr vert="horz" lIns="91440" tIns="45720" rIns="91440" bIns="45720" rtlCol="0" anchor="ctr">
            <a:noAutofit/>
          </a:bodyPr>
          <a:lstStyle/>
          <a:p>
            <a:pPr defTabSz="914400"/>
            <a:r>
              <a:rPr lang="uk-UA" sz="1600">
                <a:latin typeface="Century Gothic" panose="020B0502020202020204" pitchFamily="34" charset="0"/>
              </a:rPr>
              <a:t>Угода мерів - це найбільший у світі рух за збереження клімату та енергії на місцевому рівні. Європейська ініціатива Угода мерів об'єднує тисячі місцевих органів влади, які добровільно взяли на себе зобов'язання по досягненню кліматичних і енергетичних цілей ЄС. </a:t>
            </a:r>
          </a:p>
          <a:p>
            <a:pPr defTabSz="914400"/>
            <a:r>
              <a:rPr lang="uk-UA" sz="1600">
                <a:latin typeface="Century Gothic" panose="020B0502020202020204" pitchFamily="34" charset="0"/>
              </a:rPr>
              <a:t>Підписанти зобов'язуються вжити заходів для досягнення мети скорочення викидів парникових газів в ЄС мінімум на 40% до 2030 року і виробити спільний підхід до вирішення проблеми пом'якшення наслідків зміни клімату та адаптації до них.</a:t>
            </a:r>
          </a:p>
        </p:txBody>
      </p:sp>
      <p:sp>
        <p:nvSpPr>
          <p:cNvPr id="5" name="Footer Placeholder 4">
            <a:extLst>
              <a:ext uri="{FF2B5EF4-FFF2-40B4-BE49-F238E27FC236}">
                <a16:creationId xmlns:a16="http://schemas.microsoft.com/office/drawing/2014/main" xmlns="" id="{090AF78E-3CA6-4B8B-9A28-5CE084BE1CF0}"/>
              </a:ext>
            </a:extLst>
          </p:cNvPr>
          <p:cNvSpPr>
            <a:spLocks noGrp="1"/>
          </p:cNvSpPr>
          <p:nvPr>
            <p:ph type="ftr" sz="quarter" idx="15"/>
          </p:nvPr>
        </p:nvSpPr>
        <p:spPr>
          <a:xfrm>
            <a:off x="3490720" y="4767262"/>
            <a:ext cx="4289616" cy="273844"/>
          </a:xfrm>
        </p:spPr>
        <p:txBody>
          <a:bodyPr vert="horz" lIns="91440" tIns="45720" rIns="91440" bIns="45720" rtlCol="0" anchor="ctr">
            <a:normAutofit/>
          </a:bodyPr>
          <a:lstStyle/>
          <a:p>
            <a:pPr defTabSz="914400">
              <a:lnSpc>
                <a:spcPct val="90000"/>
              </a:lnSpc>
              <a:spcAft>
                <a:spcPts val="600"/>
              </a:spcAft>
            </a:pPr>
            <a:r>
              <a:rPr lang="en-US" kern="1200">
                <a:solidFill>
                  <a:prstClr val="black">
                    <a:tint val="75000"/>
                  </a:prstClr>
                </a:solidFill>
                <a:latin typeface="+mn-lt"/>
                <a:ea typeface="+mn-ea"/>
                <a:cs typeface="+mn-cs"/>
              </a:rPr>
              <a:t>Угода мерів. Базові відомості. Розробка ПДСЕРК. Виконання прийнятих зобов`язань підписантами</a:t>
            </a:r>
          </a:p>
        </p:txBody>
      </p:sp>
      <p:sp>
        <p:nvSpPr>
          <p:cNvPr id="6" name="Slide Number Placeholder 5">
            <a:extLst>
              <a:ext uri="{FF2B5EF4-FFF2-40B4-BE49-F238E27FC236}">
                <a16:creationId xmlns:a16="http://schemas.microsoft.com/office/drawing/2014/main" xmlns="" id="{AD22C953-22F7-495B-9C8F-4951D1AE8A53}"/>
              </a:ext>
            </a:extLst>
          </p:cNvPr>
          <p:cNvSpPr>
            <a:spLocks noGrp="1"/>
          </p:cNvSpPr>
          <p:nvPr>
            <p:ph type="sldNum" sz="quarter" idx="16"/>
          </p:nvPr>
        </p:nvSpPr>
        <p:spPr>
          <a:xfrm>
            <a:off x="7900987" y="4767262"/>
            <a:ext cx="614363" cy="273844"/>
          </a:xfrm>
        </p:spPr>
        <p:txBody>
          <a:bodyPr vert="horz" lIns="91440" tIns="45720" rIns="91440" bIns="45720" rtlCol="0" anchor="ctr">
            <a:normAutofit/>
          </a:bodyPr>
          <a:lstStyle/>
          <a:p>
            <a:pPr algn="r" defTabSz="914400">
              <a:spcAft>
                <a:spcPts val="600"/>
              </a:spcAft>
            </a:pPr>
            <a:r>
              <a:rPr lang="en-US" sz="900">
                <a:solidFill>
                  <a:prstClr val="black">
                    <a:tint val="75000"/>
                  </a:prstClr>
                </a:solidFill>
                <a:latin typeface="+mn-lt"/>
                <a:cs typeface="+mn-cs"/>
              </a:rPr>
              <a:t>Page </a:t>
            </a:r>
            <a:fld id="{3A8B5DB7-81A8-4ED4-916B-6B23CD603687}" type="slidenum">
              <a:rPr lang="en-US" sz="900">
                <a:solidFill>
                  <a:prstClr val="black">
                    <a:tint val="75000"/>
                  </a:prstClr>
                </a:solidFill>
                <a:latin typeface="+mn-lt"/>
                <a:cs typeface="+mn-cs"/>
              </a:rPr>
              <a:pPr algn="r" defTabSz="914400">
                <a:spcAft>
                  <a:spcPts val="600"/>
                </a:spcAft>
              </a:pPr>
              <a:t>3</a:t>
            </a:fld>
            <a:endParaRPr lang="en-US" sz="900">
              <a:solidFill>
                <a:prstClr val="black">
                  <a:tint val="75000"/>
                </a:prstClr>
              </a:solidFill>
              <a:latin typeface="+mn-lt"/>
              <a:cs typeface="+mn-cs"/>
            </a:endParaRPr>
          </a:p>
        </p:txBody>
      </p:sp>
      <p:sp>
        <p:nvSpPr>
          <p:cNvPr id="9" name="Title 2">
            <a:extLst>
              <a:ext uri="{FF2B5EF4-FFF2-40B4-BE49-F238E27FC236}">
                <a16:creationId xmlns:a16="http://schemas.microsoft.com/office/drawing/2014/main" xmlns="" id="{AE95820C-1AF6-4029-AD9B-5C70352D97B4}"/>
              </a:ext>
            </a:extLst>
          </p:cNvPr>
          <p:cNvSpPr txBox="1">
            <a:spLocks/>
          </p:cNvSpPr>
          <p:nvPr/>
        </p:nvSpPr>
        <p:spPr bwMode="gray">
          <a:xfrm>
            <a:off x="405442" y="480060"/>
            <a:ext cx="2399478" cy="420992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pPr defTabSz="914400"/>
            <a:r>
              <a:rPr lang="ru-RU" sz="2800" dirty="0">
                <a:solidFill>
                  <a:srgbClr val="FFFFFF"/>
                </a:solidFill>
                <a:latin typeface="Century Gothic" panose="020B0502020202020204" pitchFamily="34" charset="0"/>
              </a:rPr>
              <a:t>Угода </a:t>
            </a:r>
            <a:r>
              <a:rPr lang="ru-RU" sz="2800" dirty="0" err="1">
                <a:solidFill>
                  <a:srgbClr val="FFFFFF"/>
                </a:solidFill>
                <a:latin typeface="Century Gothic" panose="020B0502020202020204" pitchFamily="34" charset="0"/>
              </a:rPr>
              <a:t>мерів</a:t>
            </a:r>
            <a:r>
              <a:rPr lang="ru-RU" sz="2800" dirty="0">
                <a:solidFill>
                  <a:srgbClr val="FFFFFF"/>
                </a:solidFill>
                <a:latin typeface="Century Gothic" panose="020B0502020202020204" pitchFamily="34" charset="0"/>
              </a:rPr>
              <a:t> </a:t>
            </a:r>
            <a:r>
              <a:rPr lang="ru-RU" sz="2800" dirty="0" err="1">
                <a:solidFill>
                  <a:srgbClr val="FFFFFF"/>
                </a:solidFill>
                <a:latin typeface="Century Gothic" panose="020B0502020202020204" pitchFamily="34" charset="0"/>
              </a:rPr>
              <a:t>щодо</a:t>
            </a:r>
            <a:r>
              <a:rPr lang="ru-RU" sz="2800" dirty="0">
                <a:solidFill>
                  <a:srgbClr val="FFFFFF"/>
                </a:solidFill>
                <a:latin typeface="Century Gothic" panose="020B0502020202020204" pitchFamily="34" charset="0"/>
              </a:rPr>
              <a:t> </a:t>
            </a:r>
            <a:r>
              <a:rPr lang="ru-RU" sz="2800" dirty="0" err="1">
                <a:solidFill>
                  <a:srgbClr val="FFFFFF"/>
                </a:solidFill>
                <a:latin typeface="Century Gothic" panose="020B0502020202020204" pitchFamily="34" charset="0"/>
              </a:rPr>
              <a:t>клімату</a:t>
            </a:r>
            <a:r>
              <a:rPr lang="ru-RU" sz="2800" dirty="0">
                <a:solidFill>
                  <a:srgbClr val="FFFFFF"/>
                </a:solidFill>
                <a:latin typeface="Century Gothic" panose="020B0502020202020204" pitchFamily="34" charset="0"/>
              </a:rPr>
              <a:t> та </a:t>
            </a:r>
            <a:r>
              <a:rPr lang="ru-RU" sz="2800" dirty="0" err="1">
                <a:solidFill>
                  <a:srgbClr val="FFFFFF"/>
                </a:solidFill>
                <a:latin typeface="Century Gothic" panose="020B0502020202020204" pitchFamily="34" charset="0"/>
              </a:rPr>
              <a:t>енергії</a:t>
            </a:r>
            <a:r>
              <a:rPr lang="ru-RU" sz="2800" dirty="0">
                <a:solidFill>
                  <a:srgbClr val="FFFFFF"/>
                </a:solidFill>
                <a:latin typeface="Century Gothic" panose="020B0502020202020204" pitchFamily="34" charset="0"/>
              </a:rPr>
              <a:t> </a:t>
            </a:r>
            <a:endParaRPr lang="en-US" sz="2800"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412546121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1"/>
            <a:ext cx="3052451" cy="5143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E9648D4C-BE2F-4CC7-A6AE-7B1B6527BD97}"/>
              </a:ext>
            </a:extLst>
          </p:cNvPr>
          <p:cNvSpPr>
            <a:spLocks noGrp="1"/>
          </p:cNvSpPr>
          <p:nvPr>
            <p:ph type="title"/>
          </p:nvPr>
        </p:nvSpPr>
        <p:spPr>
          <a:xfrm>
            <a:off x="482600" y="480060"/>
            <a:ext cx="2322320" cy="4209927"/>
          </a:xfrm>
        </p:spPr>
        <p:txBody>
          <a:bodyPr vert="horz" lIns="91440" tIns="45720" rIns="91440" bIns="45720" rtlCol="0" anchor="ctr">
            <a:normAutofit/>
          </a:bodyPr>
          <a:lstStyle/>
          <a:p>
            <a:pPr defTabSz="914400"/>
            <a:r>
              <a:rPr lang="uk-UA" sz="2400" kern="1200" dirty="0">
                <a:solidFill>
                  <a:srgbClr val="FFFFFF"/>
                </a:solidFill>
                <a:latin typeface="+mj-lt"/>
                <a:ea typeface="+mj-ea"/>
                <a:cs typeface="+mj-cs"/>
              </a:rPr>
              <a:t>Угода Мерів - Схід ІІІ</a:t>
            </a:r>
            <a:endParaRPr lang="en-US" sz="2400" kern="1200" dirty="0">
              <a:solidFill>
                <a:srgbClr val="FFFFFF"/>
              </a:solidFill>
              <a:latin typeface="+mj-lt"/>
              <a:ea typeface="+mj-ea"/>
              <a:cs typeface="+mj-cs"/>
            </a:endParaRPr>
          </a:p>
        </p:txBody>
      </p:sp>
      <p:sp>
        <p:nvSpPr>
          <p:cNvPr id="5" name="Footer Placeholder 4">
            <a:extLst>
              <a:ext uri="{FF2B5EF4-FFF2-40B4-BE49-F238E27FC236}">
                <a16:creationId xmlns:a16="http://schemas.microsoft.com/office/drawing/2014/main" xmlns="" id="{090AF78E-3CA6-4B8B-9A28-5CE084BE1CF0}"/>
              </a:ext>
            </a:extLst>
          </p:cNvPr>
          <p:cNvSpPr>
            <a:spLocks noGrp="1"/>
          </p:cNvSpPr>
          <p:nvPr>
            <p:ph type="ftr" sz="quarter" idx="15"/>
          </p:nvPr>
        </p:nvSpPr>
        <p:spPr>
          <a:xfrm>
            <a:off x="3490720" y="4767262"/>
            <a:ext cx="4289616" cy="273844"/>
          </a:xfrm>
        </p:spPr>
        <p:txBody>
          <a:bodyPr vert="horz" lIns="91440" tIns="45720" rIns="91440" bIns="45720" rtlCol="0" anchor="ctr">
            <a:normAutofit/>
          </a:bodyPr>
          <a:lstStyle/>
          <a:p>
            <a:pPr defTabSz="914400">
              <a:lnSpc>
                <a:spcPct val="90000"/>
              </a:lnSpc>
              <a:spcAft>
                <a:spcPts val="600"/>
              </a:spcAft>
            </a:pPr>
            <a:r>
              <a:rPr lang="en-US" kern="1200">
                <a:solidFill>
                  <a:prstClr val="black">
                    <a:tint val="75000"/>
                  </a:prstClr>
                </a:solidFill>
                <a:latin typeface="+mn-lt"/>
                <a:ea typeface="+mn-ea"/>
                <a:cs typeface="+mn-cs"/>
              </a:rPr>
              <a:t>Угода мерів. Базові відомості. Розробка ПДСЕРК. Виконання прийнятих зобов`язань підписантами</a:t>
            </a:r>
          </a:p>
        </p:txBody>
      </p:sp>
      <p:sp>
        <p:nvSpPr>
          <p:cNvPr id="6" name="Slide Number Placeholder 5">
            <a:extLst>
              <a:ext uri="{FF2B5EF4-FFF2-40B4-BE49-F238E27FC236}">
                <a16:creationId xmlns:a16="http://schemas.microsoft.com/office/drawing/2014/main" xmlns="" id="{AD22C953-22F7-495B-9C8F-4951D1AE8A53}"/>
              </a:ext>
            </a:extLst>
          </p:cNvPr>
          <p:cNvSpPr>
            <a:spLocks noGrp="1"/>
          </p:cNvSpPr>
          <p:nvPr>
            <p:ph type="sldNum" sz="quarter" idx="16"/>
          </p:nvPr>
        </p:nvSpPr>
        <p:spPr>
          <a:xfrm>
            <a:off x="7900987" y="4767262"/>
            <a:ext cx="614363" cy="273844"/>
          </a:xfrm>
        </p:spPr>
        <p:txBody>
          <a:bodyPr vert="horz" lIns="91440" tIns="45720" rIns="91440" bIns="45720" rtlCol="0" anchor="ctr">
            <a:normAutofit fontScale="92500"/>
          </a:bodyPr>
          <a:lstStyle/>
          <a:p>
            <a:pPr algn="r" defTabSz="914400">
              <a:spcAft>
                <a:spcPts val="600"/>
              </a:spcAft>
            </a:pPr>
            <a:r>
              <a:rPr lang="en-US" sz="900">
                <a:solidFill>
                  <a:prstClr val="black">
                    <a:tint val="75000"/>
                  </a:prstClr>
                </a:solidFill>
                <a:latin typeface="+mn-lt"/>
                <a:cs typeface="+mn-cs"/>
              </a:rPr>
              <a:t>Page </a:t>
            </a:r>
            <a:fld id="{3A8B5DB7-81A8-4ED4-916B-6B23CD603687}" type="slidenum">
              <a:rPr lang="en-US" sz="900">
                <a:solidFill>
                  <a:prstClr val="black">
                    <a:tint val="75000"/>
                  </a:prstClr>
                </a:solidFill>
                <a:latin typeface="+mn-lt"/>
                <a:cs typeface="+mn-cs"/>
              </a:rPr>
              <a:pPr algn="r" defTabSz="914400">
                <a:spcAft>
                  <a:spcPts val="600"/>
                </a:spcAft>
              </a:pPr>
              <a:t>30</a:t>
            </a:fld>
            <a:endParaRPr lang="en-US" sz="900">
              <a:solidFill>
                <a:prstClr val="black">
                  <a:tint val="75000"/>
                </a:prstClr>
              </a:solidFill>
              <a:latin typeface="+mn-lt"/>
              <a:cs typeface="+mn-cs"/>
            </a:endParaRPr>
          </a:p>
        </p:txBody>
      </p:sp>
      <p:sp>
        <p:nvSpPr>
          <p:cNvPr id="10" name="TextBox 9">
            <a:extLst>
              <a:ext uri="{FF2B5EF4-FFF2-40B4-BE49-F238E27FC236}">
                <a16:creationId xmlns:a16="http://schemas.microsoft.com/office/drawing/2014/main" xmlns="" id="{C70255DF-2BFF-4F61-B430-B7198C67E7F5}"/>
              </a:ext>
            </a:extLst>
          </p:cNvPr>
          <p:cNvSpPr txBox="1"/>
          <p:nvPr/>
        </p:nvSpPr>
        <p:spPr>
          <a:xfrm>
            <a:off x="3184588" y="102394"/>
            <a:ext cx="5807012" cy="1477328"/>
          </a:xfrm>
          <a:prstGeom prst="rect">
            <a:avLst/>
          </a:prstGeom>
          <a:noFill/>
        </p:spPr>
        <p:txBody>
          <a:bodyPr wrap="square">
            <a:spAutoFit/>
          </a:bodyPr>
          <a:lstStyle/>
          <a:p>
            <a:r>
              <a:rPr lang="uk-UA" sz="1000">
                <a:latin typeface="Century Gothic" panose="020B0502020202020204" pitchFamily="34" charset="0"/>
              </a:rPr>
              <a:t>На основі досвіду двох попередніх етапів програми – </a:t>
            </a:r>
            <a:r>
              <a:rPr lang="en-AU" sz="1000">
                <a:latin typeface="Century Gothic" panose="020B0502020202020204" pitchFamily="34" charset="0"/>
              </a:rPr>
              <a:t>CoM East I (2011 - 2015) </a:t>
            </a:r>
            <a:r>
              <a:rPr lang="uk-UA" sz="1000">
                <a:latin typeface="Century Gothic" panose="020B0502020202020204" pitchFamily="34" charset="0"/>
              </a:rPr>
              <a:t>та </a:t>
            </a:r>
            <a:r>
              <a:rPr lang="en-AU" sz="1000">
                <a:latin typeface="Century Gothic" panose="020B0502020202020204" pitchFamily="34" charset="0"/>
              </a:rPr>
              <a:t>CoM East II (2016 - 2021) – </a:t>
            </a:r>
            <a:r>
              <a:rPr lang="uk-UA" sz="1000">
                <a:latin typeface="Century Gothic" panose="020B0502020202020204" pitchFamily="34" charset="0"/>
              </a:rPr>
              <a:t>було прийнято рішення про запуск </a:t>
            </a:r>
            <a:r>
              <a:rPr lang="en-AU" sz="1000" b="1">
                <a:latin typeface="Century Gothic" panose="020B0502020202020204" pitchFamily="34" charset="0"/>
              </a:rPr>
              <a:t>CoM East III </a:t>
            </a:r>
            <a:r>
              <a:rPr lang="uk-UA" sz="1000" b="1">
                <a:latin typeface="Century Gothic" panose="020B0502020202020204" pitchFamily="34" charset="0"/>
              </a:rPr>
              <a:t>для забезпечення подальшої підтримки енергетичних та кліматичних дій у регіоні</a:t>
            </a:r>
            <a:r>
              <a:rPr lang="uk-UA" sz="1000">
                <a:latin typeface="Century Gothic" panose="020B0502020202020204" pitchFamily="34" charset="0"/>
              </a:rPr>
              <a:t>. Якщо Етап </a:t>
            </a:r>
            <a:r>
              <a:rPr lang="en-AU" sz="1000">
                <a:latin typeface="Century Gothic" panose="020B0502020202020204" pitchFamily="34" charset="0"/>
              </a:rPr>
              <a:t>I </a:t>
            </a:r>
            <a:r>
              <a:rPr lang="uk-UA" sz="1000">
                <a:latin typeface="Century Gothic" panose="020B0502020202020204" pitchFamily="34" charset="0"/>
              </a:rPr>
              <a:t>мав на меті супровід міст у процесі приєднання до ініціативи, а Етап </a:t>
            </a:r>
            <a:r>
              <a:rPr lang="en-AU" sz="1000">
                <a:latin typeface="Century Gothic" panose="020B0502020202020204" pitchFamily="34" charset="0"/>
              </a:rPr>
              <a:t>II </a:t>
            </a:r>
            <a:r>
              <a:rPr lang="uk-UA" sz="1000">
                <a:latin typeface="Century Gothic" panose="020B0502020202020204" pitchFamily="34" charset="0"/>
              </a:rPr>
              <a:t>переважно зосереджувався на розробці та реалізації </a:t>
            </a:r>
            <a:r>
              <a:rPr lang="en-AU" sz="1000">
                <a:latin typeface="Century Gothic" panose="020B0502020202020204" pitchFamily="34" charset="0"/>
              </a:rPr>
              <a:t>SECAP, </a:t>
            </a:r>
            <a:r>
              <a:rPr lang="uk-UA" sz="1000">
                <a:latin typeface="Century Gothic" panose="020B0502020202020204" pitchFamily="34" charset="0"/>
              </a:rPr>
              <a:t>Етап </a:t>
            </a:r>
            <a:r>
              <a:rPr lang="en-AU" sz="1000">
                <a:latin typeface="Century Gothic" panose="020B0502020202020204" pitchFamily="34" charset="0"/>
              </a:rPr>
              <a:t>III </a:t>
            </a:r>
            <a:r>
              <a:rPr lang="uk-UA" sz="1000">
                <a:latin typeface="Century Gothic" panose="020B0502020202020204" pitchFamily="34" charset="0"/>
              </a:rPr>
              <a:t>передбачає надання більш цілеспрямованої підтримки актуальним і потенційним підписантам Угоди мерів щодо клімату та енергії з урахуванням різного рівня досвіду. </a:t>
            </a:r>
          </a:p>
          <a:p>
            <a:r>
              <a:rPr lang="uk-UA" sz="1000" b="1">
                <a:latin typeface="Century Gothic" panose="020B0502020202020204" pitchFamily="34" charset="0"/>
              </a:rPr>
              <a:t>Отже, </a:t>
            </a:r>
            <a:r>
              <a:rPr lang="ru-RU" sz="1000" b="1">
                <a:latin typeface="Century Gothic" panose="020B0502020202020204" pitchFamily="34" charset="0"/>
              </a:rPr>
              <a:t>Угода мерів – Схід (CoM East) III охопить такі ключові аспектисталого місцевого розвитку та переходу до зеленої енергетики:</a:t>
            </a:r>
            <a:endParaRPr lang="uk-UA" sz="1000" b="1">
              <a:latin typeface="Century Gothic" panose="020B0502020202020204" pitchFamily="34" charset="0"/>
            </a:endParaRPr>
          </a:p>
        </p:txBody>
      </p:sp>
      <p:graphicFrame>
        <p:nvGraphicFramePr>
          <p:cNvPr id="14" name="Text Placeholder 1">
            <a:extLst>
              <a:ext uri="{FF2B5EF4-FFF2-40B4-BE49-F238E27FC236}">
                <a16:creationId xmlns:a16="http://schemas.microsoft.com/office/drawing/2014/main" xmlns="" id="{806A04E5-25B6-465F-AD27-2420E7C3223D}"/>
              </a:ext>
            </a:extLst>
          </p:cNvPr>
          <p:cNvGraphicFramePr/>
          <p:nvPr>
            <p:extLst>
              <p:ext uri="{D42A27DB-BD31-4B8C-83A1-F6EECF244321}">
                <p14:modId xmlns:p14="http://schemas.microsoft.com/office/powerpoint/2010/main" val="1472727738"/>
              </p:ext>
            </p:extLst>
          </p:nvPr>
        </p:nvGraphicFramePr>
        <p:xfrm>
          <a:off x="3184588" y="1733610"/>
          <a:ext cx="5879128" cy="281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441008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2">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1"/>
            <a:ext cx="3052451" cy="5143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E9648D4C-BE2F-4CC7-A6AE-7B1B6527BD97}"/>
              </a:ext>
            </a:extLst>
          </p:cNvPr>
          <p:cNvSpPr>
            <a:spLocks noGrp="1"/>
          </p:cNvSpPr>
          <p:nvPr>
            <p:ph type="title"/>
          </p:nvPr>
        </p:nvSpPr>
        <p:spPr>
          <a:xfrm>
            <a:off x="482600" y="480060"/>
            <a:ext cx="2322320" cy="4209927"/>
          </a:xfrm>
        </p:spPr>
        <p:txBody>
          <a:bodyPr vert="horz" lIns="91440" tIns="45720" rIns="91440" bIns="45720" rtlCol="0" anchor="ctr">
            <a:normAutofit/>
          </a:bodyPr>
          <a:lstStyle/>
          <a:p>
            <a:pPr defTabSz="914400"/>
            <a:r>
              <a:rPr lang="uk-UA" sz="2400" kern="1200" dirty="0">
                <a:solidFill>
                  <a:srgbClr val="FFFFFF"/>
                </a:solidFill>
                <a:latin typeface="+mj-lt"/>
                <a:ea typeface="+mj-ea"/>
                <a:cs typeface="+mj-cs"/>
              </a:rPr>
              <a:t>Дорожня карта</a:t>
            </a:r>
            <a:endParaRPr lang="en-US" sz="2400" kern="1200" dirty="0">
              <a:solidFill>
                <a:srgbClr val="FFFFFF"/>
              </a:solidFill>
              <a:latin typeface="+mj-lt"/>
              <a:ea typeface="+mj-ea"/>
              <a:cs typeface="+mj-cs"/>
            </a:endParaRPr>
          </a:p>
        </p:txBody>
      </p:sp>
      <p:sp>
        <p:nvSpPr>
          <p:cNvPr id="5" name="Footer Placeholder 4">
            <a:extLst>
              <a:ext uri="{FF2B5EF4-FFF2-40B4-BE49-F238E27FC236}">
                <a16:creationId xmlns:a16="http://schemas.microsoft.com/office/drawing/2014/main" xmlns="" id="{090AF78E-3CA6-4B8B-9A28-5CE084BE1CF0}"/>
              </a:ext>
            </a:extLst>
          </p:cNvPr>
          <p:cNvSpPr>
            <a:spLocks noGrp="1"/>
          </p:cNvSpPr>
          <p:nvPr>
            <p:ph type="ftr" sz="quarter" idx="15"/>
          </p:nvPr>
        </p:nvSpPr>
        <p:spPr>
          <a:xfrm>
            <a:off x="3490720" y="4767262"/>
            <a:ext cx="4289616" cy="273844"/>
          </a:xfrm>
        </p:spPr>
        <p:txBody>
          <a:bodyPr vert="horz" lIns="91440" tIns="45720" rIns="91440" bIns="45720" rtlCol="0" anchor="ctr">
            <a:normAutofit/>
          </a:bodyPr>
          <a:lstStyle/>
          <a:p>
            <a:pPr defTabSz="914400">
              <a:lnSpc>
                <a:spcPct val="90000"/>
              </a:lnSpc>
              <a:spcAft>
                <a:spcPts val="600"/>
              </a:spcAft>
            </a:pPr>
            <a:r>
              <a:rPr lang="en-US" kern="1200">
                <a:solidFill>
                  <a:prstClr val="black">
                    <a:tint val="75000"/>
                  </a:prstClr>
                </a:solidFill>
                <a:latin typeface="+mn-lt"/>
                <a:ea typeface="+mn-ea"/>
                <a:cs typeface="+mn-cs"/>
              </a:rPr>
              <a:t>Угода мерів. Базові відомості. Розробка ПДСЕРК. Виконання прийнятих зобов`язань підписантами</a:t>
            </a:r>
          </a:p>
        </p:txBody>
      </p:sp>
      <p:sp>
        <p:nvSpPr>
          <p:cNvPr id="6" name="Slide Number Placeholder 5">
            <a:extLst>
              <a:ext uri="{FF2B5EF4-FFF2-40B4-BE49-F238E27FC236}">
                <a16:creationId xmlns:a16="http://schemas.microsoft.com/office/drawing/2014/main" xmlns="" id="{AD22C953-22F7-495B-9C8F-4951D1AE8A53}"/>
              </a:ext>
            </a:extLst>
          </p:cNvPr>
          <p:cNvSpPr>
            <a:spLocks noGrp="1"/>
          </p:cNvSpPr>
          <p:nvPr>
            <p:ph type="sldNum" sz="quarter" idx="16"/>
          </p:nvPr>
        </p:nvSpPr>
        <p:spPr>
          <a:xfrm>
            <a:off x="7900987" y="4767262"/>
            <a:ext cx="614363" cy="273844"/>
          </a:xfrm>
        </p:spPr>
        <p:txBody>
          <a:bodyPr vert="horz" lIns="91440" tIns="45720" rIns="91440" bIns="45720" rtlCol="0" anchor="ctr">
            <a:normAutofit fontScale="92500"/>
          </a:bodyPr>
          <a:lstStyle/>
          <a:p>
            <a:pPr algn="r" defTabSz="914400">
              <a:spcAft>
                <a:spcPts val="600"/>
              </a:spcAft>
            </a:pPr>
            <a:r>
              <a:rPr lang="en-US" sz="900">
                <a:solidFill>
                  <a:prstClr val="black">
                    <a:tint val="75000"/>
                  </a:prstClr>
                </a:solidFill>
                <a:latin typeface="+mn-lt"/>
                <a:cs typeface="+mn-cs"/>
              </a:rPr>
              <a:t>Page </a:t>
            </a:r>
            <a:fld id="{3A8B5DB7-81A8-4ED4-916B-6B23CD603687}" type="slidenum">
              <a:rPr lang="en-US" sz="900" smtClean="0">
                <a:solidFill>
                  <a:prstClr val="black">
                    <a:tint val="75000"/>
                  </a:prstClr>
                </a:solidFill>
                <a:latin typeface="+mn-lt"/>
                <a:cs typeface="+mn-cs"/>
              </a:rPr>
              <a:pPr algn="r" defTabSz="914400">
                <a:spcAft>
                  <a:spcPts val="600"/>
                </a:spcAft>
              </a:pPr>
              <a:t>31</a:t>
            </a:fld>
            <a:endParaRPr lang="en-US" sz="900">
              <a:solidFill>
                <a:prstClr val="black">
                  <a:tint val="75000"/>
                </a:prstClr>
              </a:solidFill>
              <a:latin typeface="+mn-lt"/>
              <a:cs typeface="+mn-cs"/>
            </a:endParaRPr>
          </a:p>
        </p:txBody>
      </p:sp>
      <p:graphicFrame>
        <p:nvGraphicFramePr>
          <p:cNvPr id="27" name="Text Placeholder 1">
            <a:extLst>
              <a:ext uri="{FF2B5EF4-FFF2-40B4-BE49-F238E27FC236}">
                <a16:creationId xmlns:a16="http://schemas.microsoft.com/office/drawing/2014/main" xmlns="" id="{32D0D08D-762C-4F48-AFC9-A66D419F0C05}"/>
              </a:ext>
            </a:extLst>
          </p:cNvPr>
          <p:cNvGraphicFramePr/>
          <p:nvPr>
            <p:extLst>
              <p:ext uri="{D42A27DB-BD31-4B8C-83A1-F6EECF244321}">
                <p14:modId xmlns:p14="http://schemas.microsoft.com/office/powerpoint/2010/main" val="1212033848"/>
              </p:ext>
            </p:extLst>
          </p:nvPr>
        </p:nvGraphicFramePr>
        <p:xfrm>
          <a:off x="3524863" y="480061"/>
          <a:ext cx="5136536" cy="3865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16917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2720226-EB48-4631-83EB-BA3A7F289F22}"/>
              </a:ext>
            </a:extLst>
          </p:cNvPr>
          <p:cNvSpPr>
            <a:spLocks noGrp="1"/>
          </p:cNvSpPr>
          <p:nvPr>
            <p:ph type="title"/>
          </p:nvPr>
        </p:nvSpPr>
        <p:spPr>
          <a:xfrm>
            <a:off x="835699" y="1950614"/>
            <a:ext cx="7472602" cy="584775"/>
          </a:xfrm>
        </p:spPr>
        <p:txBody>
          <a:bodyPr/>
          <a:lstStyle/>
          <a:p>
            <a:r>
              <a:rPr lang="uk-UA" sz="4000" b="1">
                <a:solidFill>
                  <a:schemeClr val="tx1">
                    <a:lumMod val="50000"/>
                    <a:lumOff val="50000"/>
                  </a:schemeClr>
                </a:solidFill>
                <a:latin typeface="Century Gothic" panose="020B0502020202020204" pitchFamily="34" charset="0"/>
              </a:rPr>
              <a:t>Питання</a:t>
            </a:r>
          </a:p>
        </p:txBody>
      </p:sp>
      <p:sp>
        <p:nvSpPr>
          <p:cNvPr id="4" name="Date Placeholder 3">
            <a:extLst>
              <a:ext uri="{FF2B5EF4-FFF2-40B4-BE49-F238E27FC236}">
                <a16:creationId xmlns:a16="http://schemas.microsoft.com/office/drawing/2014/main" xmlns="" id="{FFB8FA53-4004-4515-A9E2-87663036A4C3}"/>
              </a:ext>
            </a:extLst>
          </p:cNvPr>
          <p:cNvSpPr>
            <a:spLocks noGrp="1"/>
          </p:cNvSpPr>
          <p:nvPr>
            <p:ph type="dt" sz="half" idx="10"/>
          </p:nvPr>
        </p:nvSpPr>
        <p:spPr/>
        <p:txBody>
          <a:bodyPr/>
          <a:lstStyle/>
          <a:p>
            <a:r>
              <a:rPr lang="en-GB"/>
              <a:t>22 Jan. 2019</a:t>
            </a:r>
            <a:endParaRPr lang="en-GB" dirty="0"/>
          </a:p>
        </p:txBody>
      </p:sp>
      <p:sp>
        <p:nvSpPr>
          <p:cNvPr id="5" name="Footer Placeholder 4">
            <a:extLst>
              <a:ext uri="{FF2B5EF4-FFF2-40B4-BE49-F238E27FC236}">
                <a16:creationId xmlns:a16="http://schemas.microsoft.com/office/drawing/2014/main" xmlns="" id="{FB6BA981-24F9-4511-814B-FF635F17EA47}"/>
              </a:ext>
            </a:extLst>
          </p:cNvPr>
          <p:cNvSpPr>
            <a:spLocks noGrp="1"/>
          </p:cNvSpPr>
          <p:nvPr>
            <p:ph type="ftr" sz="quarter" idx="11"/>
          </p:nvPr>
        </p:nvSpPr>
        <p:spPr/>
        <p:txBody>
          <a:bodyPr/>
          <a:lstStyle/>
          <a:p>
            <a:r>
              <a:rPr lang="en-GB"/>
              <a:t>Titel of the presentation</a:t>
            </a:r>
            <a:endParaRPr lang="en-GB" dirty="0"/>
          </a:p>
        </p:txBody>
      </p:sp>
      <p:sp>
        <p:nvSpPr>
          <p:cNvPr id="6" name="Slide Number Placeholder 5">
            <a:extLst>
              <a:ext uri="{FF2B5EF4-FFF2-40B4-BE49-F238E27FC236}">
                <a16:creationId xmlns:a16="http://schemas.microsoft.com/office/drawing/2014/main" xmlns="" id="{4B2CEB80-1E3D-421A-B1E7-0CF672F75AEF}"/>
              </a:ext>
            </a:extLst>
          </p:cNvPr>
          <p:cNvSpPr>
            <a:spLocks noGrp="1"/>
          </p:cNvSpPr>
          <p:nvPr>
            <p:ph type="sldNum" sz="quarter" idx="12"/>
          </p:nvPr>
        </p:nvSpPr>
        <p:spPr/>
        <p:txBody>
          <a:bodyPr/>
          <a:lstStyle/>
          <a:p>
            <a:r>
              <a:rPr lang="en-GB"/>
              <a:t>Page </a:t>
            </a:r>
            <a:fld id="{3A8B5DB7-81A8-4ED4-916B-6B23CD603687}" type="slidenum">
              <a:rPr lang="en-GB" smtClean="0"/>
              <a:pPr/>
              <a:t>32</a:t>
            </a:fld>
            <a:endParaRPr lang="en-GB" dirty="0"/>
          </a:p>
        </p:txBody>
      </p:sp>
    </p:spTree>
    <p:extLst>
      <p:ext uri="{BB962C8B-B14F-4D97-AF65-F5344CB8AC3E}">
        <p14:creationId xmlns:p14="http://schemas.microsoft.com/office/powerpoint/2010/main" val="200044692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2720226-EB48-4631-83EB-BA3A7F289F22}"/>
              </a:ext>
            </a:extLst>
          </p:cNvPr>
          <p:cNvSpPr>
            <a:spLocks noGrp="1"/>
          </p:cNvSpPr>
          <p:nvPr>
            <p:ph type="title"/>
          </p:nvPr>
        </p:nvSpPr>
        <p:spPr>
          <a:xfrm>
            <a:off x="835699" y="1950614"/>
            <a:ext cx="7472602" cy="584775"/>
          </a:xfrm>
        </p:spPr>
        <p:txBody>
          <a:bodyPr/>
          <a:lstStyle/>
          <a:p>
            <a:r>
              <a:rPr lang="uk-UA" sz="4000" b="1">
                <a:solidFill>
                  <a:schemeClr val="tx1">
                    <a:lumMod val="50000"/>
                    <a:lumOff val="50000"/>
                  </a:schemeClr>
                </a:solidFill>
                <a:latin typeface="Century Gothic" panose="020B0502020202020204" pitchFamily="34" charset="0"/>
              </a:rPr>
              <a:t>Дякуємо за увагу</a:t>
            </a:r>
          </a:p>
        </p:txBody>
      </p:sp>
      <p:sp>
        <p:nvSpPr>
          <p:cNvPr id="4" name="Date Placeholder 3">
            <a:extLst>
              <a:ext uri="{FF2B5EF4-FFF2-40B4-BE49-F238E27FC236}">
                <a16:creationId xmlns:a16="http://schemas.microsoft.com/office/drawing/2014/main" xmlns="" id="{FFB8FA53-4004-4515-A9E2-87663036A4C3}"/>
              </a:ext>
            </a:extLst>
          </p:cNvPr>
          <p:cNvSpPr>
            <a:spLocks noGrp="1"/>
          </p:cNvSpPr>
          <p:nvPr>
            <p:ph type="dt" sz="half" idx="10"/>
          </p:nvPr>
        </p:nvSpPr>
        <p:spPr/>
        <p:txBody>
          <a:bodyPr/>
          <a:lstStyle/>
          <a:p>
            <a:r>
              <a:rPr lang="en-GB"/>
              <a:t>22 Jan. 2019</a:t>
            </a:r>
            <a:endParaRPr lang="en-GB" dirty="0"/>
          </a:p>
        </p:txBody>
      </p:sp>
      <p:sp>
        <p:nvSpPr>
          <p:cNvPr id="5" name="Footer Placeholder 4">
            <a:extLst>
              <a:ext uri="{FF2B5EF4-FFF2-40B4-BE49-F238E27FC236}">
                <a16:creationId xmlns:a16="http://schemas.microsoft.com/office/drawing/2014/main" xmlns="" id="{FB6BA981-24F9-4511-814B-FF635F17EA47}"/>
              </a:ext>
            </a:extLst>
          </p:cNvPr>
          <p:cNvSpPr>
            <a:spLocks noGrp="1"/>
          </p:cNvSpPr>
          <p:nvPr>
            <p:ph type="ftr" sz="quarter" idx="11"/>
          </p:nvPr>
        </p:nvSpPr>
        <p:spPr/>
        <p:txBody>
          <a:bodyPr/>
          <a:lstStyle/>
          <a:p>
            <a:r>
              <a:rPr lang="en-GB"/>
              <a:t>Titel of the presentation</a:t>
            </a:r>
            <a:endParaRPr lang="en-GB" dirty="0"/>
          </a:p>
        </p:txBody>
      </p:sp>
      <p:sp>
        <p:nvSpPr>
          <p:cNvPr id="6" name="Slide Number Placeholder 5">
            <a:extLst>
              <a:ext uri="{FF2B5EF4-FFF2-40B4-BE49-F238E27FC236}">
                <a16:creationId xmlns:a16="http://schemas.microsoft.com/office/drawing/2014/main" xmlns="" id="{4B2CEB80-1E3D-421A-B1E7-0CF672F75AEF}"/>
              </a:ext>
            </a:extLst>
          </p:cNvPr>
          <p:cNvSpPr>
            <a:spLocks noGrp="1"/>
          </p:cNvSpPr>
          <p:nvPr>
            <p:ph type="sldNum" sz="quarter" idx="12"/>
          </p:nvPr>
        </p:nvSpPr>
        <p:spPr/>
        <p:txBody>
          <a:bodyPr/>
          <a:lstStyle/>
          <a:p>
            <a:r>
              <a:rPr lang="en-GB"/>
              <a:t>Page </a:t>
            </a:r>
            <a:fld id="{3A8B5DB7-81A8-4ED4-916B-6B23CD603687}" type="slidenum">
              <a:rPr lang="en-GB" smtClean="0"/>
              <a:pPr/>
              <a:t>33</a:t>
            </a:fld>
            <a:endParaRPr lang="en-GB" dirty="0"/>
          </a:p>
        </p:txBody>
      </p:sp>
    </p:spTree>
    <p:extLst>
      <p:ext uri="{BB962C8B-B14F-4D97-AF65-F5344CB8AC3E}">
        <p14:creationId xmlns:p14="http://schemas.microsoft.com/office/powerpoint/2010/main" val="144816765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1"/>
            <a:ext cx="3052451" cy="5143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E9648D4C-BE2F-4CC7-A6AE-7B1B6527BD97}"/>
              </a:ext>
            </a:extLst>
          </p:cNvPr>
          <p:cNvSpPr>
            <a:spLocks noGrp="1"/>
          </p:cNvSpPr>
          <p:nvPr>
            <p:ph type="title"/>
          </p:nvPr>
        </p:nvSpPr>
        <p:spPr>
          <a:xfrm>
            <a:off x="405442" y="480060"/>
            <a:ext cx="2399478" cy="4209927"/>
          </a:xfrm>
        </p:spPr>
        <p:txBody>
          <a:bodyPr vert="horz" lIns="91440" tIns="45720" rIns="91440" bIns="45720" rtlCol="0" anchor="ctr">
            <a:normAutofit/>
          </a:bodyPr>
          <a:lstStyle/>
          <a:p>
            <a:pPr defTabSz="914400"/>
            <a:r>
              <a:rPr lang="ru-RU" sz="2800" kern="1200" dirty="0">
                <a:solidFill>
                  <a:srgbClr val="FFFFFF"/>
                </a:solidFill>
                <a:latin typeface="Century Gothic" panose="020B0502020202020204" pitchFamily="34" charset="0"/>
              </a:rPr>
              <a:t>Угода </a:t>
            </a:r>
            <a:r>
              <a:rPr lang="ru-RU" sz="2800" kern="1200" dirty="0" err="1">
                <a:solidFill>
                  <a:srgbClr val="FFFFFF"/>
                </a:solidFill>
                <a:latin typeface="Century Gothic" panose="020B0502020202020204" pitchFamily="34" charset="0"/>
              </a:rPr>
              <a:t>мерів</a:t>
            </a:r>
            <a:r>
              <a:rPr lang="ru-RU" sz="2800" kern="1200" dirty="0">
                <a:solidFill>
                  <a:srgbClr val="FFFFFF"/>
                </a:solidFill>
                <a:latin typeface="Century Gothic" panose="020B0502020202020204" pitchFamily="34" charset="0"/>
              </a:rPr>
              <a:t> </a:t>
            </a:r>
            <a:r>
              <a:rPr lang="ru-RU" sz="2800" kern="1200" dirty="0" err="1">
                <a:solidFill>
                  <a:srgbClr val="FFFFFF"/>
                </a:solidFill>
                <a:latin typeface="Century Gothic" panose="020B0502020202020204" pitchFamily="34" charset="0"/>
              </a:rPr>
              <a:t>щодо</a:t>
            </a:r>
            <a:r>
              <a:rPr lang="ru-RU" sz="2800" kern="1200" dirty="0">
                <a:solidFill>
                  <a:srgbClr val="FFFFFF"/>
                </a:solidFill>
                <a:latin typeface="Century Gothic" panose="020B0502020202020204" pitchFamily="34" charset="0"/>
              </a:rPr>
              <a:t> </a:t>
            </a:r>
            <a:r>
              <a:rPr lang="ru-RU" sz="2800" kern="1200" dirty="0" err="1">
                <a:solidFill>
                  <a:srgbClr val="FFFFFF"/>
                </a:solidFill>
                <a:latin typeface="Century Gothic" panose="020B0502020202020204" pitchFamily="34" charset="0"/>
              </a:rPr>
              <a:t>клімату</a:t>
            </a:r>
            <a:r>
              <a:rPr lang="ru-RU" sz="2800" kern="1200" dirty="0">
                <a:solidFill>
                  <a:srgbClr val="FFFFFF"/>
                </a:solidFill>
                <a:latin typeface="Century Gothic" panose="020B0502020202020204" pitchFamily="34" charset="0"/>
              </a:rPr>
              <a:t> та </a:t>
            </a:r>
            <a:r>
              <a:rPr lang="ru-RU" sz="2800" kern="1200" dirty="0" err="1">
                <a:solidFill>
                  <a:srgbClr val="FFFFFF"/>
                </a:solidFill>
                <a:latin typeface="Century Gothic" panose="020B0502020202020204" pitchFamily="34" charset="0"/>
              </a:rPr>
              <a:t>енергії</a:t>
            </a:r>
            <a:r>
              <a:rPr lang="ru-RU" sz="2800" kern="1200" dirty="0">
                <a:solidFill>
                  <a:srgbClr val="FFFFFF"/>
                </a:solidFill>
                <a:latin typeface="Century Gothic" panose="020B0502020202020204" pitchFamily="34" charset="0"/>
              </a:rPr>
              <a:t> </a:t>
            </a:r>
            <a:endParaRPr lang="en-US" sz="2800" kern="1200" dirty="0">
              <a:solidFill>
                <a:srgbClr val="FFFFFF"/>
              </a:solidFill>
              <a:latin typeface="Century Gothic" panose="020B0502020202020204" pitchFamily="34" charset="0"/>
            </a:endParaRPr>
          </a:p>
        </p:txBody>
      </p:sp>
      <p:sp>
        <p:nvSpPr>
          <p:cNvPr id="2" name="Text Placeholder 1">
            <a:extLst>
              <a:ext uri="{FF2B5EF4-FFF2-40B4-BE49-F238E27FC236}">
                <a16:creationId xmlns:a16="http://schemas.microsoft.com/office/drawing/2014/main" xmlns="" id="{1D3546AD-C2A8-4FCC-A0CB-CF140A350DCC}"/>
              </a:ext>
            </a:extLst>
          </p:cNvPr>
          <p:cNvSpPr>
            <a:spLocks noGrp="1"/>
          </p:cNvSpPr>
          <p:nvPr>
            <p:ph type="body" sz="quarter" idx="13"/>
          </p:nvPr>
        </p:nvSpPr>
        <p:spPr>
          <a:xfrm>
            <a:off x="3192776" y="480061"/>
            <a:ext cx="5692143" cy="1863663"/>
          </a:xfrm>
        </p:spPr>
        <p:txBody>
          <a:bodyPr vert="horz" lIns="91440" tIns="45720" rIns="91440" bIns="45720" rtlCol="0" anchor="ctr">
            <a:normAutofit/>
          </a:bodyPr>
          <a:lstStyle/>
          <a:p>
            <a:pPr algn="just" defTabSz="914400"/>
            <a:r>
              <a:rPr lang="en-US" sz="1400">
                <a:latin typeface="Century Gothic" panose="020B0502020202020204" pitchFamily="34" charset="0"/>
              </a:rPr>
              <a:t>Угода мерів щодо клімату та енергії – це ініціатива Європейського Союзу, в рамках якої місцеві й регіональні органи влади добровільно зобов'язуються співпрацювати задля досягнення кліматичних та енергетичних цілей ЄС. На сьогодні Угода мерів стала наймасштабнішою в світі ініціативою у сфері клімату та енергії, об'єднавши понад 10</a:t>
            </a:r>
            <a:r>
              <a:rPr lang="uk-UA" sz="1400">
                <a:latin typeface="Century Gothic" panose="020B0502020202020204" pitchFamily="34" charset="0"/>
              </a:rPr>
              <a:t>.</a:t>
            </a:r>
            <a:r>
              <a:rPr lang="en-US" sz="1400">
                <a:latin typeface="Century Gothic" panose="020B0502020202020204" pitchFamily="34" charset="0"/>
              </a:rPr>
              <a:t>600 підписантів з 61 країни, у яких проживають понад 337 мільйонів мешканців.</a:t>
            </a:r>
          </a:p>
        </p:txBody>
      </p:sp>
      <p:pic>
        <p:nvPicPr>
          <p:cNvPr id="9" name="Рисунок 8">
            <a:extLst>
              <a:ext uri="{FF2B5EF4-FFF2-40B4-BE49-F238E27FC236}">
                <a16:creationId xmlns:a16="http://schemas.microsoft.com/office/drawing/2014/main" xmlns="" id="{0F6170AA-8FE2-4D5B-A2C2-E51A810E0650}"/>
              </a:ext>
            </a:extLst>
          </p:cNvPr>
          <p:cNvPicPr>
            <a:picLocks noChangeAspect="1"/>
          </p:cNvPicPr>
          <p:nvPr/>
        </p:nvPicPr>
        <p:blipFill>
          <a:blip r:embed="rId2"/>
          <a:stretch>
            <a:fillRect/>
          </a:stretch>
        </p:blipFill>
        <p:spPr>
          <a:xfrm>
            <a:off x="3192777" y="2423160"/>
            <a:ext cx="5951223" cy="1383659"/>
          </a:xfrm>
          <a:prstGeom prst="rect">
            <a:avLst/>
          </a:prstGeom>
        </p:spPr>
      </p:pic>
      <p:sp>
        <p:nvSpPr>
          <p:cNvPr id="5" name="Footer Placeholder 4">
            <a:extLst>
              <a:ext uri="{FF2B5EF4-FFF2-40B4-BE49-F238E27FC236}">
                <a16:creationId xmlns:a16="http://schemas.microsoft.com/office/drawing/2014/main" xmlns="" id="{090AF78E-3CA6-4B8B-9A28-5CE084BE1CF0}"/>
              </a:ext>
            </a:extLst>
          </p:cNvPr>
          <p:cNvSpPr>
            <a:spLocks noGrp="1"/>
          </p:cNvSpPr>
          <p:nvPr>
            <p:ph type="ftr" sz="quarter" idx="15"/>
          </p:nvPr>
        </p:nvSpPr>
        <p:spPr>
          <a:xfrm>
            <a:off x="3490720" y="4767262"/>
            <a:ext cx="4289616" cy="273844"/>
          </a:xfrm>
        </p:spPr>
        <p:txBody>
          <a:bodyPr vert="horz" lIns="91440" tIns="45720" rIns="91440" bIns="45720" rtlCol="0" anchor="ctr">
            <a:normAutofit/>
          </a:bodyPr>
          <a:lstStyle/>
          <a:p>
            <a:pPr defTabSz="914400">
              <a:lnSpc>
                <a:spcPct val="90000"/>
              </a:lnSpc>
              <a:spcAft>
                <a:spcPts val="600"/>
              </a:spcAft>
            </a:pPr>
            <a:r>
              <a:rPr lang="en-US" kern="1200">
                <a:solidFill>
                  <a:prstClr val="black">
                    <a:tint val="75000"/>
                  </a:prstClr>
                </a:solidFill>
                <a:latin typeface="+mn-lt"/>
                <a:ea typeface="+mn-ea"/>
                <a:cs typeface="+mn-cs"/>
              </a:rPr>
              <a:t>Угода мерів. Базові відомості. Розробка ПДСЕРК. Виконання прийнятих зобов`язань підписантами</a:t>
            </a:r>
          </a:p>
        </p:txBody>
      </p:sp>
      <p:sp>
        <p:nvSpPr>
          <p:cNvPr id="6" name="Slide Number Placeholder 5">
            <a:extLst>
              <a:ext uri="{FF2B5EF4-FFF2-40B4-BE49-F238E27FC236}">
                <a16:creationId xmlns:a16="http://schemas.microsoft.com/office/drawing/2014/main" xmlns="" id="{AD22C953-22F7-495B-9C8F-4951D1AE8A53}"/>
              </a:ext>
            </a:extLst>
          </p:cNvPr>
          <p:cNvSpPr>
            <a:spLocks noGrp="1"/>
          </p:cNvSpPr>
          <p:nvPr>
            <p:ph type="sldNum" sz="quarter" idx="16"/>
          </p:nvPr>
        </p:nvSpPr>
        <p:spPr>
          <a:xfrm>
            <a:off x="7900987" y="4767262"/>
            <a:ext cx="614363" cy="273844"/>
          </a:xfrm>
        </p:spPr>
        <p:txBody>
          <a:bodyPr vert="horz" lIns="91440" tIns="45720" rIns="91440" bIns="45720" rtlCol="0" anchor="ctr">
            <a:normAutofit/>
          </a:bodyPr>
          <a:lstStyle/>
          <a:p>
            <a:pPr algn="r" defTabSz="914400">
              <a:spcAft>
                <a:spcPts val="600"/>
              </a:spcAft>
            </a:pPr>
            <a:r>
              <a:rPr lang="en-US" sz="900">
                <a:solidFill>
                  <a:prstClr val="black">
                    <a:tint val="75000"/>
                  </a:prstClr>
                </a:solidFill>
                <a:latin typeface="+mn-lt"/>
                <a:cs typeface="+mn-cs"/>
              </a:rPr>
              <a:t>Page </a:t>
            </a:r>
            <a:fld id="{3A8B5DB7-81A8-4ED4-916B-6B23CD603687}" type="slidenum">
              <a:rPr lang="en-US" sz="900">
                <a:solidFill>
                  <a:prstClr val="black">
                    <a:tint val="75000"/>
                  </a:prstClr>
                </a:solidFill>
                <a:latin typeface="+mn-lt"/>
                <a:cs typeface="+mn-cs"/>
              </a:rPr>
              <a:pPr algn="r" defTabSz="914400">
                <a:spcAft>
                  <a:spcPts val="600"/>
                </a:spcAft>
              </a:pPr>
              <a:t>4</a:t>
            </a:fld>
            <a:endParaRPr lang="en-US" sz="900">
              <a:solidFill>
                <a:prstClr val="black">
                  <a:tint val="75000"/>
                </a:prstClr>
              </a:solidFill>
              <a:latin typeface="+mn-lt"/>
              <a:cs typeface="+mn-cs"/>
            </a:endParaRPr>
          </a:p>
        </p:txBody>
      </p:sp>
      <p:sp>
        <p:nvSpPr>
          <p:cNvPr id="10" name="TextBox 9">
            <a:extLst>
              <a:ext uri="{FF2B5EF4-FFF2-40B4-BE49-F238E27FC236}">
                <a16:creationId xmlns:a16="http://schemas.microsoft.com/office/drawing/2014/main" xmlns="" id="{F64A76C8-277F-40BA-80D2-100F32EADDED}"/>
              </a:ext>
            </a:extLst>
          </p:cNvPr>
          <p:cNvSpPr txBox="1"/>
          <p:nvPr/>
        </p:nvSpPr>
        <p:spPr>
          <a:xfrm>
            <a:off x="3192776" y="4167715"/>
            <a:ext cx="2591336" cy="276999"/>
          </a:xfrm>
          <a:prstGeom prst="rect">
            <a:avLst/>
          </a:prstGeom>
          <a:noFill/>
        </p:spPr>
        <p:txBody>
          <a:bodyPr wrap="square">
            <a:spAutoFit/>
          </a:bodyPr>
          <a:lstStyle/>
          <a:p>
            <a:r>
              <a:rPr lang="uk-UA" sz="1200">
                <a:latin typeface="Century Gothic" panose="020B0502020202020204" pitchFamily="34" charset="0"/>
                <a:hlinkClick r:id="rId3"/>
              </a:rPr>
              <a:t>https://www.eumayors.eu/</a:t>
            </a:r>
            <a:endParaRPr lang="uk-UA" sz="1200">
              <a:latin typeface="Century Gothic" panose="020B0502020202020204" pitchFamily="34" charset="0"/>
            </a:endParaRPr>
          </a:p>
        </p:txBody>
      </p:sp>
    </p:spTree>
    <p:extLst>
      <p:ext uri="{BB962C8B-B14F-4D97-AF65-F5344CB8AC3E}">
        <p14:creationId xmlns:p14="http://schemas.microsoft.com/office/powerpoint/2010/main" val="286919329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1"/>
            <a:ext cx="3052451" cy="5143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E9648D4C-BE2F-4CC7-A6AE-7B1B6527BD97}"/>
              </a:ext>
            </a:extLst>
          </p:cNvPr>
          <p:cNvSpPr>
            <a:spLocks noGrp="1"/>
          </p:cNvSpPr>
          <p:nvPr>
            <p:ph type="title"/>
          </p:nvPr>
        </p:nvSpPr>
        <p:spPr>
          <a:xfrm>
            <a:off x="482600" y="480060"/>
            <a:ext cx="2322320" cy="4209927"/>
          </a:xfrm>
        </p:spPr>
        <p:txBody>
          <a:bodyPr vert="horz" lIns="91440" tIns="45720" rIns="91440" bIns="45720" rtlCol="0" anchor="ctr">
            <a:normAutofit/>
          </a:bodyPr>
          <a:lstStyle/>
          <a:p>
            <a:pPr defTabSz="914400"/>
            <a:r>
              <a:rPr lang="en-US" sz="2800" kern="1200" dirty="0" err="1">
                <a:solidFill>
                  <a:srgbClr val="FFFFFF"/>
                </a:solidFill>
                <a:latin typeface="Century Gothic" panose="020B0502020202020204" pitchFamily="34" charset="0"/>
              </a:rPr>
              <a:t>Угода</a:t>
            </a:r>
            <a:r>
              <a:rPr lang="en-US" sz="2800" kern="1200" dirty="0">
                <a:solidFill>
                  <a:srgbClr val="FFFFFF"/>
                </a:solidFill>
                <a:latin typeface="Century Gothic" panose="020B0502020202020204" pitchFamily="34" charset="0"/>
              </a:rPr>
              <a:t> </a:t>
            </a:r>
            <a:r>
              <a:rPr lang="en-US" sz="2800" kern="1200" dirty="0" err="1">
                <a:solidFill>
                  <a:srgbClr val="FFFFFF"/>
                </a:solidFill>
                <a:latin typeface="Century Gothic" panose="020B0502020202020204" pitchFamily="34" charset="0"/>
              </a:rPr>
              <a:t>мерів</a:t>
            </a:r>
            <a:r>
              <a:rPr lang="en-US" sz="2800" kern="1200" dirty="0">
                <a:solidFill>
                  <a:srgbClr val="FFFFFF"/>
                </a:solidFill>
                <a:latin typeface="Century Gothic" panose="020B0502020202020204" pitchFamily="34" charset="0"/>
              </a:rPr>
              <a:t> – </a:t>
            </a:r>
            <a:r>
              <a:rPr lang="en-US" sz="2800" kern="1200" dirty="0" err="1">
                <a:solidFill>
                  <a:srgbClr val="FFFFFF"/>
                </a:solidFill>
                <a:latin typeface="Century Gothic" panose="020B0502020202020204" pitchFamily="34" charset="0"/>
              </a:rPr>
              <a:t>Схід</a:t>
            </a:r>
            <a:r>
              <a:rPr lang="en-US" sz="2800" kern="1200" dirty="0">
                <a:solidFill>
                  <a:srgbClr val="FFFFFF"/>
                </a:solidFill>
                <a:latin typeface="Century Gothic" panose="020B0502020202020204" pitchFamily="34" charset="0"/>
              </a:rPr>
              <a:t> (</a:t>
            </a:r>
            <a:r>
              <a:rPr lang="en-US" sz="2800" kern="1200" dirty="0" err="1">
                <a:solidFill>
                  <a:srgbClr val="FFFFFF"/>
                </a:solidFill>
                <a:latin typeface="Century Gothic" panose="020B0502020202020204" pitchFamily="34" charset="0"/>
              </a:rPr>
              <a:t>CoM</a:t>
            </a:r>
            <a:r>
              <a:rPr lang="en-US" sz="2800" kern="1200" dirty="0">
                <a:solidFill>
                  <a:srgbClr val="FFFFFF"/>
                </a:solidFill>
                <a:latin typeface="Century Gothic" panose="020B0502020202020204" pitchFamily="34" charset="0"/>
              </a:rPr>
              <a:t> East) </a:t>
            </a:r>
          </a:p>
        </p:txBody>
      </p:sp>
      <p:sp>
        <p:nvSpPr>
          <p:cNvPr id="2" name="Text Placeholder 1">
            <a:extLst>
              <a:ext uri="{FF2B5EF4-FFF2-40B4-BE49-F238E27FC236}">
                <a16:creationId xmlns:a16="http://schemas.microsoft.com/office/drawing/2014/main" xmlns="" id="{1D3546AD-C2A8-4FCC-A0CB-CF140A350DCC}"/>
              </a:ext>
            </a:extLst>
          </p:cNvPr>
          <p:cNvSpPr>
            <a:spLocks noGrp="1"/>
          </p:cNvSpPr>
          <p:nvPr>
            <p:ph type="body" sz="quarter" idx="13"/>
          </p:nvPr>
        </p:nvSpPr>
        <p:spPr>
          <a:xfrm>
            <a:off x="3233800" y="407924"/>
            <a:ext cx="5684520" cy="1866250"/>
          </a:xfrm>
        </p:spPr>
        <p:txBody>
          <a:bodyPr vert="horz" lIns="91440" tIns="45720" rIns="91440" bIns="45720" rtlCol="0" anchor="ctr">
            <a:noAutofit/>
          </a:bodyPr>
          <a:lstStyle/>
          <a:p>
            <a:pPr algn="just" defTabSz="914400"/>
            <a:r>
              <a:rPr lang="en-US">
                <a:latin typeface="Century Gothic" panose="020B0502020202020204" pitchFamily="34" charset="0"/>
              </a:rPr>
              <a:t>Угода мерів – Схід (CoM East) – це найбільша за межами Європи ініціатива Угоди мерів, спрямована на об’єднання місцевих та регіональних органів влади країн Східного партнерства (Азербайджан, Білорусь, Вірменія, Грузія, Молдова та Україна) задля реалізації політики сталого енергетичного розвитку, зменшення залежності від викопного палива, посилення безпеки енергопостачання та підтримки глобального руху в боротьбі зі змінами клімату.</a:t>
            </a:r>
          </a:p>
          <a:p>
            <a:pPr algn="just" defTabSz="914400"/>
            <a:r>
              <a:rPr lang="en-US">
                <a:latin typeface="Century Gothic" panose="020B0502020202020204" pitchFamily="34" charset="0"/>
              </a:rPr>
              <a:t>495 підписантів, що представляють більше 30 млн громадян у країнах Східного партнерства, вже приєдналися до ініціативи, добровільно взявши на себе зобов'язання досягти скорочення більш ніж 27 млн тонн CO2, а також реалізувати заходи з пом'якшення та адаптації до змін клімату.</a:t>
            </a:r>
          </a:p>
        </p:txBody>
      </p:sp>
      <p:pic>
        <p:nvPicPr>
          <p:cNvPr id="8" name="Рисунок 7">
            <a:extLst>
              <a:ext uri="{FF2B5EF4-FFF2-40B4-BE49-F238E27FC236}">
                <a16:creationId xmlns:a16="http://schemas.microsoft.com/office/drawing/2014/main" xmlns="" id="{59231570-3A44-4A13-B928-BC919A2E5E0E}"/>
              </a:ext>
            </a:extLst>
          </p:cNvPr>
          <p:cNvPicPr>
            <a:picLocks noChangeAspect="1"/>
          </p:cNvPicPr>
          <p:nvPr/>
        </p:nvPicPr>
        <p:blipFill>
          <a:blip r:embed="rId2"/>
          <a:stretch>
            <a:fillRect/>
          </a:stretch>
        </p:blipFill>
        <p:spPr>
          <a:xfrm>
            <a:off x="3713717" y="2585023"/>
            <a:ext cx="4724686" cy="1866251"/>
          </a:xfrm>
          <a:prstGeom prst="rect">
            <a:avLst/>
          </a:prstGeom>
        </p:spPr>
      </p:pic>
      <p:sp>
        <p:nvSpPr>
          <p:cNvPr id="5" name="Footer Placeholder 4">
            <a:extLst>
              <a:ext uri="{FF2B5EF4-FFF2-40B4-BE49-F238E27FC236}">
                <a16:creationId xmlns:a16="http://schemas.microsoft.com/office/drawing/2014/main" xmlns="" id="{090AF78E-3CA6-4B8B-9A28-5CE084BE1CF0}"/>
              </a:ext>
            </a:extLst>
          </p:cNvPr>
          <p:cNvSpPr>
            <a:spLocks noGrp="1"/>
          </p:cNvSpPr>
          <p:nvPr>
            <p:ph type="ftr" sz="quarter" idx="15"/>
          </p:nvPr>
        </p:nvSpPr>
        <p:spPr>
          <a:xfrm>
            <a:off x="3490720" y="4767262"/>
            <a:ext cx="4289616" cy="273844"/>
          </a:xfrm>
        </p:spPr>
        <p:txBody>
          <a:bodyPr vert="horz" lIns="91440" tIns="45720" rIns="91440" bIns="45720" rtlCol="0" anchor="ctr">
            <a:normAutofit/>
          </a:bodyPr>
          <a:lstStyle/>
          <a:p>
            <a:pPr defTabSz="914400">
              <a:lnSpc>
                <a:spcPct val="90000"/>
              </a:lnSpc>
              <a:spcAft>
                <a:spcPts val="600"/>
              </a:spcAft>
            </a:pPr>
            <a:r>
              <a:rPr lang="en-US" kern="1200">
                <a:solidFill>
                  <a:prstClr val="black">
                    <a:tint val="75000"/>
                  </a:prstClr>
                </a:solidFill>
                <a:latin typeface="+mn-lt"/>
                <a:ea typeface="+mn-ea"/>
                <a:cs typeface="+mn-cs"/>
              </a:rPr>
              <a:t>Угода мерів. Базові відомості. Розробка ПДСЕРК. Виконання прийнятих зобов`язань підписантами</a:t>
            </a:r>
          </a:p>
        </p:txBody>
      </p:sp>
      <p:sp>
        <p:nvSpPr>
          <p:cNvPr id="6" name="Slide Number Placeholder 5">
            <a:extLst>
              <a:ext uri="{FF2B5EF4-FFF2-40B4-BE49-F238E27FC236}">
                <a16:creationId xmlns:a16="http://schemas.microsoft.com/office/drawing/2014/main" xmlns="" id="{AD22C953-22F7-495B-9C8F-4951D1AE8A53}"/>
              </a:ext>
            </a:extLst>
          </p:cNvPr>
          <p:cNvSpPr>
            <a:spLocks noGrp="1"/>
          </p:cNvSpPr>
          <p:nvPr>
            <p:ph type="sldNum" sz="quarter" idx="16"/>
          </p:nvPr>
        </p:nvSpPr>
        <p:spPr>
          <a:xfrm>
            <a:off x="7900987" y="4767262"/>
            <a:ext cx="614363" cy="273844"/>
          </a:xfrm>
        </p:spPr>
        <p:txBody>
          <a:bodyPr vert="horz" lIns="91440" tIns="45720" rIns="91440" bIns="45720" rtlCol="0" anchor="ctr">
            <a:normAutofit/>
          </a:bodyPr>
          <a:lstStyle/>
          <a:p>
            <a:pPr algn="r" defTabSz="914400">
              <a:spcAft>
                <a:spcPts val="600"/>
              </a:spcAft>
            </a:pPr>
            <a:r>
              <a:rPr lang="en-US" sz="900">
                <a:solidFill>
                  <a:prstClr val="black">
                    <a:tint val="75000"/>
                  </a:prstClr>
                </a:solidFill>
                <a:latin typeface="+mn-lt"/>
                <a:cs typeface="+mn-cs"/>
              </a:rPr>
              <a:t>Page </a:t>
            </a:r>
            <a:fld id="{3A8B5DB7-81A8-4ED4-916B-6B23CD603687}" type="slidenum">
              <a:rPr lang="en-US" sz="900">
                <a:solidFill>
                  <a:prstClr val="black">
                    <a:tint val="75000"/>
                  </a:prstClr>
                </a:solidFill>
                <a:latin typeface="+mn-lt"/>
                <a:cs typeface="+mn-cs"/>
              </a:rPr>
              <a:pPr algn="r" defTabSz="914400">
                <a:spcAft>
                  <a:spcPts val="600"/>
                </a:spcAft>
              </a:pPr>
              <a:t>5</a:t>
            </a:fld>
            <a:endParaRPr lang="en-US" sz="900">
              <a:solidFill>
                <a:prstClr val="black">
                  <a:tint val="75000"/>
                </a:prstClr>
              </a:solidFill>
              <a:latin typeface="+mn-lt"/>
              <a:cs typeface="+mn-cs"/>
            </a:endParaRPr>
          </a:p>
        </p:txBody>
      </p:sp>
      <p:sp>
        <p:nvSpPr>
          <p:cNvPr id="10" name="TextBox 9">
            <a:extLst>
              <a:ext uri="{FF2B5EF4-FFF2-40B4-BE49-F238E27FC236}">
                <a16:creationId xmlns:a16="http://schemas.microsoft.com/office/drawing/2014/main" xmlns="" id="{3738E099-F759-450C-8AC2-5DFF0C9D4EC2}"/>
              </a:ext>
            </a:extLst>
          </p:cNvPr>
          <p:cNvSpPr txBox="1"/>
          <p:nvPr/>
        </p:nvSpPr>
        <p:spPr>
          <a:xfrm>
            <a:off x="3185197" y="4462041"/>
            <a:ext cx="2379175" cy="276999"/>
          </a:xfrm>
          <a:prstGeom prst="rect">
            <a:avLst/>
          </a:prstGeom>
          <a:noFill/>
        </p:spPr>
        <p:txBody>
          <a:bodyPr wrap="square">
            <a:spAutoFit/>
          </a:bodyPr>
          <a:lstStyle/>
          <a:p>
            <a:r>
              <a:rPr lang="uk-UA" sz="1200">
                <a:latin typeface="Century Gothic" panose="020B0502020202020204" pitchFamily="34" charset="0"/>
                <a:hlinkClick r:id="rId3"/>
              </a:rPr>
              <a:t>http://www.com-east.eu/uk/</a:t>
            </a:r>
            <a:endParaRPr lang="uk-UA" sz="1200">
              <a:latin typeface="Century Gothic" panose="020B0502020202020204" pitchFamily="34" charset="0"/>
            </a:endParaRPr>
          </a:p>
        </p:txBody>
      </p:sp>
    </p:spTree>
    <p:extLst>
      <p:ext uri="{BB962C8B-B14F-4D97-AF65-F5344CB8AC3E}">
        <p14:creationId xmlns:p14="http://schemas.microsoft.com/office/powerpoint/2010/main" val="386913222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xmlns="" id="{979FA29F-0402-48FE-B3D4-6C87C0AE04BA}"/>
              </a:ext>
            </a:extLst>
          </p:cNvPr>
          <p:cNvSpPr>
            <a:spLocks noGrp="1"/>
          </p:cNvSpPr>
          <p:nvPr>
            <p:ph type="ftr" sz="quarter" idx="17"/>
          </p:nvPr>
        </p:nvSpPr>
        <p:spPr/>
        <p:txBody>
          <a:bodyPr/>
          <a:lstStyle/>
          <a:p>
            <a:r>
              <a:rPr lang="ru-RU"/>
              <a:t>Угода мерів. Базові відомості. Розробка ПДСЕРК. Виконання прийнятих зобов`язань підписантами</a:t>
            </a:r>
            <a:endParaRPr lang="en-GB" dirty="0"/>
          </a:p>
        </p:txBody>
      </p:sp>
      <p:sp>
        <p:nvSpPr>
          <p:cNvPr id="7" name="Slide Number Placeholder 6">
            <a:extLst>
              <a:ext uri="{FF2B5EF4-FFF2-40B4-BE49-F238E27FC236}">
                <a16:creationId xmlns:a16="http://schemas.microsoft.com/office/drawing/2014/main" xmlns="" id="{7E116963-2936-421B-A385-88B9B638CA5F}"/>
              </a:ext>
            </a:extLst>
          </p:cNvPr>
          <p:cNvSpPr>
            <a:spLocks noGrp="1"/>
          </p:cNvSpPr>
          <p:nvPr>
            <p:ph type="sldNum" sz="quarter" idx="18"/>
          </p:nvPr>
        </p:nvSpPr>
        <p:spPr/>
        <p:txBody>
          <a:bodyPr/>
          <a:lstStyle/>
          <a:p>
            <a:r>
              <a:rPr lang="en-GB"/>
              <a:t>Page </a:t>
            </a:r>
            <a:fld id="{3A8B5DB7-81A8-4ED4-916B-6B23CD603687}" type="slidenum">
              <a:rPr lang="en-GB" smtClean="0"/>
              <a:pPr/>
              <a:t>6</a:t>
            </a:fld>
            <a:endParaRPr lang="en-GB" dirty="0"/>
          </a:p>
        </p:txBody>
      </p:sp>
      <p:pic>
        <p:nvPicPr>
          <p:cNvPr id="9" name="Рисунок 8">
            <a:extLst>
              <a:ext uri="{FF2B5EF4-FFF2-40B4-BE49-F238E27FC236}">
                <a16:creationId xmlns:a16="http://schemas.microsoft.com/office/drawing/2014/main" xmlns="" id="{1A4FE0E4-72F4-41B3-81A7-A7879C629E66}"/>
              </a:ext>
            </a:extLst>
          </p:cNvPr>
          <p:cNvPicPr>
            <a:picLocks noChangeAspect="1"/>
          </p:cNvPicPr>
          <p:nvPr/>
        </p:nvPicPr>
        <p:blipFill>
          <a:blip r:embed="rId2"/>
          <a:stretch>
            <a:fillRect/>
          </a:stretch>
        </p:blipFill>
        <p:spPr>
          <a:xfrm>
            <a:off x="1059417" y="124784"/>
            <a:ext cx="6846117" cy="4638642"/>
          </a:xfrm>
          <a:prstGeom prst="rect">
            <a:avLst/>
          </a:prstGeom>
        </p:spPr>
      </p:pic>
    </p:spTree>
    <p:extLst>
      <p:ext uri="{BB962C8B-B14F-4D97-AF65-F5344CB8AC3E}">
        <p14:creationId xmlns:p14="http://schemas.microsoft.com/office/powerpoint/2010/main" val="317299772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9648D4C-BE2F-4CC7-A6AE-7B1B6527BD97}"/>
              </a:ext>
            </a:extLst>
          </p:cNvPr>
          <p:cNvSpPr>
            <a:spLocks noGrp="1"/>
          </p:cNvSpPr>
          <p:nvPr>
            <p:ph type="title"/>
          </p:nvPr>
        </p:nvSpPr>
        <p:spPr>
          <a:xfrm>
            <a:off x="335518" y="4224738"/>
            <a:ext cx="8521175" cy="321862"/>
          </a:xfrm>
        </p:spPr>
        <p:txBody>
          <a:bodyPr vert="horz" lIns="91440" tIns="45720" rIns="91440" bIns="45720" rtlCol="0" anchor="ctr">
            <a:normAutofit/>
          </a:bodyPr>
          <a:lstStyle/>
          <a:p>
            <a:pPr defTabSz="914400"/>
            <a:r>
              <a:rPr lang="en-US" sz="1000">
                <a:solidFill>
                  <a:schemeClr val="accent6">
                    <a:lumMod val="75000"/>
                  </a:schemeClr>
                </a:solidFill>
                <a:latin typeface="Century Gothic" panose="020B0502020202020204" pitchFamily="34" charset="0"/>
              </a:rPr>
              <a:t>*</a:t>
            </a:r>
            <a:r>
              <a:rPr lang="ru-RU" sz="1000">
                <a:solidFill>
                  <a:schemeClr val="accent6">
                    <a:lumMod val="75000"/>
                  </a:schemeClr>
                </a:solidFill>
                <a:latin typeface="Century Gothic" panose="020B0502020202020204" pitchFamily="34" charset="0"/>
              </a:rPr>
              <a:t>станом на 1 травня 2021 року</a:t>
            </a:r>
            <a:endParaRPr lang="en-US" sz="1000" kern="1200">
              <a:solidFill>
                <a:schemeClr val="accent6">
                  <a:lumMod val="75000"/>
                </a:schemeClr>
              </a:solidFill>
              <a:latin typeface="Century Gothic" panose="020B0502020202020204" pitchFamily="34" charset="0"/>
            </a:endParaRPr>
          </a:p>
        </p:txBody>
      </p:sp>
      <p:sp>
        <p:nvSpPr>
          <p:cNvPr id="11" name="Місце для тексту 10">
            <a:extLst>
              <a:ext uri="{FF2B5EF4-FFF2-40B4-BE49-F238E27FC236}">
                <a16:creationId xmlns:a16="http://schemas.microsoft.com/office/drawing/2014/main" xmlns="" id="{B147FB9A-EC28-4C74-877C-245A6DED53A5}"/>
              </a:ext>
            </a:extLst>
          </p:cNvPr>
          <p:cNvSpPr>
            <a:spLocks noGrp="1"/>
          </p:cNvSpPr>
          <p:nvPr>
            <p:ph type="body" sz="quarter" idx="14"/>
          </p:nvPr>
        </p:nvSpPr>
        <p:spPr>
          <a:xfrm>
            <a:off x="4572000" y="648718"/>
            <a:ext cx="4122182" cy="3495469"/>
          </a:xfrm>
        </p:spPr>
        <p:txBody>
          <a:bodyPr/>
          <a:lstStyle/>
          <a:p>
            <a:pPr marL="171450" indent="-171450">
              <a:buClr>
                <a:srgbClr val="FED501"/>
              </a:buClr>
              <a:buFont typeface="Wingdings" panose="05000000000000000000" pitchFamily="2" charset="2"/>
              <a:buChar char="l"/>
            </a:pPr>
            <a:r>
              <a:rPr lang="uk-UA">
                <a:latin typeface="Century Gothic" panose="020B0502020202020204" pitchFamily="34" charset="0"/>
              </a:rPr>
              <a:t>Підписанти, які взяли на себе зобов’язання скоротити кількість викидів </a:t>
            </a:r>
            <a:r>
              <a:rPr lang="en-AU">
                <a:latin typeface="Century Gothic" panose="020B0502020202020204" pitchFamily="34" charset="0"/>
              </a:rPr>
              <a:t>CO2 </a:t>
            </a:r>
            <a:r>
              <a:rPr lang="uk-UA">
                <a:latin typeface="Century Gothic" panose="020B0502020202020204" pitchFamily="34" charset="0"/>
              </a:rPr>
              <a:t>щонайменше на 20% до 2020 року</a:t>
            </a:r>
            <a:endParaRPr lang="en-US">
              <a:latin typeface="Century Gothic" panose="020B0502020202020204" pitchFamily="34" charset="0"/>
            </a:endParaRPr>
          </a:p>
          <a:p>
            <a:pPr marL="171450" indent="-171450">
              <a:buClr>
                <a:srgbClr val="0099A9"/>
              </a:buClr>
              <a:buFont typeface="Wingdings" panose="05000000000000000000" pitchFamily="2" charset="2"/>
              <a:buChar char="l"/>
            </a:pPr>
            <a:r>
              <a:rPr lang="uk-UA">
                <a:latin typeface="Century Gothic" panose="020B0502020202020204" pitchFamily="34" charset="0"/>
              </a:rPr>
              <a:t>Підписанти, які взяли на себе зобов’язання скоротити кількість викидів </a:t>
            </a:r>
            <a:r>
              <a:rPr lang="en-AU">
                <a:latin typeface="Century Gothic" panose="020B0502020202020204" pitchFamily="34" charset="0"/>
              </a:rPr>
              <a:t>CO2 </a:t>
            </a:r>
            <a:r>
              <a:rPr lang="uk-UA">
                <a:latin typeface="Century Gothic" panose="020B0502020202020204" pitchFamily="34" charset="0"/>
              </a:rPr>
              <a:t>щонайменше на 30%, а також запровадити заходи з адаптації до зміни клімату до 2030 року</a:t>
            </a:r>
            <a:endParaRPr lang="en-US">
              <a:latin typeface="Century Gothic" panose="020B0502020202020204" pitchFamily="34" charset="0"/>
            </a:endParaRPr>
          </a:p>
          <a:p>
            <a:pPr marL="171450" indent="-171450">
              <a:buClr>
                <a:srgbClr val="8092C1"/>
              </a:buClr>
              <a:buFont typeface="Wingdings" panose="05000000000000000000" pitchFamily="2" charset="2"/>
              <a:buChar char="l"/>
            </a:pPr>
            <a:r>
              <a:rPr lang="uk-UA">
                <a:latin typeface="Century Gothic" panose="020B0502020202020204" pitchFamily="34" charset="0"/>
              </a:rPr>
              <a:t>Підписанти, участь яких в Угоді мерів призупинена</a:t>
            </a:r>
            <a:endParaRPr lang="en-US">
              <a:latin typeface="Century Gothic" panose="020B0502020202020204" pitchFamily="34" charset="0"/>
            </a:endParaRPr>
          </a:p>
          <a:p>
            <a:pPr>
              <a:buClr>
                <a:srgbClr val="8092C1"/>
              </a:buClr>
            </a:pPr>
            <a:endParaRPr lang="en-US">
              <a:latin typeface="Century Gothic" panose="020B0502020202020204" pitchFamily="34" charset="0"/>
            </a:endParaRPr>
          </a:p>
          <a:p>
            <a:pPr>
              <a:buClr>
                <a:srgbClr val="8092C1"/>
              </a:buClr>
            </a:pPr>
            <a:r>
              <a:rPr lang="uk-UA" sz="1100">
                <a:latin typeface="Century Gothic" panose="020B0502020202020204" pitchFamily="34" charset="0"/>
              </a:rPr>
              <a:t>Участь підписантів в Угоді мерів призупиняється у</a:t>
            </a:r>
            <a:r>
              <a:rPr lang="en-US" sz="1100">
                <a:latin typeface="Century Gothic" panose="020B0502020202020204" pitchFamily="34" charset="0"/>
              </a:rPr>
              <a:t> </a:t>
            </a:r>
            <a:r>
              <a:rPr lang="uk-UA" sz="1100">
                <a:latin typeface="Century Gothic" panose="020B0502020202020204" pitchFamily="34" charset="0"/>
              </a:rPr>
              <a:t>разі, якщо вони не подають свої Плани дій зі сталого енергетичного розвитку та клімату (</a:t>
            </a:r>
            <a:r>
              <a:rPr lang="en-AU" sz="1100">
                <a:latin typeface="Century Gothic" panose="020B0502020202020204" pitchFamily="34" charset="0"/>
              </a:rPr>
              <a:t>SE(C)AP), </a:t>
            </a:r>
            <a:r>
              <a:rPr lang="uk-UA" sz="1100">
                <a:latin typeface="Century Gothic" panose="020B0502020202020204" pitchFamily="34" charset="0"/>
              </a:rPr>
              <a:t>а також моніторингові звіти у встановлені</a:t>
            </a:r>
            <a:r>
              <a:rPr lang="en-US" sz="1100">
                <a:latin typeface="Century Gothic" panose="020B0502020202020204" pitchFamily="34" charset="0"/>
              </a:rPr>
              <a:t> </a:t>
            </a:r>
            <a:r>
              <a:rPr lang="uk-UA" sz="1100">
                <a:latin typeface="Century Gothic" panose="020B0502020202020204" pitchFamily="34" charset="0"/>
              </a:rPr>
              <a:t>терміни. Щойно підписанти подадуть необхідні</a:t>
            </a:r>
            <a:r>
              <a:rPr lang="en-US" sz="1100">
                <a:latin typeface="Century Gothic" panose="020B0502020202020204" pitchFamily="34" charset="0"/>
              </a:rPr>
              <a:t> </a:t>
            </a:r>
            <a:r>
              <a:rPr lang="uk-UA" sz="1100">
                <a:latin typeface="Century Gothic" panose="020B0502020202020204" pitchFamily="34" charset="0"/>
              </a:rPr>
              <a:t>документи, їхній статус дійсних членів Угоди</a:t>
            </a:r>
            <a:r>
              <a:rPr lang="en-US" sz="1100">
                <a:latin typeface="Century Gothic" panose="020B0502020202020204" pitchFamily="34" charset="0"/>
              </a:rPr>
              <a:t> </a:t>
            </a:r>
            <a:r>
              <a:rPr lang="uk-UA" sz="1100">
                <a:latin typeface="Century Gothic" panose="020B0502020202020204" pitchFamily="34" charset="0"/>
              </a:rPr>
              <a:t>мерів</a:t>
            </a:r>
            <a:r>
              <a:rPr lang="en-US" sz="1100">
                <a:latin typeface="Century Gothic" panose="020B0502020202020204" pitchFamily="34" charset="0"/>
              </a:rPr>
              <a:t> </a:t>
            </a:r>
            <a:r>
              <a:rPr lang="uk-UA" sz="1100">
                <a:latin typeface="Century Gothic" panose="020B0502020202020204" pitchFamily="34" charset="0"/>
              </a:rPr>
              <a:t>поновлюється.</a:t>
            </a:r>
          </a:p>
        </p:txBody>
      </p:sp>
      <p:sp>
        <p:nvSpPr>
          <p:cNvPr id="4" name="Date Placeholder 3">
            <a:extLst>
              <a:ext uri="{FF2B5EF4-FFF2-40B4-BE49-F238E27FC236}">
                <a16:creationId xmlns:a16="http://schemas.microsoft.com/office/drawing/2014/main" xmlns="" id="{CCD6F7A5-1E59-48CE-AD59-293887E80CF3}"/>
              </a:ext>
            </a:extLst>
          </p:cNvPr>
          <p:cNvSpPr>
            <a:spLocks noGrp="1"/>
          </p:cNvSpPr>
          <p:nvPr>
            <p:ph type="dt" sz="half" idx="15"/>
          </p:nvPr>
        </p:nvSpPr>
        <p:spPr/>
        <p:txBody>
          <a:bodyPr vert="horz" lIns="91440" tIns="45720" rIns="91440" bIns="45720" rtlCol="0" anchor="ctr">
            <a:normAutofit fontScale="25000" lnSpcReduction="20000"/>
          </a:bodyPr>
          <a:lstStyle/>
          <a:p>
            <a:pPr defTabSz="914400">
              <a:spcAft>
                <a:spcPts val="600"/>
              </a:spcAft>
            </a:pPr>
            <a:r>
              <a:rPr lang="en-US" sz="900">
                <a:solidFill>
                  <a:srgbClr val="FFFFFF">
                    <a:alpha val="80000"/>
                  </a:srgbClr>
                </a:solidFill>
                <a:latin typeface="+mn-lt"/>
                <a:cs typeface="+mn-cs"/>
              </a:rPr>
              <a:t>22 Jan. 2019</a:t>
            </a:r>
          </a:p>
        </p:txBody>
      </p:sp>
      <p:sp>
        <p:nvSpPr>
          <p:cNvPr id="5" name="Footer Placeholder 4">
            <a:extLst>
              <a:ext uri="{FF2B5EF4-FFF2-40B4-BE49-F238E27FC236}">
                <a16:creationId xmlns:a16="http://schemas.microsoft.com/office/drawing/2014/main" xmlns="" id="{090AF78E-3CA6-4B8B-9A28-5CE084BE1CF0}"/>
              </a:ext>
            </a:extLst>
          </p:cNvPr>
          <p:cNvSpPr>
            <a:spLocks noGrp="1"/>
          </p:cNvSpPr>
          <p:nvPr>
            <p:ph type="ftr" sz="quarter" idx="16"/>
          </p:nvPr>
        </p:nvSpPr>
        <p:spPr/>
        <p:txBody>
          <a:bodyPr vert="horz" lIns="91440" tIns="45720" rIns="91440" bIns="45720" rtlCol="0" anchor="ctr">
            <a:noAutofit/>
          </a:bodyPr>
          <a:lstStyle/>
          <a:p>
            <a:pPr defTabSz="914400">
              <a:lnSpc>
                <a:spcPct val="90000"/>
              </a:lnSpc>
              <a:spcAft>
                <a:spcPts val="600"/>
              </a:spcAft>
            </a:pPr>
            <a:r>
              <a:rPr lang="en-US" kern="1200">
                <a:solidFill>
                  <a:prstClr val="black">
                    <a:tint val="75000"/>
                  </a:prstClr>
                </a:solidFill>
                <a:latin typeface="+mn-lt"/>
                <a:ea typeface="+mn-ea"/>
                <a:cs typeface="+mn-cs"/>
              </a:rPr>
              <a:t>Угода мерів. Базові відомості. Розробка ПДСЕРК. Виконання прийнятих зобов`язань підписантами</a:t>
            </a:r>
          </a:p>
        </p:txBody>
      </p:sp>
      <p:sp>
        <p:nvSpPr>
          <p:cNvPr id="6" name="Slide Number Placeholder 5">
            <a:extLst>
              <a:ext uri="{FF2B5EF4-FFF2-40B4-BE49-F238E27FC236}">
                <a16:creationId xmlns:a16="http://schemas.microsoft.com/office/drawing/2014/main" xmlns="" id="{AD22C953-22F7-495B-9C8F-4951D1AE8A53}"/>
              </a:ext>
            </a:extLst>
          </p:cNvPr>
          <p:cNvSpPr>
            <a:spLocks noGrp="1"/>
          </p:cNvSpPr>
          <p:nvPr>
            <p:ph type="sldNum" sz="quarter" idx="17"/>
          </p:nvPr>
        </p:nvSpPr>
        <p:spPr>
          <a:xfrm>
            <a:off x="367028" y="4926383"/>
            <a:ext cx="533639" cy="92333"/>
          </a:xfrm>
        </p:spPr>
        <p:txBody>
          <a:bodyPr vert="horz" lIns="91440" tIns="45720" rIns="91440" bIns="45720" rtlCol="0" anchor="ctr">
            <a:noAutofit/>
          </a:bodyPr>
          <a:lstStyle/>
          <a:p>
            <a:pPr algn="r" defTabSz="914400">
              <a:spcAft>
                <a:spcPts val="600"/>
              </a:spcAft>
            </a:pPr>
            <a:r>
              <a:rPr lang="en-US">
                <a:solidFill>
                  <a:prstClr val="black">
                    <a:tint val="75000"/>
                  </a:prstClr>
                </a:solidFill>
                <a:latin typeface="Century Gothic" panose="020B0502020202020204" pitchFamily="34" charset="0"/>
                <a:cs typeface="+mn-cs"/>
              </a:rPr>
              <a:t>Page </a:t>
            </a:r>
            <a:fld id="{3A8B5DB7-81A8-4ED4-916B-6B23CD603687}" type="slidenum">
              <a:rPr lang="en-US" smtClean="0">
                <a:solidFill>
                  <a:prstClr val="black">
                    <a:tint val="75000"/>
                  </a:prstClr>
                </a:solidFill>
                <a:latin typeface="Century Gothic" panose="020B0502020202020204" pitchFamily="34" charset="0"/>
                <a:cs typeface="+mn-cs"/>
              </a:rPr>
              <a:pPr algn="r" defTabSz="914400">
                <a:spcAft>
                  <a:spcPts val="600"/>
                </a:spcAft>
              </a:pPr>
              <a:t>7</a:t>
            </a:fld>
            <a:endParaRPr lang="en-US">
              <a:solidFill>
                <a:prstClr val="black">
                  <a:tint val="75000"/>
                </a:prstClr>
              </a:solidFill>
              <a:latin typeface="Century Gothic" panose="020B0502020202020204" pitchFamily="34" charset="0"/>
              <a:cs typeface="+mn-cs"/>
            </a:endParaRPr>
          </a:p>
        </p:txBody>
      </p:sp>
      <p:pic>
        <p:nvPicPr>
          <p:cNvPr id="16" name="Рисунок 15">
            <a:extLst>
              <a:ext uri="{FF2B5EF4-FFF2-40B4-BE49-F238E27FC236}">
                <a16:creationId xmlns:a16="http://schemas.microsoft.com/office/drawing/2014/main" xmlns="" id="{1ED05C78-F2CA-45D5-96AD-F74852A04A19}"/>
              </a:ext>
            </a:extLst>
          </p:cNvPr>
          <p:cNvPicPr>
            <a:picLocks noChangeAspect="1"/>
          </p:cNvPicPr>
          <p:nvPr/>
        </p:nvPicPr>
        <p:blipFill>
          <a:blip r:embed="rId2"/>
          <a:stretch>
            <a:fillRect/>
          </a:stretch>
        </p:blipFill>
        <p:spPr>
          <a:xfrm>
            <a:off x="449817" y="356790"/>
            <a:ext cx="3733563" cy="3867948"/>
          </a:xfrm>
          <a:prstGeom prst="rect">
            <a:avLst/>
          </a:prstGeom>
        </p:spPr>
      </p:pic>
    </p:spTree>
    <p:extLst>
      <p:ext uri="{BB962C8B-B14F-4D97-AF65-F5344CB8AC3E}">
        <p14:creationId xmlns:p14="http://schemas.microsoft.com/office/powerpoint/2010/main" val="88600521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xmlns="" id="{979FA29F-0402-48FE-B3D4-6C87C0AE04BA}"/>
              </a:ext>
            </a:extLst>
          </p:cNvPr>
          <p:cNvSpPr>
            <a:spLocks noGrp="1"/>
          </p:cNvSpPr>
          <p:nvPr>
            <p:ph type="ftr" sz="quarter" idx="17"/>
          </p:nvPr>
        </p:nvSpPr>
        <p:spPr/>
        <p:txBody>
          <a:bodyPr/>
          <a:lstStyle/>
          <a:p>
            <a:r>
              <a:rPr lang="ru-RU"/>
              <a:t>Угода мерів. Базові відомості. Розробка ПДСЕРК. Виконання прийнятих зобов`язань підписантами</a:t>
            </a:r>
            <a:endParaRPr lang="en-GB" dirty="0"/>
          </a:p>
        </p:txBody>
      </p:sp>
      <p:sp>
        <p:nvSpPr>
          <p:cNvPr id="7" name="Slide Number Placeholder 6">
            <a:extLst>
              <a:ext uri="{FF2B5EF4-FFF2-40B4-BE49-F238E27FC236}">
                <a16:creationId xmlns:a16="http://schemas.microsoft.com/office/drawing/2014/main" xmlns="" id="{7E116963-2936-421B-A385-88B9B638CA5F}"/>
              </a:ext>
            </a:extLst>
          </p:cNvPr>
          <p:cNvSpPr>
            <a:spLocks noGrp="1"/>
          </p:cNvSpPr>
          <p:nvPr>
            <p:ph type="sldNum" sz="quarter" idx="18"/>
          </p:nvPr>
        </p:nvSpPr>
        <p:spPr/>
        <p:txBody>
          <a:bodyPr/>
          <a:lstStyle/>
          <a:p>
            <a:r>
              <a:rPr lang="en-GB"/>
              <a:t>Page </a:t>
            </a:r>
            <a:fld id="{3A8B5DB7-81A8-4ED4-916B-6B23CD603687}" type="slidenum">
              <a:rPr lang="en-GB" smtClean="0"/>
              <a:pPr/>
              <a:t>8</a:t>
            </a:fld>
            <a:endParaRPr lang="en-GB" dirty="0"/>
          </a:p>
        </p:txBody>
      </p:sp>
      <p:pic>
        <p:nvPicPr>
          <p:cNvPr id="8" name="Рисунок 7" descr="Зображення, що містить карта&#10;&#10;Автоматично згенерований опис">
            <a:extLst>
              <a:ext uri="{FF2B5EF4-FFF2-40B4-BE49-F238E27FC236}">
                <a16:creationId xmlns:a16="http://schemas.microsoft.com/office/drawing/2014/main" xmlns="" id="{3D8FC65D-0B26-4647-BA28-0B294F2ED3BE}"/>
              </a:ext>
            </a:extLst>
          </p:cNvPr>
          <p:cNvPicPr>
            <a:picLocks noChangeAspect="1"/>
          </p:cNvPicPr>
          <p:nvPr/>
        </p:nvPicPr>
        <p:blipFill>
          <a:blip r:embed="rId2"/>
          <a:stretch>
            <a:fillRect/>
          </a:stretch>
        </p:blipFill>
        <p:spPr>
          <a:xfrm>
            <a:off x="0" y="0"/>
            <a:ext cx="7622501" cy="4752196"/>
          </a:xfrm>
          <a:prstGeom prst="rect">
            <a:avLst/>
          </a:prstGeom>
        </p:spPr>
      </p:pic>
    </p:spTree>
    <p:extLst>
      <p:ext uri="{BB962C8B-B14F-4D97-AF65-F5344CB8AC3E}">
        <p14:creationId xmlns:p14="http://schemas.microsoft.com/office/powerpoint/2010/main" val="402491149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1"/>
            <a:ext cx="3052451" cy="5143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090AF78E-3CA6-4B8B-9A28-5CE084BE1CF0}"/>
              </a:ext>
            </a:extLst>
          </p:cNvPr>
          <p:cNvSpPr>
            <a:spLocks noGrp="1"/>
          </p:cNvSpPr>
          <p:nvPr>
            <p:ph type="ftr" sz="quarter" idx="15"/>
          </p:nvPr>
        </p:nvSpPr>
        <p:spPr>
          <a:xfrm>
            <a:off x="3490720" y="4767262"/>
            <a:ext cx="4289616" cy="273844"/>
          </a:xfrm>
        </p:spPr>
        <p:txBody>
          <a:bodyPr vert="horz" lIns="91440" tIns="45720" rIns="91440" bIns="45720" rtlCol="0" anchor="ctr">
            <a:normAutofit/>
          </a:bodyPr>
          <a:lstStyle/>
          <a:p>
            <a:pPr defTabSz="914400">
              <a:lnSpc>
                <a:spcPct val="90000"/>
              </a:lnSpc>
              <a:spcAft>
                <a:spcPts val="600"/>
              </a:spcAft>
            </a:pPr>
            <a:r>
              <a:rPr lang="en-US" kern="1200">
                <a:solidFill>
                  <a:prstClr val="black">
                    <a:tint val="75000"/>
                  </a:prstClr>
                </a:solidFill>
                <a:latin typeface="+mn-lt"/>
                <a:ea typeface="+mn-ea"/>
                <a:cs typeface="+mn-cs"/>
              </a:rPr>
              <a:t>Угода мерів. Базові відомості. Розробка ПДСЕРК. Виконання прийнятих зобов`язань підписантами</a:t>
            </a:r>
          </a:p>
        </p:txBody>
      </p:sp>
      <p:sp>
        <p:nvSpPr>
          <p:cNvPr id="6" name="Slide Number Placeholder 5">
            <a:extLst>
              <a:ext uri="{FF2B5EF4-FFF2-40B4-BE49-F238E27FC236}">
                <a16:creationId xmlns:a16="http://schemas.microsoft.com/office/drawing/2014/main" xmlns="" id="{AD22C953-22F7-495B-9C8F-4951D1AE8A53}"/>
              </a:ext>
            </a:extLst>
          </p:cNvPr>
          <p:cNvSpPr>
            <a:spLocks noGrp="1"/>
          </p:cNvSpPr>
          <p:nvPr>
            <p:ph type="sldNum" sz="quarter" idx="16"/>
          </p:nvPr>
        </p:nvSpPr>
        <p:spPr>
          <a:xfrm>
            <a:off x="7900987" y="4767262"/>
            <a:ext cx="614363" cy="273844"/>
          </a:xfrm>
        </p:spPr>
        <p:txBody>
          <a:bodyPr vert="horz" lIns="91440" tIns="45720" rIns="91440" bIns="45720" rtlCol="0" anchor="ctr">
            <a:normAutofit/>
          </a:bodyPr>
          <a:lstStyle/>
          <a:p>
            <a:pPr algn="r" defTabSz="914400">
              <a:spcAft>
                <a:spcPts val="600"/>
              </a:spcAft>
            </a:pPr>
            <a:r>
              <a:rPr lang="en-US" sz="900">
                <a:solidFill>
                  <a:prstClr val="black">
                    <a:tint val="75000"/>
                  </a:prstClr>
                </a:solidFill>
                <a:latin typeface="+mn-lt"/>
                <a:cs typeface="+mn-cs"/>
              </a:rPr>
              <a:t>Page </a:t>
            </a:r>
            <a:fld id="{3A8B5DB7-81A8-4ED4-916B-6B23CD603687}" type="slidenum">
              <a:rPr lang="en-US" sz="900">
                <a:solidFill>
                  <a:prstClr val="black">
                    <a:tint val="75000"/>
                  </a:prstClr>
                </a:solidFill>
                <a:latin typeface="+mn-lt"/>
                <a:cs typeface="+mn-cs"/>
              </a:rPr>
              <a:pPr algn="r" defTabSz="914400">
                <a:spcAft>
                  <a:spcPts val="600"/>
                </a:spcAft>
              </a:pPr>
              <a:t>9</a:t>
            </a:fld>
            <a:endParaRPr lang="en-US" sz="900">
              <a:solidFill>
                <a:prstClr val="black">
                  <a:tint val="75000"/>
                </a:prstClr>
              </a:solidFill>
              <a:latin typeface="+mn-lt"/>
              <a:cs typeface="+mn-cs"/>
            </a:endParaRPr>
          </a:p>
        </p:txBody>
      </p:sp>
      <p:sp>
        <p:nvSpPr>
          <p:cNvPr id="17" name="Title 2">
            <a:extLst>
              <a:ext uri="{FF2B5EF4-FFF2-40B4-BE49-F238E27FC236}">
                <a16:creationId xmlns:a16="http://schemas.microsoft.com/office/drawing/2014/main" xmlns="" id="{ADE4089F-DBE6-4A77-8D7B-B5A20D434321}"/>
              </a:ext>
            </a:extLst>
          </p:cNvPr>
          <p:cNvSpPr txBox="1">
            <a:spLocks/>
          </p:cNvSpPr>
          <p:nvPr/>
        </p:nvSpPr>
        <p:spPr bwMode="gray">
          <a:xfrm>
            <a:off x="419100" y="480060"/>
            <a:ext cx="2385820" cy="420992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pPr defTabSz="914400"/>
            <a:r>
              <a:rPr lang="uk-UA" sz="2400" dirty="0">
                <a:solidFill>
                  <a:srgbClr val="FFFFFF"/>
                </a:solidFill>
                <a:latin typeface="Century Gothic" panose="020B0502020202020204" pitchFamily="34" charset="0"/>
              </a:rPr>
              <a:t>Цілі </a:t>
            </a:r>
            <a:r>
              <a:rPr lang="ru-RU" sz="2400" dirty="0">
                <a:solidFill>
                  <a:srgbClr val="FFFFFF"/>
                </a:solidFill>
                <a:latin typeface="Century Gothic" panose="020B0502020202020204" pitchFamily="34" charset="0"/>
              </a:rPr>
              <a:t>Угода </a:t>
            </a:r>
            <a:r>
              <a:rPr lang="ru-RU" sz="2400" dirty="0" err="1">
                <a:solidFill>
                  <a:srgbClr val="FFFFFF"/>
                </a:solidFill>
                <a:latin typeface="Century Gothic" panose="020B0502020202020204" pitchFamily="34" charset="0"/>
              </a:rPr>
              <a:t>мерів</a:t>
            </a:r>
            <a:r>
              <a:rPr lang="ru-RU" sz="2400" dirty="0">
                <a:solidFill>
                  <a:srgbClr val="FFFFFF"/>
                </a:solidFill>
                <a:latin typeface="Century Gothic" panose="020B0502020202020204" pitchFamily="34" charset="0"/>
              </a:rPr>
              <a:t> – </a:t>
            </a:r>
            <a:r>
              <a:rPr lang="ru-RU" sz="2400" dirty="0" err="1">
                <a:solidFill>
                  <a:srgbClr val="FFFFFF"/>
                </a:solidFill>
                <a:latin typeface="Century Gothic" panose="020B0502020202020204" pitchFamily="34" charset="0"/>
              </a:rPr>
              <a:t>Схід</a:t>
            </a:r>
            <a:r>
              <a:rPr lang="ru-RU" sz="2400" dirty="0">
                <a:solidFill>
                  <a:srgbClr val="FFFFFF"/>
                </a:solidFill>
                <a:latin typeface="Century Gothic" panose="020B0502020202020204" pitchFamily="34" charset="0"/>
              </a:rPr>
              <a:t> (</a:t>
            </a:r>
            <a:r>
              <a:rPr lang="ru-RU" sz="2400" dirty="0" err="1">
                <a:solidFill>
                  <a:srgbClr val="FFFFFF"/>
                </a:solidFill>
                <a:latin typeface="Century Gothic" panose="020B0502020202020204" pitchFamily="34" charset="0"/>
              </a:rPr>
              <a:t>CoM</a:t>
            </a:r>
            <a:r>
              <a:rPr lang="ru-RU" sz="2400" dirty="0">
                <a:solidFill>
                  <a:srgbClr val="FFFFFF"/>
                </a:solidFill>
                <a:latin typeface="Century Gothic" panose="020B0502020202020204" pitchFamily="34" charset="0"/>
              </a:rPr>
              <a:t> </a:t>
            </a:r>
            <a:r>
              <a:rPr lang="ru-RU" sz="2400" dirty="0" err="1">
                <a:solidFill>
                  <a:srgbClr val="FFFFFF"/>
                </a:solidFill>
                <a:latin typeface="Century Gothic" panose="020B0502020202020204" pitchFamily="34" charset="0"/>
              </a:rPr>
              <a:t>East</a:t>
            </a:r>
            <a:r>
              <a:rPr lang="ru-RU" sz="2400" dirty="0">
                <a:solidFill>
                  <a:srgbClr val="FFFFFF"/>
                </a:solidFill>
                <a:latin typeface="Century Gothic" panose="020B0502020202020204" pitchFamily="34" charset="0"/>
              </a:rPr>
              <a:t>) </a:t>
            </a:r>
            <a:r>
              <a:rPr lang="uk-UA" sz="2400" dirty="0">
                <a:solidFill>
                  <a:srgbClr val="FFFFFF"/>
                </a:solidFill>
                <a:latin typeface="Century Gothic" panose="020B0502020202020204" pitchFamily="34" charset="0"/>
              </a:rPr>
              <a:t>:</a:t>
            </a:r>
            <a:endParaRPr lang="en-US" sz="2400" dirty="0">
              <a:solidFill>
                <a:srgbClr val="FFFFFF"/>
              </a:solidFill>
              <a:latin typeface="Century Gothic" panose="020B0502020202020204" pitchFamily="34" charset="0"/>
            </a:endParaRPr>
          </a:p>
        </p:txBody>
      </p:sp>
      <p:graphicFrame>
        <p:nvGraphicFramePr>
          <p:cNvPr id="7" name="Text Placeholder 1">
            <a:extLst>
              <a:ext uri="{FF2B5EF4-FFF2-40B4-BE49-F238E27FC236}">
                <a16:creationId xmlns:a16="http://schemas.microsoft.com/office/drawing/2014/main" xmlns="" id="{566AD62D-7AF8-4BE6-88EE-DC837DACA083}"/>
              </a:ext>
            </a:extLst>
          </p:cNvPr>
          <p:cNvGraphicFramePr/>
          <p:nvPr>
            <p:extLst>
              <p:ext uri="{D42A27DB-BD31-4B8C-83A1-F6EECF244321}">
                <p14:modId xmlns:p14="http://schemas.microsoft.com/office/powerpoint/2010/main" val="1744087218"/>
              </p:ext>
            </p:extLst>
          </p:nvPr>
        </p:nvGraphicFramePr>
        <p:xfrm>
          <a:off x="3383280" y="236220"/>
          <a:ext cx="5046112" cy="4137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6595516"/>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8B9460FECFA74686624BF0EBFE5170" ma:contentTypeVersion="10" ma:contentTypeDescription="Create a new document." ma:contentTypeScope="" ma:versionID="c5a5b138927cea0d8e0dd3e7fc5cd915">
  <xsd:schema xmlns:xsd="http://www.w3.org/2001/XMLSchema" xmlns:xs="http://www.w3.org/2001/XMLSchema" xmlns:p="http://schemas.microsoft.com/office/2006/metadata/properties" xmlns:ns2="6e4f4e76-51ae-4169-8210-e14f397d04c6" xmlns:ns3="32034fa4-01f1-48d6-a54f-977068082a43" targetNamespace="http://schemas.microsoft.com/office/2006/metadata/properties" ma:root="true" ma:fieldsID="278b0e3b618b24e7cc26098e0013093c" ns2:_="" ns3:_="">
    <xsd:import namespace="6e4f4e76-51ae-4169-8210-e14f397d04c6"/>
    <xsd:import namespace="32034fa4-01f1-48d6-a54f-977068082a4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4f4e76-51ae-4169-8210-e14f397d04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034fa4-01f1-48d6-a54f-977068082a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A4ABAE-E8BE-4551-888E-65658D3A465D}">
  <ds:schemaRefs>
    <ds:schemaRef ds:uri="http://schemas.openxmlformats.org/package/2006/metadata/core-properties"/>
    <ds:schemaRef ds:uri="http://purl.org/dc/terms/"/>
    <ds:schemaRef ds:uri="http://purl.org/dc/dcmitype/"/>
    <ds:schemaRef ds:uri="http://schemas.microsoft.com/office/2006/documentManagement/types"/>
    <ds:schemaRef ds:uri="http://schemas.microsoft.com/office/infopath/2007/PartnerControls"/>
    <ds:schemaRef ds:uri="http://purl.org/dc/elements/1.1/"/>
    <ds:schemaRef ds:uri="http://www.w3.org/XML/1998/namespace"/>
    <ds:schemaRef ds:uri="32034fa4-01f1-48d6-a54f-977068082a43"/>
    <ds:schemaRef ds:uri="6e4f4e76-51ae-4169-8210-e14f397d04c6"/>
    <ds:schemaRef ds:uri="http://schemas.microsoft.com/office/2006/metadata/properties"/>
  </ds:schemaRefs>
</ds:datastoreItem>
</file>

<file path=customXml/itemProps2.xml><?xml version="1.0" encoding="utf-8"?>
<ds:datastoreItem xmlns:ds="http://schemas.openxmlformats.org/officeDocument/2006/customXml" ds:itemID="{8DD46813-AB69-424C-8E44-C917208539D8}">
  <ds:schemaRefs>
    <ds:schemaRef ds:uri="http://schemas.microsoft.com/sharepoint/v3/contenttype/forms"/>
  </ds:schemaRefs>
</ds:datastoreItem>
</file>

<file path=customXml/itemProps3.xml><?xml version="1.0" encoding="utf-8"?>
<ds:datastoreItem xmlns:ds="http://schemas.openxmlformats.org/officeDocument/2006/customXml" ds:itemID="{C88E4886-5ED3-4A13-82E0-E9D06D03CC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4f4e76-51ae-4169-8210-e14f397d04c6"/>
    <ds:schemaRef ds:uri="32034fa4-01f1-48d6-a54f-977068082a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1264</TotalTime>
  <Words>2782</Words>
  <Application>Microsoft Office PowerPoint</Application>
  <PresentationFormat>Экран (16:9)</PresentationFormat>
  <Paragraphs>316</Paragraphs>
  <Slides>33</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Master English</vt:lpstr>
      <vt:lpstr>Угода мерів. Базові відомості. Розробка ПДСЕРК. Виконання прийнятих зобов`язань підписантами</vt:lpstr>
      <vt:lpstr>Презентация PowerPoint</vt:lpstr>
      <vt:lpstr>Презентация PowerPoint</vt:lpstr>
      <vt:lpstr>Угода мерів щодо клімату та енергії </vt:lpstr>
      <vt:lpstr>Угода мерів – Схід (CoM East) </vt:lpstr>
      <vt:lpstr>Презентация PowerPoint</vt:lpstr>
      <vt:lpstr>*станом на 1 травня 2021 року</vt:lpstr>
      <vt:lpstr>Презентация PowerPoint</vt:lpstr>
      <vt:lpstr>Презентация PowerPoint</vt:lpstr>
      <vt:lpstr>ОСНОВНІ ВИДИ ДІЯЛЬНОСТІ В РАМКАХ ПРОЕКТУ:</vt:lpstr>
      <vt:lpstr>ПРОЕКТ НАДАЄ ПІДТРИМКУ:</vt:lpstr>
      <vt:lpstr>ПЕРЕВАГИ ПРИЄДНАННЯ</vt:lpstr>
      <vt:lpstr>ЗОБОВ’ЯЗАННЯ ПІДПИСАНТІВ УГОДИ МЕРІВ</vt:lpstr>
      <vt:lpstr>Спільнота Угоди Мерів</vt:lpstr>
      <vt:lpstr>Координатори Угоди Мерів</vt:lpstr>
      <vt:lpstr>Національні координатори</vt:lpstr>
      <vt:lpstr>Структури підтримки</vt:lpstr>
      <vt:lpstr>Спільнота Угоди Мерів в Україні</vt:lpstr>
      <vt:lpstr>Презентация PowerPoint</vt:lpstr>
      <vt:lpstr>Презентация PowerPoint</vt:lpstr>
      <vt:lpstr>Сайт Угода Мерів </vt:lpstr>
      <vt:lpstr>Презентация PowerPoint</vt:lpstr>
      <vt:lpstr>План дій сталого енергетичного розвитку та клімату</vt:lpstr>
      <vt:lpstr>План дій сталого енергетичного розвитку та клімату</vt:lpstr>
      <vt:lpstr>Базовий кадастр викидів (БКВ)</vt:lpstr>
      <vt:lpstr>КЛЮЧОВІ СЕКТОРИ</vt:lpstr>
      <vt:lpstr>Презентация PowerPoint</vt:lpstr>
      <vt:lpstr>Моніториновий звіт</vt:lpstr>
      <vt:lpstr>Дні енергії</vt:lpstr>
      <vt:lpstr>Угода Мерів - Схід ІІІ</vt:lpstr>
      <vt:lpstr>Дорожня карта</vt:lpstr>
      <vt:lpstr>Питання</vt:lpstr>
      <vt:lpstr>Дякуємо за увагу</vt:lpstr>
    </vt:vector>
  </TitlesOfParts>
  <Company>GIZ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lastModifiedBy>userGay1511</cp:lastModifiedBy>
  <cp:revision>994</cp:revision>
  <dcterms:created xsi:type="dcterms:W3CDTF">2017-09-14T11:33:37Z</dcterms:created>
  <dcterms:modified xsi:type="dcterms:W3CDTF">2021-11-03T06:30:40Z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0x0101004F8B9460FECFA74686624BF0EBFE5170</vt:lpwstr>
  </property>
</Properties>
</file>