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94" r:id="rId2"/>
    <p:sldId id="376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</p:sldIdLst>
  <p:sldSz cx="18286413" cy="10287000"/>
  <p:notesSz cx="9926638" cy="6797675"/>
  <p:defaultTextStyle>
    <a:defPPr>
      <a:defRPr lang="uk-UA"/>
    </a:defPPr>
    <a:lvl1pPr marL="0" algn="l" defTabSz="148745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43726" algn="l" defTabSz="148745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487451" algn="l" defTabSz="148745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31177" algn="l" defTabSz="148745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2974884" algn="l" defTabSz="148745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18608" algn="l" defTabSz="148745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462336" algn="l" defTabSz="148745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206059" algn="l" defTabSz="148745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5949781" algn="l" defTabSz="148745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3240">
          <p15:clr>
            <a:srgbClr val="A4A3A4"/>
          </p15:clr>
        </p15:guide>
        <p15:guide id="4" pos="5760">
          <p15:clr>
            <a:srgbClr val="A4A3A4"/>
          </p15:clr>
        </p15:guide>
        <p15:guide id="5" orient="horz" pos="1080">
          <p15:clr>
            <a:srgbClr val="A4A3A4"/>
          </p15:clr>
        </p15:guide>
        <p15:guide id="6" orient="horz" pos="1620">
          <p15:clr>
            <a:srgbClr val="A4A3A4"/>
          </p15:clr>
        </p15:guide>
        <p15:guide id="7" pos="1560">
          <p15:clr>
            <a:srgbClr val="A4A3A4"/>
          </p15:clr>
        </p15:guide>
        <p15:guide id="8" pos="2880">
          <p15:clr>
            <a:srgbClr val="A4A3A4"/>
          </p15:clr>
        </p15:guide>
        <p15:guide id="9" orient="horz" pos="4320">
          <p15:clr>
            <a:srgbClr val="A4A3A4"/>
          </p15:clr>
        </p15:guide>
        <p15:guide id="10" orient="horz" pos="6480">
          <p15:clr>
            <a:srgbClr val="A4A3A4"/>
          </p15:clr>
        </p15:guide>
        <p15:guide id="11" orient="horz" pos="3241">
          <p15:clr>
            <a:srgbClr val="A4A3A4"/>
          </p15:clr>
        </p15:guide>
        <p15:guide id="12" pos="6239">
          <p15:clr>
            <a:srgbClr val="A4A3A4"/>
          </p15:clr>
        </p15:guide>
        <p15:guide id="13" pos="115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52615"/>
    <a:srgbClr val="722A28"/>
    <a:srgbClr val="DED1D0"/>
    <a:srgbClr val="C76361"/>
    <a:srgbClr val="FFFF99"/>
    <a:srgbClr val="411817"/>
    <a:srgbClr val="663300"/>
    <a:srgbClr val="AD5B5B"/>
    <a:srgbClr val="644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64" autoAdjust="0"/>
    <p:restoredTop sz="95928" autoAdjust="0"/>
  </p:normalViewPr>
  <p:slideViewPr>
    <p:cSldViewPr>
      <p:cViewPr>
        <p:scale>
          <a:sx n="53" d="100"/>
          <a:sy n="53" d="100"/>
        </p:scale>
        <p:origin x="-2064" y="-648"/>
      </p:cViewPr>
      <p:guideLst>
        <p:guide orient="horz" pos="2160"/>
        <p:guide orient="horz" pos="3240"/>
        <p:guide orient="horz" pos="1080"/>
        <p:guide orient="horz" pos="1620"/>
        <p:guide orient="horz" pos="4320"/>
        <p:guide orient="horz" pos="6480"/>
        <p:guide orient="horz" pos="3242"/>
        <p:guide pos="3120"/>
        <p:guide pos="5760"/>
        <p:guide pos="1560"/>
        <p:guide pos="2880"/>
        <p:guide pos="6239"/>
        <p:guide pos="115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5623373" y="1"/>
            <a:ext cx="4301543" cy="339884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BBEAD53F-A58D-4DED-8BE2-72829D402521}" type="datetimeFigureOut">
              <a:rPr lang="uk-UA" smtClean="0"/>
              <a:pPr/>
              <a:t>11.08.2021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992665" y="3228897"/>
            <a:ext cx="7941310" cy="3058953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2" y="6456218"/>
            <a:ext cx="4301543" cy="339884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5623373" y="6456218"/>
            <a:ext cx="4301543" cy="339884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264E7E21-9F58-40F9-97B7-6064908C772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116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874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43726" algn="l" defTabSz="14874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87451" algn="l" defTabSz="14874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231177" algn="l" defTabSz="14874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74884" algn="l" defTabSz="14874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718608" algn="l" defTabSz="14874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462336" algn="l" defTabSz="14874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206059" algn="l" defTabSz="14874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949781" algn="l" defTabSz="148745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483" y="3195819"/>
            <a:ext cx="15543451" cy="22050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2964" y="5829302"/>
            <a:ext cx="12800489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4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8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30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7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1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6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05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4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9583-E587-4ECC-B5AD-E803A51295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392-8925-4ACC-A7E5-9DE66AB73A5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9583-E587-4ECC-B5AD-E803A51295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392-8925-4ACC-A7E5-9DE66AB73A5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2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7651" y="412120"/>
            <a:ext cx="4114443" cy="87772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323" y="412120"/>
            <a:ext cx="12038555" cy="8777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9583-E587-4ECC-B5AD-E803A51295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392-8925-4ACC-A7E5-9DE66AB73A5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6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00927" y="8894897"/>
            <a:ext cx="16476822" cy="477734"/>
          </a:xfrm>
          <a:prstGeom prst="rect">
            <a:avLst/>
          </a:prstGeom>
        </p:spPr>
        <p:txBody>
          <a:bodyPr lIns="34285" tIns="34285" rIns="34285" bIns="34285"/>
          <a:lstStyle>
            <a:lvl1pPr marL="0" indent="0" defTabSz="619042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904794" y="1931244"/>
            <a:ext cx="16476823" cy="3486151"/>
          </a:xfrm>
          <a:prstGeom prst="rect">
            <a:avLst/>
          </a:prstGeom>
        </p:spPr>
        <p:txBody>
          <a:bodyPr anchor="b"/>
          <a:lstStyle>
            <a:lvl1pPr>
              <a:defRPr sz="8700" spc="-17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00929" y="5417393"/>
            <a:ext cx="16476821" cy="1428751"/>
          </a:xfrm>
          <a:prstGeom prst="rect">
            <a:avLst/>
          </a:prstGeom>
        </p:spPr>
        <p:txBody>
          <a:bodyPr/>
          <a:lstStyle>
            <a:lvl1pPr marL="0" indent="0" defTabSz="619042">
              <a:lnSpc>
                <a:spcPct val="100000"/>
              </a:lnSpc>
              <a:spcBef>
                <a:spcPts val="0"/>
              </a:spcBef>
              <a:buSzTx/>
              <a:buNone/>
              <a:defRPr sz="4100" b="1"/>
            </a:lvl1pPr>
            <a:lvl2pPr marL="0" indent="342854" defTabSz="619042">
              <a:lnSpc>
                <a:spcPct val="100000"/>
              </a:lnSpc>
              <a:spcBef>
                <a:spcPts val="0"/>
              </a:spcBef>
              <a:buSzTx/>
              <a:buNone/>
              <a:defRPr sz="4100" b="1"/>
            </a:lvl2pPr>
            <a:lvl3pPr marL="0" indent="685709" defTabSz="619042">
              <a:lnSpc>
                <a:spcPct val="100000"/>
              </a:lnSpc>
              <a:spcBef>
                <a:spcPts val="0"/>
              </a:spcBef>
              <a:buSzTx/>
              <a:buNone/>
              <a:defRPr sz="4100" b="1"/>
            </a:lvl3pPr>
            <a:lvl4pPr marL="0" indent="1028563" defTabSz="619042">
              <a:lnSpc>
                <a:spcPct val="100000"/>
              </a:lnSpc>
              <a:spcBef>
                <a:spcPts val="0"/>
              </a:spcBef>
              <a:buSzTx/>
              <a:buNone/>
              <a:defRPr sz="4100" b="1"/>
            </a:lvl4pPr>
            <a:lvl5pPr marL="0" indent="1371417" defTabSz="619042">
              <a:lnSpc>
                <a:spcPct val="100000"/>
              </a:lnSpc>
              <a:spcBef>
                <a:spcPts val="0"/>
              </a:spcBef>
              <a:buSzTx/>
              <a:buNone/>
              <a:defRPr sz="41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48731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9583-E587-4ECC-B5AD-E803A51295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392-8925-4ACC-A7E5-9DE66AB73A5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3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501" y="6610514"/>
            <a:ext cx="15543451" cy="2043112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501" y="4360074"/>
            <a:ext cx="15543451" cy="2250280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4359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48718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23078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97436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7179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46154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2051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9487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9583-E587-4ECC-B5AD-E803A51295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392-8925-4ACC-A7E5-9DE66AB73A5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6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323" y="2400314"/>
            <a:ext cx="8076499" cy="6788944"/>
          </a:xfrm>
        </p:spPr>
        <p:txBody>
          <a:bodyPr/>
          <a:lstStyle>
            <a:lvl1pPr>
              <a:defRPr sz="4600"/>
            </a:lvl1pPr>
            <a:lvl2pPr>
              <a:defRPr sz="3800"/>
            </a:lvl2pPr>
            <a:lvl3pPr>
              <a:defRPr sz="32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95595" y="2400314"/>
            <a:ext cx="8076499" cy="6788944"/>
          </a:xfrm>
        </p:spPr>
        <p:txBody>
          <a:bodyPr/>
          <a:lstStyle>
            <a:lvl1pPr>
              <a:defRPr sz="4600"/>
            </a:lvl1pPr>
            <a:lvl2pPr>
              <a:defRPr sz="3800"/>
            </a:lvl2pPr>
            <a:lvl3pPr>
              <a:defRPr sz="32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9583-E587-4ECC-B5AD-E803A51295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392-8925-4ACC-A7E5-9DE66AB73A5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7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321" y="2302670"/>
            <a:ext cx="8079675" cy="959644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43594" indent="0">
              <a:buNone/>
              <a:defRPr sz="3200" b="1"/>
            </a:lvl2pPr>
            <a:lvl3pPr marL="1487189" indent="0">
              <a:buNone/>
              <a:defRPr sz="3000" b="1"/>
            </a:lvl3pPr>
            <a:lvl4pPr marL="2230783" indent="0">
              <a:buNone/>
              <a:defRPr sz="2800" b="1"/>
            </a:lvl4pPr>
            <a:lvl5pPr marL="2974361" indent="0">
              <a:buNone/>
              <a:defRPr sz="2800" b="1"/>
            </a:lvl5pPr>
            <a:lvl6pPr marL="3717950" indent="0">
              <a:buNone/>
              <a:defRPr sz="2800" b="1"/>
            </a:lvl6pPr>
            <a:lvl7pPr marL="4461546" indent="0">
              <a:buNone/>
              <a:defRPr sz="2800" b="1"/>
            </a:lvl7pPr>
            <a:lvl8pPr marL="5205141" indent="0">
              <a:buNone/>
              <a:defRPr sz="2800" b="1"/>
            </a:lvl8pPr>
            <a:lvl9pPr marL="5948733" indent="0">
              <a:buNone/>
              <a:defRPr sz="2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321" y="3262314"/>
            <a:ext cx="8079675" cy="592693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89273" y="2302670"/>
            <a:ext cx="8082849" cy="959644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43594" indent="0">
              <a:buNone/>
              <a:defRPr sz="3200" b="1"/>
            </a:lvl2pPr>
            <a:lvl3pPr marL="1487189" indent="0">
              <a:buNone/>
              <a:defRPr sz="3000" b="1"/>
            </a:lvl3pPr>
            <a:lvl4pPr marL="2230783" indent="0">
              <a:buNone/>
              <a:defRPr sz="2800" b="1"/>
            </a:lvl4pPr>
            <a:lvl5pPr marL="2974361" indent="0">
              <a:buNone/>
              <a:defRPr sz="2800" b="1"/>
            </a:lvl5pPr>
            <a:lvl6pPr marL="3717950" indent="0">
              <a:buNone/>
              <a:defRPr sz="2800" b="1"/>
            </a:lvl6pPr>
            <a:lvl7pPr marL="4461546" indent="0">
              <a:buNone/>
              <a:defRPr sz="2800" b="1"/>
            </a:lvl7pPr>
            <a:lvl8pPr marL="5205141" indent="0">
              <a:buNone/>
              <a:defRPr sz="2800" b="1"/>
            </a:lvl8pPr>
            <a:lvl9pPr marL="5948733" indent="0">
              <a:buNone/>
              <a:defRPr sz="2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89273" y="3262314"/>
            <a:ext cx="8082849" cy="592693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9583-E587-4ECC-B5AD-E803A51295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392-8925-4ACC-A7E5-9DE66AB73A5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9583-E587-4ECC-B5AD-E803A51295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392-8925-4ACC-A7E5-9DE66AB73A5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3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9583-E587-4ECC-B5AD-E803A51295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392-8925-4ACC-A7E5-9DE66AB73A5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2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58" y="409593"/>
            <a:ext cx="6016104" cy="174307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9483" y="409755"/>
            <a:ext cx="10222613" cy="8779670"/>
          </a:xfrm>
        </p:spPr>
        <p:txBody>
          <a:bodyPr/>
          <a:lstStyle>
            <a:lvl1pPr>
              <a:defRPr sz="5200"/>
            </a:lvl1pPr>
            <a:lvl2pPr>
              <a:defRPr sz="46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358" y="2152657"/>
            <a:ext cx="6016104" cy="7036594"/>
          </a:xfrm>
        </p:spPr>
        <p:txBody>
          <a:bodyPr/>
          <a:lstStyle>
            <a:lvl1pPr marL="0" indent="0">
              <a:buNone/>
              <a:defRPr sz="2400"/>
            </a:lvl1pPr>
            <a:lvl2pPr marL="743594" indent="0">
              <a:buNone/>
              <a:defRPr sz="2000"/>
            </a:lvl2pPr>
            <a:lvl3pPr marL="1487189" indent="0">
              <a:buNone/>
              <a:defRPr sz="1800"/>
            </a:lvl3pPr>
            <a:lvl4pPr marL="2230783" indent="0">
              <a:buNone/>
              <a:defRPr sz="1600"/>
            </a:lvl4pPr>
            <a:lvl5pPr marL="2974361" indent="0">
              <a:buNone/>
              <a:defRPr sz="1600"/>
            </a:lvl5pPr>
            <a:lvl6pPr marL="3717950" indent="0">
              <a:buNone/>
              <a:defRPr sz="1600"/>
            </a:lvl6pPr>
            <a:lvl7pPr marL="4461546" indent="0">
              <a:buNone/>
              <a:defRPr sz="1600"/>
            </a:lvl7pPr>
            <a:lvl8pPr marL="5205141" indent="0">
              <a:buNone/>
              <a:defRPr sz="1600"/>
            </a:lvl8pPr>
            <a:lvl9pPr marL="5948733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9583-E587-4ECC-B5AD-E803A51295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392-8925-4ACC-A7E5-9DE66AB73A5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8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265" y="7200900"/>
            <a:ext cx="10971848" cy="85010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265" y="919164"/>
            <a:ext cx="10971848" cy="6172200"/>
          </a:xfrm>
        </p:spPr>
        <p:txBody>
          <a:bodyPr/>
          <a:lstStyle>
            <a:lvl1pPr marL="0" indent="0">
              <a:buNone/>
              <a:defRPr sz="5200"/>
            </a:lvl1pPr>
            <a:lvl2pPr marL="743594" indent="0">
              <a:buNone/>
              <a:defRPr sz="4600"/>
            </a:lvl2pPr>
            <a:lvl3pPr marL="1487189" indent="0">
              <a:buNone/>
              <a:defRPr sz="3800"/>
            </a:lvl3pPr>
            <a:lvl4pPr marL="2230783" indent="0">
              <a:buNone/>
              <a:defRPr sz="3200"/>
            </a:lvl4pPr>
            <a:lvl5pPr marL="2974361" indent="0">
              <a:buNone/>
              <a:defRPr sz="3200"/>
            </a:lvl5pPr>
            <a:lvl6pPr marL="3717950" indent="0">
              <a:buNone/>
              <a:defRPr sz="3200"/>
            </a:lvl6pPr>
            <a:lvl7pPr marL="4461546" indent="0">
              <a:buNone/>
              <a:defRPr sz="3200"/>
            </a:lvl7pPr>
            <a:lvl8pPr marL="5205141" indent="0">
              <a:buNone/>
              <a:defRPr sz="3200"/>
            </a:lvl8pPr>
            <a:lvl9pPr marL="5948733" indent="0">
              <a:buNone/>
              <a:defRPr sz="32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265" y="8051027"/>
            <a:ext cx="10971848" cy="1207294"/>
          </a:xfrm>
        </p:spPr>
        <p:txBody>
          <a:bodyPr/>
          <a:lstStyle>
            <a:lvl1pPr marL="0" indent="0">
              <a:buNone/>
              <a:defRPr sz="2400"/>
            </a:lvl1pPr>
            <a:lvl2pPr marL="743594" indent="0">
              <a:buNone/>
              <a:defRPr sz="2000"/>
            </a:lvl2pPr>
            <a:lvl3pPr marL="1487189" indent="0">
              <a:buNone/>
              <a:defRPr sz="1800"/>
            </a:lvl3pPr>
            <a:lvl4pPr marL="2230783" indent="0">
              <a:buNone/>
              <a:defRPr sz="1600"/>
            </a:lvl4pPr>
            <a:lvl5pPr marL="2974361" indent="0">
              <a:buNone/>
              <a:defRPr sz="1600"/>
            </a:lvl5pPr>
            <a:lvl6pPr marL="3717950" indent="0">
              <a:buNone/>
              <a:defRPr sz="1600"/>
            </a:lvl6pPr>
            <a:lvl7pPr marL="4461546" indent="0">
              <a:buNone/>
              <a:defRPr sz="1600"/>
            </a:lvl7pPr>
            <a:lvl8pPr marL="5205141" indent="0">
              <a:buNone/>
              <a:defRPr sz="1600"/>
            </a:lvl8pPr>
            <a:lvl9pPr marL="5948733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9583-E587-4ECC-B5AD-E803A51295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E392-8925-4ACC-A7E5-9DE66AB73A5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8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21" y="411958"/>
            <a:ext cx="16457772" cy="1714500"/>
          </a:xfrm>
          <a:prstGeom prst="rect">
            <a:avLst/>
          </a:prstGeom>
        </p:spPr>
        <p:txBody>
          <a:bodyPr vert="horz" lIns="148727" tIns="74373" rIns="148727" bIns="74373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321" y="2400314"/>
            <a:ext cx="16457772" cy="6788944"/>
          </a:xfrm>
          <a:prstGeom prst="rect">
            <a:avLst/>
          </a:prstGeom>
        </p:spPr>
        <p:txBody>
          <a:bodyPr vert="horz" lIns="148727" tIns="74373" rIns="148727" bIns="7437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322" y="9534688"/>
            <a:ext cx="4266830" cy="547688"/>
          </a:xfrm>
          <a:prstGeom prst="rect">
            <a:avLst/>
          </a:prstGeom>
        </p:spPr>
        <p:txBody>
          <a:bodyPr vert="horz" lIns="148727" tIns="74373" rIns="148727" bIns="74373" rtlCol="0" anchor="ctr"/>
          <a:lstStyle>
            <a:lvl1pPr algn="l" defTabSz="1487189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39583-E587-4ECC-B5AD-E803A512954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7862" y="9534688"/>
            <a:ext cx="5790697" cy="547688"/>
          </a:xfrm>
          <a:prstGeom prst="rect">
            <a:avLst/>
          </a:prstGeom>
        </p:spPr>
        <p:txBody>
          <a:bodyPr vert="horz" lIns="148727" tIns="74373" rIns="148727" bIns="74373" rtlCol="0" anchor="ctr"/>
          <a:lstStyle>
            <a:lvl1pPr algn="ctr" defTabSz="1487189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5263" y="9534688"/>
            <a:ext cx="4266830" cy="547688"/>
          </a:xfrm>
          <a:prstGeom prst="rect">
            <a:avLst/>
          </a:prstGeom>
        </p:spPr>
        <p:txBody>
          <a:bodyPr vert="horz" lIns="148727" tIns="74373" rIns="148727" bIns="74373" rtlCol="0" anchor="ctr"/>
          <a:lstStyle>
            <a:lvl1pPr algn="r" defTabSz="1487189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0E392-8925-4ACC-A7E5-9DE66AB73A5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1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487189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7690" indent="-557690" algn="l" defTabSz="1487189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08343" indent="-464750" algn="l" defTabSz="1487189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58976" indent="-371807" algn="l" defTabSz="148718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602572" indent="-371807" algn="l" defTabSz="148718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46165" indent="-371807" algn="l" defTabSz="148718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9757" indent="-371807" algn="l" defTabSz="14871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33339" indent="-371807" algn="l" defTabSz="14871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76928" indent="-371807" algn="l" defTabSz="14871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320522" indent="-371807" algn="l" defTabSz="14871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48718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3594" algn="l" defTabSz="148718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87189" algn="l" defTabSz="148718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30783" algn="l" defTabSz="148718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74361" algn="l" defTabSz="148718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17950" algn="l" defTabSz="148718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61546" algn="l" defTabSz="148718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05141" algn="l" defTabSz="148718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948733" algn="l" defTabSz="148718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4794" y="3415308"/>
            <a:ext cx="16476823" cy="3456384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6600" b="1" dirty="0" smtClean="0"/>
              <a:t> </a:t>
            </a:r>
            <a:r>
              <a:rPr lang="uk-UA" sz="6600" b="1" dirty="0" smtClean="0"/>
              <a:t>Одноразове  (спеціальне) добровільне декларування</a:t>
            </a:r>
            <a:br>
              <a:rPr lang="uk-UA" sz="6600" b="1" dirty="0" smtClean="0"/>
            </a:br>
            <a:endParaRPr lang="uk-UA" sz="6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638" y="427667"/>
            <a:ext cx="4464496" cy="75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3881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" y="0"/>
            <a:ext cx="18286073" cy="102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9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8287210" cy="102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9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8286413" cy="102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9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" y="0"/>
            <a:ext cx="18286072" cy="102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9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" y="0"/>
            <a:ext cx="18286072" cy="102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9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" y="-1"/>
            <a:ext cx="18285745" cy="102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83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8287210" cy="102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9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" y="0"/>
            <a:ext cx="18286072" cy="102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9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8286413" cy="102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9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8287210" cy="102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9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" y="0"/>
            <a:ext cx="18286072" cy="102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9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8287210" cy="102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9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8286413" cy="102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9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8809</TotalTime>
  <Words>0</Words>
  <Application>Microsoft Office PowerPoint</Application>
  <PresentationFormat>Произвольный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              Одноразове  (спеціальне) добровільне декларування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МІЖВІДОМЧА ІНФОРМАЦІЙНА ВЗАЄМОДІЯ</dc:title>
  <dc:creator>User</dc:creator>
  <cp:lastModifiedBy>Олена Ю. Гусак</cp:lastModifiedBy>
  <cp:revision>1102</cp:revision>
  <cp:lastPrinted>2021-08-06T06:10:13Z</cp:lastPrinted>
  <dcterms:created xsi:type="dcterms:W3CDTF">2019-11-13T13:26:07Z</dcterms:created>
  <dcterms:modified xsi:type="dcterms:W3CDTF">2021-08-11T07:36:54Z</dcterms:modified>
</cp:coreProperties>
</file>