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4"/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6858000" cx="9144000"/>
  <p:notesSz cx="6858000" cy="9144000"/>
  <p:embeddedFontLst>
    <p:embeddedFont>
      <p:font typeface="Candara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2" roundtripDataSignature="AMtx7mhi/Qs2DMGDBMN/iB2c7EEr8f2m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andara-italic.fntdata"/><Relationship Id="rId11" Type="http://schemas.openxmlformats.org/officeDocument/2006/relationships/slide" Target="slides/slide5.xml"/><Relationship Id="rId22" Type="http://customschemas.google.com/relationships/presentationmetadata" Target="metadata"/><Relationship Id="rId10" Type="http://schemas.openxmlformats.org/officeDocument/2006/relationships/slide" Target="slides/slide4.xml"/><Relationship Id="rId21" Type="http://schemas.openxmlformats.org/officeDocument/2006/relationships/font" Target="fonts/Candara-bold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font" Target="fonts/Candara-bold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Candara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9b4841c59e_0_85:notes"/>
          <p:cNvSpPr txBox="1"/>
          <p:nvPr>
            <p:ph idx="1" type="body"/>
          </p:nvPr>
        </p:nvSpPr>
        <p:spPr>
          <a:xfrm>
            <a:off x="685797" y="4343372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g9b4841c59e_0_85:notes"/>
          <p:cNvSpPr/>
          <p:nvPr>
            <p:ph idx="2" type="sldImg"/>
          </p:nvPr>
        </p:nvSpPr>
        <p:spPr>
          <a:xfrm>
            <a:off x="1274127" y="685785"/>
            <a:ext cx="431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9b4841c59e_0_414:notes"/>
          <p:cNvSpPr txBox="1"/>
          <p:nvPr>
            <p:ph idx="1" type="body"/>
          </p:nvPr>
        </p:nvSpPr>
        <p:spPr>
          <a:xfrm>
            <a:off x="685797" y="4343372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g9b4841c59e_0_414:notes"/>
          <p:cNvSpPr/>
          <p:nvPr>
            <p:ph idx="2" type="sldImg"/>
          </p:nvPr>
        </p:nvSpPr>
        <p:spPr>
          <a:xfrm>
            <a:off x="1274127" y="685785"/>
            <a:ext cx="431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9b4841c59e_0_422:notes"/>
          <p:cNvSpPr txBox="1"/>
          <p:nvPr>
            <p:ph idx="1" type="body"/>
          </p:nvPr>
        </p:nvSpPr>
        <p:spPr>
          <a:xfrm>
            <a:off x="685797" y="4343372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g9b4841c59e_0_422:notes"/>
          <p:cNvSpPr/>
          <p:nvPr>
            <p:ph idx="2" type="sldImg"/>
          </p:nvPr>
        </p:nvSpPr>
        <p:spPr>
          <a:xfrm>
            <a:off x="1274127" y="685785"/>
            <a:ext cx="431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9b4841c59e_0_252:notes"/>
          <p:cNvSpPr txBox="1"/>
          <p:nvPr>
            <p:ph idx="1" type="body"/>
          </p:nvPr>
        </p:nvSpPr>
        <p:spPr>
          <a:xfrm>
            <a:off x="685797" y="4343372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g9b4841c59e_0_252:notes"/>
          <p:cNvSpPr/>
          <p:nvPr>
            <p:ph idx="2" type="sldImg"/>
          </p:nvPr>
        </p:nvSpPr>
        <p:spPr>
          <a:xfrm>
            <a:off x="1274127" y="685785"/>
            <a:ext cx="431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9b4841c59e_0_342:notes"/>
          <p:cNvSpPr txBox="1"/>
          <p:nvPr>
            <p:ph idx="1" type="body"/>
          </p:nvPr>
        </p:nvSpPr>
        <p:spPr>
          <a:xfrm>
            <a:off x="685797" y="4343372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g9b4841c59e_0_342:notes"/>
          <p:cNvSpPr/>
          <p:nvPr>
            <p:ph idx="2" type="sldImg"/>
          </p:nvPr>
        </p:nvSpPr>
        <p:spPr>
          <a:xfrm>
            <a:off x="1274127" y="685785"/>
            <a:ext cx="431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9b4841c59e_0_351:notes"/>
          <p:cNvSpPr txBox="1"/>
          <p:nvPr>
            <p:ph idx="1" type="body"/>
          </p:nvPr>
        </p:nvSpPr>
        <p:spPr>
          <a:xfrm>
            <a:off x="685797" y="4343372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g9b4841c59e_0_351:notes"/>
          <p:cNvSpPr/>
          <p:nvPr>
            <p:ph idx="2" type="sldImg"/>
          </p:nvPr>
        </p:nvSpPr>
        <p:spPr>
          <a:xfrm>
            <a:off x="1274127" y="685785"/>
            <a:ext cx="431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9b4841c59e_0_358:notes"/>
          <p:cNvSpPr txBox="1"/>
          <p:nvPr>
            <p:ph idx="1" type="body"/>
          </p:nvPr>
        </p:nvSpPr>
        <p:spPr>
          <a:xfrm>
            <a:off x="685797" y="4343372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g9b4841c59e_0_358:notes"/>
          <p:cNvSpPr/>
          <p:nvPr>
            <p:ph idx="2" type="sldImg"/>
          </p:nvPr>
        </p:nvSpPr>
        <p:spPr>
          <a:xfrm>
            <a:off x="1274127" y="685785"/>
            <a:ext cx="431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9b4841c59e_0_369:notes"/>
          <p:cNvSpPr txBox="1"/>
          <p:nvPr>
            <p:ph idx="1" type="body"/>
          </p:nvPr>
        </p:nvSpPr>
        <p:spPr>
          <a:xfrm>
            <a:off x="685797" y="4343372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g9b4841c59e_0_369:notes"/>
          <p:cNvSpPr/>
          <p:nvPr>
            <p:ph idx="2" type="sldImg"/>
          </p:nvPr>
        </p:nvSpPr>
        <p:spPr>
          <a:xfrm>
            <a:off x="1274127" y="685785"/>
            <a:ext cx="431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9b4841c59e_0_389:notes"/>
          <p:cNvSpPr txBox="1"/>
          <p:nvPr>
            <p:ph idx="1" type="body"/>
          </p:nvPr>
        </p:nvSpPr>
        <p:spPr>
          <a:xfrm>
            <a:off x="685797" y="4343372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g9b4841c59e_0_389:notes"/>
          <p:cNvSpPr/>
          <p:nvPr>
            <p:ph idx="2" type="sldImg"/>
          </p:nvPr>
        </p:nvSpPr>
        <p:spPr>
          <a:xfrm>
            <a:off x="1274127" y="685785"/>
            <a:ext cx="431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9b4841c59e_0_397:notes"/>
          <p:cNvSpPr txBox="1"/>
          <p:nvPr>
            <p:ph idx="1" type="body"/>
          </p:nvPr>
        </p:nvSpPr>
        <p:spPr>
          <a:xfrm>
            <a:off x="685797" y="4343372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g9b4841c59e_0_397:notes"/>
          <p:cNvSpPr/>
          <p:nvPr>
            <p:ph idx="2" type="sldImg"/>
          </p:nvPr>
        </p:nvSpPr>
        <p:spPr>
          <a:xfrm>
            <a:off x="1274127" y="685785"/>
            <a:ext cx="431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9b4841c59e_0_405:notes"/>
          <p:cNvSpPr txBox="1"/>
          <p:nvPr>
            <p:ph idx="1" type="body"/>
          </p:nvPr>
        </p:nvSpPr>
        <p:spPr>
          <a:xfrm>
            <a:off x="685797" y="4343372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g9b4841c59e_0_405:notes"/>
          <p:cNvSpPr/>
          <p:nvPr>
            <p:ph idx="2" type="sldImg"/>
          </p:nvPr>
        </p:nvSpPr>
        <p:spPr>
          <a:xfrm>
            <a:off x="1274127" y="685785"/>
            <a:ext cx="431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showMasterSp="0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fmla="val 1272" name="adj"/>
            </a:avLst>
          </a:prstGeom>
          <a:gradFill>
            <a:gsLst>
              <a:gs pos="0">
                <a:srgbClr val="525A7D"/>
              </a:gs>
              <a:gs pos="100000">
                <a:srgbClr val="A9AFC7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24" name="Google Shape;24;p14"/>
          <p:cNvGrpSpPr/>
          <p:nvPr/>
        </p:nvGrpSpPr>
        <p:grpSpPr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25" name="Google Shape;25;p14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6" name="Google Shape;26;p14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7" name="Google Shape;27;p14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8" name="Google Shape;28;p14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9" name="Google Shape;29;p14"/>
            <p:cNvSpPr/>
            <p:nvPr/>
          </p:nvSpPr>
          <p:spPr>
            <a:xfrm>
              <a:off x="-3905250" y="4294188"/>
              <a:ext cx="13011150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30" name="Google Shape;30;p14"/>
          <p:cNvSpPr txBox="1"/>
          <p:nvPr>
            <p:ph type="ctrTitle"/>
          </p:nvPr>
        </p:nvSpPr>
        <p:spPr>
          <a:xfrm>
            <a:off x="685800" y="1600200"/>
            <a:ext cx="7772400" cy="178010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sz="4400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" type="subTitle"/>
          </p:nvPr>
        </p:nvSpPr>
        <p:spPr>
          <a:xfrm>
            <a:off x="1371600" y="3556001"/>
            <a:ext cx="6400800" cy="14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FFFF"/>
                </a:solidFill>
              </a:defRPr>
            </a:lvl1pPr>
            <a:lvl2pPr lvl="1" algn="ctr">
              <a:spcBef>
                <a:spcPts val="440"/>
              </a:spcBef>
              <a:spcAft>
                <a:spcPts val="0"/>
              </a:spcAft>
              <a:buSzPts val="22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00"/>
              </a:spcBef>
              <a:spcAft>
                <a:spcPts val="0"/>
              </a:spcAft>
              <a:buSzPts val="20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84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84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84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84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14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 rot="5400000">
            <a:off x="2850886" y="696649"/>
            <a:ext cx="3450696" cy="74083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SzPts val="2400"/>
              <a:buChar char="*"/>
              <a:defRPr/>
            </a:lvl1pPr>
            <a:lvl2pPr indent="-368300" lvl="1" marL="914400" algn="l">
              <a:spcBef>
                <a:spcPts val="440"/>
              </a:spcBef>
              <a:spcAft>
                <a:spcPts val="0"/>
              </a:spcAft>
              <a:buSzPts val="2200"/>
              <a:buChar char="*"/>
              <a:defRPr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*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*"/>
              <a:defRPr/>
            </a:lvl5pPr>
            <a:lvl6pPr indent="-342900" lvl="5" marL="27432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showMasterSp="0" type="vertTitleAndTx">
  <p:cSld name="VERTICAL_TITLE_AND_VERTICAL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fmla="val 7136" name="adj"/>
            </a:avLst>
          </a:prstGeom>
          <a:gradFill>
            <a:gsLst>
              <a:gs pos="0">
                <a:srgbClr val="525A7D"/>
              </a:gs>
              <a:gs pos="90000">
                <a:srgbClr val="A9AFC7"/>
              </a:gs>
              <a:gs pos="100000">
                <a:srgbClr val="A9AFC7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21" name="Google Shape;121;p24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grpSp>
        <p:nvGrpSpPr>
          <p:cNvPr id="124" name="Google Shape;124;p24"/>
          <p:cNvGrpSpPr/>
          <p:nvPr/>
        </p:nvGrpSpPr>
        <p:grpSpPr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25" name="Google Shape;125;p24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6" name="Google Shape;126;p24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7" name="Google Shape;127;p24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8" name="Google Shape;128;p24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9" name="Google Shape;129;p24"/>
            <p:cNvSpPr/>
            <p:nvPr/>
          </p:nvSpPr>
          <p:spPr>
            <a:xfrm>
              <a:off x="-3905250" y="4294188"/>
              <a:ext cx="13011150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130" name="Google Shape;130;p24"/>
          <p:cNvSpPr txBox="1"/>
          <p:nvPr>
            <p:ph type="title"/>
          </p:nvPr>
        </p:nvSpPr>
        <p:spPr>
          <a:xfrm rot="5400000">
            <a:off x="5414433" y="2662767"/>
            <a:ext cx="448733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ndara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4"/>
          <p:cNvSpPr txBox="1"/>
          <p:nvPr>
            <p:ph idx="1" type="body"/>
          </p:nvPr>
        </p:nvSpPr>
        <p:spPr>
          <a:xfrm rot="5400000">
            <a:off x="1223433" y="681567"/>
            <a:ext cx="448733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*"/>
              <a:defRPr/>
            </a:lvl1pPr>
            <a:lvl2pPr indent="-368300" lvl="1" marL="91440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Char char="*"/>
              <a:defRPr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*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*"/>
              <a:defRPr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Char char="*"/>
              <a:defRPr/>
            </a:lvl5pPr>
            <a:lvl6pPr indent="-342900" lvl="5" marL="27432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9b4841c59e_0_265"/>
          <p:cNvSpPr txBox="1"/>
          <p:nvPr>
            <p:ph type="title"/>
          </p:nvPr>
        </p:nvSpPr>
        <p:spPr>
          <a:xfrm>
            <a:off x="628651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40" name="Google Shape;140;g9b4841c59e_0_265"/>
          <p:cNvSpPr txBox="1"/>
          <p:nvPr>
            <p:ph idx="1" type="body"/>
          </p:nvPr>
        </p:nvSpPr>
        <p:spPr>
          <a:xfrm>
            <a:off x="628651" y="1825626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>
            <a:lvl1pPr indent="-330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1pPr>
            <a:lvl2pPr indent="-330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2pPr>
            <a:lvl3pPr indent="-3302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indent="-3302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indent="-3302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indent="-3302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indent="-3302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indent="-3302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indent="-3302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/>
        </p:txBody>
      </p:sp>
      <p:sp>
        <p:nvSpPr>
          <p:cNvPr id="141" name="Google Shape;141;g9b4841c59e_0_265"/>
          <p:cNvSpPr txBox="1"/>
          <p:nvPr>
            <p:ph idx="10" type="dt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42" name="Google Shape;142;g9b4841c59e_0_265"/>
          <p:cNvSpPr txBox="1"/>
          <p:nvPr>
            <p:ph idx="11" type="ftr"/>
          </p:nvPr>
        </p:nvSpPr>
        <p:spPr>
          <a:xfrm>
            <a:off x="3028954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43" name="Google Shape;143;g9b4841c59e_0_265"/>
          <p:cNvSpPr txBox="1"/>
          <p:nvPr>
            <p:ph idx="12" type="sldNum"/>
          </p:nvPr>
        </p:nvSpPr>
        <p:spPr>
          <a:xfrm>
            <a:off x="6457958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9b4841c59e_0_271"/>
          <p:cNvSpPr txBox="1"/>
          <p:nvPr>
            <p:ph type="ctrTitle"/>
          </p:nvPr>
        </p:nvSpPr>
        <p:spPr>
          <a:xfrm>
            <a:off x="685801" y="1122363"/>
            <a:ext cx="77724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39875" lIns="79775" spcFirstLastPara="1" rIns="79775" wrap="square" tIns="39875">
            <a:no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Calibri"/>
              <a:buNone/>
              <a:defRPr sz="58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46" name="Google Shape;146;g9b4841c59e_0_271"/>
          <p:cNvSpPr txBox="1"/>
          <p:nvPr>
            <p:ph idx="1" type="subTitle"/>
          </p:nvPr>
        </p:nvSpPr>
        <p:spPr>
          <a:xfrm>
            <a:off x="1143002" y="3602038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>
            <a:lvl1pPr lv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/>
            </a:lvl1pPr>
            <a:lvl2pPr lvl="1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2pPr>
            <a:lvl3pPr lvl="2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3pPr>
            <a:lvl4pPr lvl="3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lvl="4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lvl="5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lvl="6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lvl="7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lvl="8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/>
        </p:txBody>
      </p:sp>
      <p:sp>
        <p:nvSpPr>
          <p:cNvPr id="147" name="Google Shape;147;g9b4841c59e_0_271"/>
          <p:cNvSpPr txBox="1"/>
          <p:nvPr>
            <p:ph idx="10" type="dt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48" name="Google Shape;148;g9b4841c59e_0_271"/>
          <p:cNvSpPr txBox="1"/>
          <p:nvPr>
            <p:ph idx="11" type="ftr"/>
          </p:nvPr>
        </p:nvSpPr>
        <p:spPr>
          <a:xfrm>
            <a:off x="3028954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49" name="Google Shape;149;g9b4841c59e_0_271"/>
          <p:cNvSpPr txBox="1"/>
          <p:nvPr>
            <p:ph idx="12" type="sldNum"/>
          </p:nvPr>
        </p:nvSpPr>
        <p:spPr>
          <a:xfrm>
            <a:off x="6457958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9b4841c59e_0_277"/>
          <p:cNvSpPr txBox="1"/>
          <p:nvPr>
            <p:ph type="title"/>
          </p:nvPr>
        </p:nvSpPr>
        <p:spPr>
          <a:xfrm>
            <a:off x="623889" y="1709739"/>
            <a:ext cx="78867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9875" lIns="79775" spcFirstLastPara="1" rIns="79775" wrap="square" tIns="398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Calibri"/>
              <a:buNone/>
              <a:defRPr sz="58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52" name="Google Shape;152;g9b4841c59e_0_277"/>
          <p:cNvSpPr txBox="1"/>
          <p:nvPr>
            <p:ph idx="1" type="body"/>
          </p:nvPr>
        </p:nvSpPr>
        <p:spPr>
          <a:xfrm>
            <a:off x="623889" y="4589465"/>
            <a:ext cx="7886700" cy="15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sz="2300">
                <a:solidFill>
                  <a:schemeClr val="dk1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53" name="Google Shape;153;g9b4841c59e_0_277"/>
          <p:cNvSpPr txBox="1"/>
          <p:nvPr>
            <p:ph idx="10" type="dt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54" name="Google Shape;154;g9b4841c59e_0_277"/>
          <p:cNvSpPr txBox="1"/>
          <p:nvPr>
            <p:ph idx="11" type="ftr"/>
          </p:nvPr>
        </p:nvSpPr>
        <p:spPr>
          <a:xfrm>
            <a:off x="3028954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55" name="Google Shape;155;g9b4841c59e_0_277"/>
          <p:cNvSpPr txBox="1"/>
          <p:nvPr>
            <p:ph idx="12" type="sldNum"/>
          </p:nvPr>
        </p:nvSpPr>
        <p:spPr>
          <a:xfrm>
            <a:off x="6457958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9b4841c59e_0_283"/>
          <p:cNvSpPr txBox="1"/>
          <p:nvPr>
            <p:ph type="title"/>
          </p:nvPr>
        </p:nvSpPr>
        <p:spPr>
          <a:xfrm>
            <a:off x="628651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58" name="Google Shape;158;g9b4841c59e_0_283"/>
          <p:cNvSpPr txBox="1"/>
          <p:nvPr>
            <p:ph idx="1" type="body"/>
          </p:nvPr>
        </p:nvSpPr>
        <p:spPr>
          <a:xfrm>
            <a:off x="628651" y="1825626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>
            <a:lvl1pPr indent="-330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1pPr>
            <a:lvl2pPr indent="-330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2pPr>
            <a:lvl3pPr indent="-3302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indent="-3302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indent="-3302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indent="-3302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indent="-3302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indent="-3302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indent="-3302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/>
        </p:txBody>
      </p:sp>
      <p:sp>
        <p:nvSpPr>
          <p:cNvPr id="159" name="Google Shape;159;g9b4841c59e_0_283"/>
          <p:cNvSpPr txBox="1"/>
          <p:nvPr>
            <p:ph idx="2" type="body"/>
          </p:nvPr>
        </p:nvSpPr>
        <p:spPr>
          <a:xfrm>
            <a:off x="4629155" y="1825626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>
            <a:lvl1pPr indent="-330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1pPr>
            <a:lvl2pPr indent="-330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2pPr>
            <a:lvl3pPr indent="-3302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indent="-3302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indent="-3302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indent="-3302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indent="-3302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indent="-3302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indent="-3302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/>
        </p:txBody>
      </p:sp>
      <p:sp>
        <p:nvSpPr>
          <p:cNvPr id="160" name="Google Shape;160;g9b4841c59e_0_283"/>
          <p:cNvSpPr txBox="1"/>
          <p:nvPr>
            <p:ph idx="10" type="dt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61" name="Google Shape;161;g9b4841c59e_0_283"/>
          <p:cNvSpPr txBox="1"/>
          <p:nvPr>
            <p:ph idx="11" type="ftr"/>
          </p:nvPr>
        </p:nvSpPr>
        <p:spPr>
          <a:xfrm>
            <a:off x="3028954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62" name="Google Shape;162;g9b4841c59e_0_283"/>
          <p:cNvSpPr txBox="1"/>
          <p:nvPr>
            <p:ph idx="12" type="sldNum"/>
          </p:nvPr>
        </p:nvSpPr>
        <p:spPr>
          <a:xfrm>
            <a:off x="6457958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9b4841c59e_0_290"/>
          <p:cNvSpPr txBox="1"/>
          <p:nvPr>
            <p:ph type="title"/>
          </p:nvPr>
        </p:nvSpPr>
        <p:spPr>
          <a:xfrm>
            <a:off x="629842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65" name="Google Shape;165;g9b4841c59e_0_290"/>
          <p:cNvSpPr txBox="1"/>
          <p:nvPr>
            <p:ph idx="1" type="body"/>
          </p:nvPr>
        </p:nvSpPr>
        <p:spPr>
          <a:xfrm>
            <a:off x="629843" y="1681163"/>
            <a:ext cx="38682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39875" lIns="79775" spcFirstLastPara="1" rIns="79775" wrap="square" tIns="39875">
            <a:no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b="1" sz="2300"/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b="1" sz="1900"/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9pPr>
          </a:lstStyle>
          <a:p/>
        </p:txBody>
      </p:sp>
      <p:sp>
        <p:nvSpPr>
          <p:cNvPr id="166" name="Google Shape;166;g9b4841c59e_0_290"/>
          <p:cNvSpPr txBox="1"/>
          <p:nvPr>
            <p:ph idx="2" type="body"/>
          </p:nvPr>
        </p:nvSpPr>
        <p:spPr>
          <a:xfrm>
            <a:off x="629843" y="2505075"/>
            <a:ext cx="38682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>
            <a:lvl1pPr indent="-330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1pPr>
            <a:lvl2pPr indent="-330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2pPr>
            <a:lvl3pPr indent="-3302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indent="-3302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indent="-3302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indent="-3302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indent="-3302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indent="-3302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indent="-3302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/>
        </p:txBody>
      </p:sp>
      <p:sp>
        <p:nvSpPr>
          <p:cNvPr id="167" name="Google Shape;167;g9b4841c59e_0_290"/>
          <p:cNvSpPr txBox="1"/>
          <p:nvPr>
            <p:ph idx="3" type="body"/>
          </p:nvPr>
        </p:nvSpPr>
        <p:spPr>
          <a:xfrm>
            <a:off x="4629156" y="1681163"/>
            <a:ext cx="38874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39875" lIns="79775" spcFirstLastPara="1" rIns="79775" wrap="square" tIns="39875">
            <a:no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b="1" sz="2300"/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b="1" sz="1900"/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9pPr>
          </a:lstStyle>
          <a:p/>
        </p:txBody>
      </p:sp>
      <p:sp>
        <p:nvSpPr>
          <p:cNvPr id="168" name="Google Shape;168;g9b4841c59e_0_290"/>
          <p:cNvSpPr txBox="1"/>
          <p:nvPr>
            <p:ph idx="4" type="body"/>
          </p:nvPr>
        </p:nvSpPr>
        <p:spPr>
          <a:xfrm>
            <a:off x="4629156" y="2505075"/>
            <a:ext cx="38874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>
            <a:lvl1pPr indent="-330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1pPr>
            <a:lvl2pPr indent="-330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2pPr>
            <a:lvl3pPr indent="-3302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indent="-3302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indent="-3302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indent="-3302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indent="-3302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indent="-3302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indent="-3302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/>
        </p:txBody>
      </p:sp>
      <p:sp>
        <p:nvSpPr>
          <p:cNvPr id="169" name="Google Shape;169;g9b4841c59e_0_290"/>
          <p:cNvSpPr txBox="1"/>
          <p:nvPr>
            <p:ph idx="10" type="dt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70" name="Google Shape;170;g9b4841c59e_0_290"/>
          <p:cNvSpPr txBox="1"/>
          <p:nvPr>
            <p:ph idx="11" type="ftr"/>
          </p:nvPr>
        </p:nvSpPr>
        <p:spPr>
          <a:xfrm>
            <a:off x="3028954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71" name="Google Shape;171;g9b4841c59e_0_290"/>
          <p:cNvSpPr txBox="1"/>
          <p:nvPr>
            <p:ph idx="12" type="sldNum"/>
          </p:nvPr>
        </p:nvSpPr>
        <p:spPr>
          <a:xfrm>
            <a:off x="6457958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9b4841c59e_0_299"/>
          <p:cNvSpPr txBox="1"/>
          <p:nvPr>
            <p:ph type="title"/>
          </p:nvPr>
        </p:nvSpPr>
        <p:spPr>
          <a:xfrm>
            <a:off x="628651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74" name="Google Shape;174;g9b4841c59e_0_299"/>
          <p:cNvSpPr txBox="1"/>
          <p:nvPr>
            <p:ph idx="10" type="dt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75" name="Google Shape;175;g9b4841c59e_0_299"/>
          <p:cNvSpPr txBox="1"/>
          <p:nvPr>
            <p:ph idx="11" type="ftr"/>
          </p:nvPr>
        </p:nvSpPr>
        <p:spPr>
          <a:xfrm>
            <a:off x="3028954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76" name="Google Shape;176;g9b4841c59e_0_299"/>
          <p:cNvSpPr txBox="1"/>
          <p:nvPr>
            <p:ph idx="12" type="sldNum"/>
          </p:nvPr>
        </p:nvSpPr>
        <p:spPr>
          <a:xfrm>
            <a:off x="6457958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" type="blank">
  <p:cSld name="BLANK"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9b4841c59e_0_304"/>
          <p:cNvSpPr txBox="1"/>
          <p:nvPr>
            <p:ph idx="10" type="dt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79" name="Google Shape;179;g9b4841c59e_0_304"/>
          <p:cNvSpPr txBox="1"/>
          <p:nvPr>
            <p:ph idx="11" type="ftr"/>
          </p:nvPr>
        </p:nvSpPr>
        <p:spPr>
          <a:xfrm>
            <a:off x="3028954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80" name="Google Shape;180;g9b4841c59e_0_304"/>
          <p:cNvSpPr txBox="1"/>
          <p:nvPr>
            <p:ph idx="12" type="sldNum"/>
          </p:nvPr>
        </p:nvSpPr>
        <p:spPr>
          <a:xfrm>
            <a:off x="6457958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9b4841c59e_0_308"/>
          <p:cNvSpPr txBox="1"/>
          <p:nvPr>
            <p:ph type="title"/>
          </p:nvPr>
        </p:nvSpPr>
        <p:spPr>
          <a:xfrm>
            <a:off x="629842" y="457200"/>
            <a:ext cx="29493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39875" lIns="79775" spcFirstLastPara="1" rIns="79775" wrap="square" tIns="398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Calibri"/>
              <a:buNone/>
              <a:defRPr sz="31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83" name="Google Shape;183;g9b4841c59e_0_308"/>
          <p:cNvSpPr txBox="1"/>
          <p:nvPr>
            <p:ph idx="1" type="body"/>
          </p:nvPr>
        </p:nvSpPr>
        <p:spPr>
          <a:xfrm>
            <a:off x="3887396" y="987427"/>
            <a:ext cx="4629000" cy="487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>
            <a:lvl1pPr indent="-42545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100"/>
              <a:buChar char="•"/>
              <a:defRPr sz="3100"/>
            </a:lvl1pPr>
            <a:lvl2pPr indent="-40005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2pPr>
            <a:lvl3pPr indent="-37465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300"/>
            </a:lvl3pPr>
            <a:lvl4pPr indent="-34925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 sz="1900"/>
            </a:lvl4pPr>
            <a:lvl5pPr indent="-34925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 sz="1900"/>
            </a:lvl5pPr>
            <a:lvl6pPr indent="-34925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 sz="1900"/>
            </a:lvl6pPr>
            <a:lvl7pPr indent="-34925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 sz="1900"/>
            </a:lvl7pPr>
            <a:lvl8pPr indent="-34925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 sz="1900"/>
            </a:lvl8pPr>
            <a:lvl9pPr indent="-34925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 sz="1900"/>
            </a:lvl9pPr>
          </a:lstStyle>
          <a:p/>
        </p:txBody>
      </p:sp>
      <p:sp>
        <p:nvSpPr>
          <p:cNvPr id="184" name="Google Shape;184;g9b4841c59e_0_308"/>
          <p:cNvSpPr txBox="1"/>
          <p:nvPr>
            <p:ph idx="2" type="body"/>
          </p:nvPr>
        </p:nvSpPr>
        <p:spPr>
          <a:xfrm>
            <a:off x="629842" y="2057400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85" name="Google Shape;185;g9b4841c59e_0_308"/>
          <p:cNvSpPr txBox="1"/>
          <p:nvPr>
            <p:ph idx="10" type="dt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86" name="Google Shape;186;g9b4841c59e_0_308"/>
          <p:cNvSpPr txBox="1"/>
          <p:nvPr>
            <p:ph idx="11" type="ftr"/>
          </p:nvPr>
        </p:nvSpPr>
        <p:spPr>
          <a:xfrm>
            <a:off x="3028954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87" name="Google Shape;187;g9b4841c59e_0_308"/>
          <p:cNvSpPr txBox="1"/>
          <p:nvPr>
            <p:ph idx="12" type="sldNum"/>
          </p:nvPr>
        </p:nvSpPr>
        <p:spPr>
          <a:xfrm>
            <a:off x="6457958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 txBox="1"/>
          <p:nvPr>
            <p:ph idx="1" type="body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5pPr>
            <a:lvl6pPr indent="-342900" lvl="5" marL="27432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40" name="Google Shape;40;p15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9b4841c59e_0_315"/>
          <p:cNvSpPr txBox="1"/>
          <p:nvPr>
            <p:ph type="title"/>
          </p:nvPr>
        </p:nvSpPr>
        <p:spPr>
          <a:xfrm>
            <a:off x="629842" y="457200"/>
            <a:ext cx="29493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39875" lIns="79775" spcFirstLastPara="1" rIns="79775" wrap="square" tIns="398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Calibri"/>
              <a:buNone/>
              <a:defRPr sz="31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90" name="Google Shape;190;g9b4841c59e_0_315"/>
          <p:cNvSpPr/>
          <p:nvPr>
            <p:ph idx="2" type="pic"/>
          </p:nvPr>
        </p:nvSpPr>
        <p:spPr>
          <a:xfrm>
            <a:off x="3887396" y="987427"/>
            <a:ext cx="4629000" cy="487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None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1" name="Google Shape;191;g9b4841c59e_0_315"/>
          <p:cNvSpPr txBox="1"/>
          <p:nvPr>
            <p:ph idx="1" type="body"/>
          </p:nvPr>
        </p:nvSpPr>
        <p:spPr>
          <a:xfrm>
            <a:off x="629842" y="2057400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indent="-2286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2pPr>
            <a:lvl3pPr indent="-2286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92" name="Google Shape;192;g9b4841c59e_0_315"/>
          <p:cNvSpPr txBox="1"/>
          <p:nvPr>
            <p:ph idx="10" type="dt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93" name="Google Shape;193;g9b4841c59e_0_315"/>
          <p:cNvSpPr txBox="1"/>
          <p:nvPr>
            <p:ph idx="11" type="ftr"/>
          </p:nvPr>
        </p:nvSpPr>
        <p:spPr>
          <a:xfrm>
            <a:off x="3028954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94" name="Google Shape;194;g9b4841c59e_0_315"/>
          <p:cNvSpPr txBox="1"/>
          <p:nvPr>
            <p:ph idx="12" type="sldNum"/>
          </p:nvPr>
        </p:nvSpPr>
        <p:spPr>
          <a:xfrm>
            <a:off x="6457958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. текст" type="vertTx">
  <p:cSld name="VERTICAL_TEXT"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9b4841c59e_0_322"/>
          <p:cNvSpPr txBox="1"/>
          <p:nvPr>
            <p:ph type="title"/>
          </p:nvPr>
        </p:nvSpPr>
        <p:spPr>
          <a:xfrm>
            <a:off x="628651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97" name="Google Shape;197;g9b4841c59e_0_322"/>
          <p:cNvSpPr txBox="1"/>
          <p:nvPr>
            <p:ph idx="1" type="body"/>
          </p:nvPr>
        </p:nvSpPr>
        <p:spPr>
          <a:xfrm rot="5400000">
            <a:off x="2396410" y="57876"/>
            <a:ext cx="43512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>
            <a:lvl1pPr indent="-330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1pPr>
            <a:lvl2pPr indent="-330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2pPr>
            <a:lvl3pPr indent="-3302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indent="-3302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indent="-3302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indent="-3302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indent="-3302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indent="-3302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indent="-3302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/>
        </p:txBody>
      </p:sp>
      <p:sp>
        <p:nvSpPr>
          <p:cNvPr id="198" name="Google Shape;198;g9b4841c59e_0_322"/>
          <p:cNvSpPr txBox="1"/>
          <p:nvPr>
            <p:ph idx="10" type="dt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99" name="Google Shape;199;g9b4841c59e_0_322"/>
          <p:cNvSpPr txBox="1"/>
          <p:nvPr>
            <p:ph idx="11" type="ftr"/>
          </p:nvPr>
        </p:nvSpPr>
        <p:spPr>
          <a:xfrm>
            <a:off x="3028954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00" name="Google Shape;200;g9b4841c59e_0_322"/>
          <p:cNvSpPr txBox="1"/>
          <p:nvPr>
            <p:ph idx="12" type="sldNum"/>
          </p:nvPr>
        </p:nvSpPr>
        <p:spPr>
          <a:xfrm>
            <a:off x="6457958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. загол. и текст" type="vertTitleAndTx">
  <p:cSld name="VERTICAL_TITLE_AND_VERTICAL_TEXT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9b4841c59e_0_328"/>
          <p:cNvSpPr txBox="1"/>
          <p:nvPr>
            <p:ph type="title"/>
          </p:nvPr>
        </p:nvSpPr>
        <p:spPr>
          <a:xfrm rot="5400000">
            <a:off x="4623610" y="2285275"/>
            <a:ext cx="58119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03" name="Google Shape;203;g9b4841c59e_0_328"/>
          <p:cNvSpPr txBox="1"/>
          <p:nvPr>
            <p:ph idx="1" type="body"/>
          </p:nvPr>
        </p:nvSpPr>
        <p:spPr>
          <a:xfrm rot="5400000">
            <a:off x="623034" y="370675"/>
            <a:ext cx="58119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>
            <a:lvl1pPr indent="-330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1pPr>
            <a:lvl2pPr indent="-330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2pPr>
            <a:lvl3pPr indent="-330200" lvl="2" marL="1371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3pPr>
            <a:lvl4pPr indent="-330200" lvl="3" marL="1828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indent="-330200" lvl="4" marL="2286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indent="-330200" lvl="5" marL="2743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indent="-330200" lvl="6" marL="3200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7pPr>
            <a:lvl8pPr indent="-330200" lvl="7" marL="36576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indent="-330200" lvl="8" marL="4114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/>
        </p:txBody>
      </p:sp>
      <p:sp>
        <p:nvSpPr>
          <p:cNvPr id="204" name="Google Shape;204;g9b4841c59e_0_328"/>
          <p:cNvSpPr txBox="1"/>
          <p:nvPr>
            <p:ph idx="10" type="dt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05" name="Google Shape;205;g9b4841c59e_0_328"/>
          <p:cNvSpPr txBox="1"/>
          <p:nvPr>
            <p:ph idx="11" type="ftr"/>
          </p:nvPr>
        </p:nvSpPr>
        <p:spPr>
          <a:xfrm>
            <a:off x="3028954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06" name="Google Shape;206;g9b4841c59e_0_328"/>
          <p:cNvSpPr txBox="1"/>
          <p:nvPr>
            <p:ph idx="12" type="sldNum"/>
          </p:nvPr>
        </p:nvSpPr>
        <p:spPr>
          <a:xfrm>
            <a:off x="6457958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showMasterSp="0" type="secHead">
  <p:cSld name="SECTION_HEAD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fmla="val 1272" name="adj"/>
            </a:avLst>
          </a:prstGeom>
          <a:gradFill>
            <a:gsLst>
              <a:gs pos="0">
                <a:srgbClr val="525A7D"/>
              </a:gs>
              <a:gs pos="100000">
                <a:srgbClr val="A9AFC7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3" name="Google Shape;43;p16"/>
          <p:cNvSpPr/>
          <p:nvPr/>
        </p:nvSpPr>
        <p:spPr>
          <a:xfrm>
            <a:off x="6047438" y="4203592"/>
            <a:ext cx="2876429" cy="714026"/>
          </a:xfrm>
          <a:custGeom>
            <a:rect b="b" l="l" r="r" t="t"/>
            <a:pathLst>
              <a:path extrusionOk="0" h="640" w="2706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lt2">
              <a:alpha val="28627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4" name="Google Shape;44;p16"/>
          <p:cNvSpPr/>
          <p:nvPr/>
        </p:nvSpPr>
        <p:spPr>
          <a:xfrm>
            <a:off x="2619320" y="4075290"/>
            <a:ext cx="5544515" cy="850138"/>
          </a:xfrm>
          <a:custGeom>
            <a:rect b="b" l="l" r="r" t="t"/>
            <a:pathLst>
              <a:path extrusionOk="0" h="762" w="5216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lt2">
              <a:alpha val="40000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5" name="Google Shape;45;p16"/>
          <p:cNvSpPr/>
          <p:nvPr/>
        </p:nvSpPr>
        <p:spPr>
          <a:xfrm>
            <a:off x="2828728" y="4087562"/>
            <a:ext cx="5467980" cy="774272"/>
          </a:xfrm>
          <a:custGeom>
            <a:rect b="b" l="l" r="r" t="t"/>
            <a:pathLst>
              <a:path extrusionOk="0" h="694" w="514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6" name="Google Shape;46;p16"/>
          <p:cNvSpPr/>
          <p:nvPr/>
        </p:nvSpPr>
        <p:spPr>
          <a:xfrm>
            <a:off x="5609489" y="4074174"/>
            <a:ext cx="3308000" cy="651549"/>
          </a:xfrm>
          <a:custGeom>
            <a:rect b="b" l="l" r="r" t="t"/>
            <a:pathLst>
              <a:path extrusionOk="0" h="584" w="3112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7" name="Google Shape;47;p16"/>
          <p:cNvSpPr/>
          <p:nvPr/>
        </p:nvSpPr>
        <p:spPr>
          <a:xfrm>
            <a:off x="211665" y="4058555"/>
            <a:ext cx="8723376" cy="1329874"/>
          </a:xfrm>
          <a:custGeom>
            <a:rect b="b" l="l" r="r" t="t"/>
            <a:pathLst>
              <a:path extrusionOk="0" h="1192" w="8196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8" name="Google Shape;48;p16"/>
          <p:cNvSpPr txBox="1"/>
          <p:nvPr>
            <p:ph type="title"/>
          </p:nvPr>
        </p:nvSpPr>
        <p:spPr>
          <a:xfrm>
            <a:off x="690032" y="246356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1" type="body"/>
          </p:nvPr>
        </p:nvSpPr>
        <p:spPr>
          <a:xfrm>
            <a:off x="1367365" y="1437448"/>
            <a:ext cx="6417734" cy="9398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FFFF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384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384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384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384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0" name="Google Shape;50;p16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7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58" name="Google Shape;58;p17"/>
          <p:cNvSpPr txBox="1"/>
          <p:nvPr>
            <p:ph idx="1" type="body"/>
          </p:nvPr>
        </p:nvSpPr>
        <p:spPr>
          <a:xfrm>
            <a:off x="676655" y="2679192"/>
            <a:ext cx="3822192" cy="3447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5pPr>
            <a:lvl6pPr indent="-342900" lvl="5" marL="27432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2" type="body"/>
          </p:nvPr>
        </p:nvSpPr>
        <p:spPr>
          <a:xfrm>
            <a:off x="4645152" y="2679192"/>
            <a:ext cx="3822192" cy="3447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5pPr>
            <a:lvl6pPr indent="-342900" lvl="5" marL="27432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8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8"/>
          <p:cNvSpPr txBox="1"/>
          <p:nvPr>
            <p:ph idx="1" type="body"/>
          </p:nvPr>
        </p:nvSpPr>
        <p:spPr>
          <a:xfrm>
            <a:off x="676656" y="2678114"/>
            <a:ext cx="3822192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2400"/>
              <a:buNone/>
              <a:defRPr b="0" sz="24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3" name="Google Shape;63;p18"/>
          <p:cNvSpPr txBox="1"/>
          <p:nvPr>
            <p:ph idx="2" type="body"/>
          </p:nvPr>
        </p:nvSpPr>
        <p:spPr>
          <a:xfrm>
            <a:off x="677332" y="3429000"/>
            <a:ext cx="3820055" cy="2697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spcBef>
                <a:spcPts val="400"/>
              </a:spcBef>
              <a:spcAft>
                <a:spcPts val="0"/>
              </a:spcAft>
              <a:buSzPts val="2000"/>
              <a:buChar char="*"/>
              <a:defRPr sz="20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 sz="1800"/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SzPts val="1600"/>
              <a:buChar char="*"/>
              <a:defRPr sz="1600"/>
            </a:lvl3pPr>
            <a:lvl4pPr indent="-317500" lvl="3" marL="1828800" algn="l">
              <a:spcBef>
                <a:spcPts val="280"/>
              </a:spcBef>
              <a:spcAft>
                <a:spcPts val="0"/>
              </a:spcAft>
              <a:buSzPts val="1400"/>
              <a:buChar char="*"/>
              <a:defRPr sz="1400"/>
            </a:lvl4pPr>
            <a:lvl5pPr indent="-317500" lvl="4" marL="2286000" algn="l">
              <a:spcBef>
                <a:spcPts val="280"/>
              </a:spcBef>
              <a:spcAft>
                <a:spcPts val="0"/>
              </a:spcAft>
              <a:buSzPts val="1400"/>
              <a:buChar char="*"/>
              <a:defRPr sz="1400"/>
            </a:lvl5pPr>
            <a:lvl6pPr indent="-330200" lvl="5" marL="27432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6pPr>
            <a:lvl7pPr indent="-330200" lvl="6" marL="32004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8pPr>
            <a:lvl9pPr indent="-330200" lvl="8" marL="41148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9pPr>
          </a:lstStyle>
          <a:p/>
        </p:txBody>
      </p:sp>
      <p:sp>
        <p:nvSpPr>
          <p:cNvPr id="64" name="Google Shape;64;p18"/>
          <p:cNvSpPr txBox="1"/>
          <p:nvPr>
            <p:ph idx="3" type="body"/>
          </p:nvPr>
        </p:nvSpPr>
        <p:spPr>
          <a:xfrm>
            <a:off x="4648200" y="2678113"/>
            <a:ext cx="3822192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SzPts val="2400"/>
              <a:buNone/>
              <a:defRPr b="0" i="0" sz="24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84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5" name="Google Shape;65;p18"/>
          <p:cNvSpPr txBox="1"/>
          <p:nvPr>
            <p:ph idx="4" type="body"/>
          </p:nvPr>
        </p:nvSpPr>
        <p:spPr>
          <a:xfrm>
            <a:off x="4645025" y="3429000"/>
            <a:ext cx="3822192" cy="2697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spcBef>
                <a:spcPts val="400"/>
              </a:spcBef>
              <a:spcAft>
                <a:spcPts val="0"/>
              </a:spcAft>
              <a:buSzPts val="2000"/>
              <a:buChar char="*"/>
              <a:defRPr sz="20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 sz="1800"/>
            </a:lvl2pPr>
            <a:lvl3pPr indent="-330200" lvl="2" marL="1371600" algn="l">
              <a:spcBef>
                <a:spcPts val="320"/>
              </a:spcBef>
              <a:spcAft>
                <a:spcPts val="0"/>
              </a:spcAft>
              <a:buSzPts val="1600"/>
              <a:buChar char="*"/>
              <a:defRPr sz="1600"/>
            </a:lvl3pPr>
            <a:lvl4pPr indent="-317500" lvl="3" marL="1828800" algn="l">
              <a:spcBef>
                <a:spcPts val="280"/>
              </a:spcBef>
              <a:spcAft>
                <a:spcPts val="0"/>
              </a:spcAft>
              <a:buSzPts val="1400"/>
              <a:buChar char="*"/>
              <a:defRPr sz="1400"/>
            </a:lvl4pPr>
            <a:lvl5pPr indent="-317500" lvl="4" marL="2286000" algn="l">
              <a:spcBef>
                <a:spcPts val="280"/>
              </a:spcBef>
              <a:spcAft>
                <a:spcPts val="0"/>
              </a:spcAft>
              <a:buSzPts val="1400"/>
              <a:buChar char="*"/>
              <a:defRPr sz="1400"/>
            </a:lvl5pPr>
            <a:lvl6pPr indent="-330200" lvl="5" marL="27432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6pPr>
            <a:lvl7pPr indent="-330200" lvl="6" marL="32004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8pPr>
            <a:lvl9pPr indent="-330200" lvl="8" marL="41148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9pPr>
          </a:lstStyle>
          <a:p/>
        </p:txBody>
      </p:sp>
      <p:sp>
        <p:nvSpPr>
          <p:cNvPr id="66" name="Google Shape;66;p18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8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9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showMasterSp="0" type="blank">
  <p:cSld name="BLANK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fmla="val 7136" name="adj"/>
            </a:avLst>
          </a:prstGeom>
          <a:gradFill>
            <a:gsLst>
              <a:gs pos="0">
                <a:srgbClr val="525A7D"/>
              </a:gs>
              <a:gs pos="90000">
                <a:srgbClr val="A9AFC7"/>
              </a:gs>
              <a:gs pos="100000">
                <a:srgbClr val="A9AFC7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76" name="Google Shape;76;p20"/>
          <p:cNvGrpSpPr/>
          <p:nvPr/>
        </p:nvGrpSpPr>
        <p:grpSpPr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7" name="Google Shape;77;p20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78" name="Google Shape;78;p20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79" name="Google Shape;79;p20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80" name="Google Shape;80;p20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81" name="Google Shape;81;p20"/>
            <p:cNvSpPr/>
            <p:nvPr/>
          </p:nvSpPr>
          <p:spPr>
            <a:xfrm>
              <a:off x="-3905251" y="4294188"/>
              <a:ext cx="13027839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82" name="Google Shape;82;p20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0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fmla="val 7136" name="adj"/>
            </a:avLst>
          </a:prstGeom>
          <a:gradFill>
            <a:gsLst>
              <a:gs pos="0">
                <a:srgbClr val="525A7D"/>
              </a:gs>
              <a:gs pos="90000">
                <a:srgbClr val="A9AFC7"/>
              </a:gs>
              <a:gs pos="100000">
                <a:srgbClr val="A9AFC7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87" name="Google Shape;87;p21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1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90" name="Google Shape;90;p21"/>
          <p:cNvSpPr txBox="1"/>
          <p:nvPr>
            <p:ph idx="1" type="body"/>
          </p:nvPr>
        </p:nvSpPr>
        <p:spPr>
          <a:xfrm>
            <a:off x="914400" y="3581400"/>
            <a:ext cx="3352800" cy="19050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grpSp>
        <p:nvGrpSpPr>
          <p:cNvPr id="91" name="Google Shape;91;p21"/>
          <p:cNvGrpSpPr/>
          <p:nvPr/>
        </p:nvGrpSpPr>
        <p:grpSpPr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92" name="Google Shape;92;p21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3" name="Google Shape;93;p21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4" name="Google Shape;94;p21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5" name="Google Shape;95;p21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6" name="Google Shape;96;p21"/>
            <p:cNvSpPr/>
            <p:nvPr/>
          </p:nvSpPr>
          <p:spPr>
            <a:xfrm>
              <a:off x="-3905250" y="4294188"/>
              <a:ext cx="13011150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97" name="Google Shape;97;p21"/>
          <p:cNvSpPr txBox="1"/>
          <p:nvPr>
            <p:ph type="title"/>
          </p:nvPr>
        </p:nvSpPr>
        <p:spPr>
          <a:xfrm>
            <a:off x="914400" y="2286000"/>
            <a:ext cx="33528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andara"/>
              <a:buNone/>
              <a:defRPr sz="3200"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1"/>
          <p:cNvSpPr txBox="1"/>
          <p:nvPr>
            <p:ph idx="2" type="body"/>
          </p:nvPr>
        </p:nvSpPr>
        <p:spPr>
          <a:xfrm>
            <a:off x="4651962" y="1828800"/>
            <a:ext cx="3904076" cy="381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68300" lvl="0" marL="457200" algn="l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Char char="*"/>
              <a:defRPr sz="2200">
                <a:solidFill>
                  <a:schemeClr val="dk2"/>
                </a:solidFill>
              </a:defRPr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*"/>
              <a:defRPr sz="2000">
                <a:solidFill>
                  <a:schemeClr val="dk2"/>
                </a:solidFill>
              </a:defRPr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*"/>
              <a:defRPr sz="1800">
                <a:solidFill>
                  <a:schemeClr val="dk2"/>
                </a:solidFill>
              </a:defRPr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*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*"/>
              <a:defRPr sz="1600">
                <a:solidFill>
                  <a:schemeClr val="dk2"/>
                </a:solidFill>
              </a:defRPr>
            </a:lvl5pPr>
            <a:lvl6pPr indent="-355600" lvl="5" marL="2743200" algn="l">
              <a:spcBef>
                <a:spcPts val="384"/>
              </a:spcBef>
              <a:spcAft>
                <a:spcPts val="0"/>
              </a:spcAft>
              <a:buSzPts val="2000"/>
              <a:buChar char="●"/>
              <a:defRPr sz="2000"/>
            </a:lvl6pPr>
            <a:lvl7pPr indent="-355600" lvl="6" marL="3200400" algn="l">
              <a:spcBef>
                <a:spcPts val="384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algn="l">
              <a:spcBef>
                <a:spcPts val="384"/>
              </a:spcBef>
              <a:spcAft>
                <a:spcPts val="0"/>
              </a:spcAft>
              <a:buSzPts val="2000"/>
              <a:buChar char="●"/>
              <a:defRPr sz="2000"/>
            </a:lvl8pPr>
            <a:lvl9pPr indent="-355600" lvl="8" marL="4114800" algn="l">
              <a:spcBef>
                <a:spcPts val="384"/>
              </a:spcBef>
              <a:spcAft>
                <a:spcPts val="0"/>
              </a:spcAft>
              <a:buSzPts val="2000"/>
              <a:buChar char="●"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fmla="val 1272" name="adj"/>
            </a:avLst>
          </a:prstGeom>
          <a:gradFill>
            <a:gsLst>
              <a:gs pos="0">
                <a:srgbClr val="525A7D"/>
              </a:gs>
              <a:gs pos="100000">
                <a:srgbClr val="A9AFC7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101" name="Google Shape;101;p22"/>
          <p:cNvGrpSpPr/>
          <p:nvPr/>
        </p:nvGrpSpPr>
        <p:grpSpPr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2" name="Google Shape;102;p22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3" name="Google Shape;103;p22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4" name="Google Shape;104;p22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5" name="Google Shape;105;p22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6" name="Google Shape;106;p22"/>
            <p:cNvSpPr/>
            <p:nvPr/>
          </p:nvSpPr>
          <p:spPr>
            <a:xfrm>
              <a:off x="-3905250" y="4294188"/>
              <a:ext cx="13011150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107" name="Google Shape;107;p22"/>
          <p:cNvSpPr txBox="1"/>
          <p:nvPr>
            <p:ph type="title"/>
          </p:nvPr>
        </p:nvSpPr>
        <p:spPr>
          <a:xfrm>
            <a:off x="4874155" y="338667"/>
            <a:ext cx="3812645" cy="2429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ndara"/>
              <a:buNone/>
              <a:defRPr b="0" sz="2800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2"/>
          <p:cNvSpPr txBox="1"/>
          <p:nvPr>
            <p:ph idx="1" type="body"/>
          </p:nvPr>
        </p:nvSpPr>
        <p:spPr>
          <a:xfrm>
            <a:off x="4868333" y="2785533"/>
            <a:ext cx="3818467" cy="24214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FFFFFF"/>
                </a:solidFill>
              </a:defRPr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9" name="Google Shape;109;p22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22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2" name="Google Shape;112;p22"/>
          <p:cNvSpPr/>
          <p:nvPr>
            <p:ph idx="2" type="pic"/>
          </p:nvPr>
        </p:nvSpPr>
        <p:spPr>
          <a:xfrm>
            <a:off x="838200" y="1371600"/>
            <a:ext cx="3566160" cy="2926080"/>
          </a:xfrm>
          <a:prstGeom prst="roundRect">
            <a:avLst>
              <a:gd fmla="val 3924" name="adj"/>
            </a:avLst>
          </a:prstGeom>
          <a:solidFill>
            <a:schemeClr val="accent1"/>
          </a:solidFill>
          <a:ln>
            <a:noFill/>
          </a:ln>
          <a:effectLst>
            <a:reflection blurRad="0" dir="5400000" dist="5000" endA="0" endPos="30000" fadeDir="5400000" kx="0" rotWithShape="0" algn="bl" stA="30000" stPos="0" sy="-100000" ky="0"/>
          </a:effectLst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  <a:defRPr b="0" i="0" sz="3200" u="none" cap="none" strike="noStrike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Noto Sans Symbols"/>
              <a:buNone/>
              <a:defRPr b="0" i="0" sz="2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lvl="6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lvl="7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lvl="8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fmla="val 3362" name="adj"/>
            </a:avLst>
          </a:prstGeom>
          <a:gradFill>
            <a:gsLst>
              <a:gs pos="0">
                <a:srgbClr val="525A7D"/>
              </a:gs>
              <a:gs pos="90000">
                <a:srgbClr val="A9AFC7"/>
              </a:gs>
              <a:gs pos="100000">
                <a:srgbClr val="A9AFC7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11" name="Google Shape;11;p13"/>
          <p:cNvGrpSpPr/>
          <p:nvPr/>
        </p:nvGrpSpPr>
        <p:grpSpPr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2" name="Google Shape;12;p13"/>
            <p:cNvSpPr/>
            <p:nvPr/>
          </p:nvSpPr>
          <p:spPr>
            <a:xfrm>
              <a:off x="4810125" y="4500563"/>
              <a:ext cx="4295775" cy="1016000"/>
            </a:xfrm>
            <a:custGeom>
              <a:rect b="b" l="l" r="r" t="t"/>
              <a:pathLst>
                <a:path extrusionOk="0" h="640" w="2706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3" name="Google Shape;13;p13"/>
            <p:cNvSpPr/>
            <p:nvPr/>
          </p:nvSpPr>
          <p:spPr>
            <a:xfrm>
              <a:off x="-309563" y="4318000"/>
              <a:ext cx="8280401" cy="1209675"/>
            </a:xfrm>
            <a:custGeom>
              <a:rect b="b" l="l" r="r" t="t"/>
              <a:pathLst>
                <a:path extrusionOk="0" h="762" w="5216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4" name="Google Shape;14;p13"/>
            <p:cNvSpPr/>
            <p:nvPr/>
          </p:nvSpPr>
          <p:spPr>
            <a:xfrm>
              <a:off x="3175" y="4335463"/>
              <a:ext cx="8166100" cy="1101725"/>
            </a:xfrm>
            <a:custGeom>
              <a:rect b="b" l="l" r="r" t="t"/>
              <a:pathLst>
                <a:path extrusionOk="0" h="694" w="514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5" name="Google Shape;15;p13"/>
            <p:cNvSpPr/>
            <p:nvPr/>
          </p:nvSpPr>
          <p:spPr>
            <a:xfrm>
              <a:off x="4156075" y="4316413"/>
              <a:ext cx="4940300" cy="927100"/>
            </a:xfrm>
            <a:custGeom>
              <a:rect b="b" l="l" r="r" t="t"/>
              <a:pathLst>
                <a:path extrusionOk="0" h="584" w="3112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6" name="Google Shape;16;p13"/>
            <p:cNvSpPr/>
            <p:nvPr/>
          </p:nvSpPr>
          <p:spPr>
            <a:xfrm>
              <a:off x="-3905251" y="4294188"/>
              <a:ext cx="13027839" cy="1892300"/>
            </a:xfrm>
            <a:custGeom>
              <a:rect b="b" l="l" r="r" t="t"/>
              <a:pathLst>
                <a:path extrusionOk="0" h="1192" w="8196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17" name="Google Shape;17;p13"/>
          <p:cNvSpPr txBox="1"/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b="0" i="0" sz="4400" u="none" cap="none" strike="noStrik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" name="Google Shape;18;p13"/>
          <p:cNvSpPr txBox="1"/>
          <p:nvPr>
            <p:ph idx="10" type="dt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19" name="Google Shape;19;p13"/>
          <p:cNvSpPr txBox="1"/>
          <p:nvPr>
            <p:ph idx="11" type="ftr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  <p:sp>
        <p:nvSpPr>
          <p:cNvPr id="20" name="Google Shape;20;p13"/>
          <p:cNvSpPr txBox="1"/>
          <p:nvPr>
            <p:ph idx="12" type="sldNum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0" lvl="1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0" lvl="2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0" lvl="3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0" lvl="4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0" lvl="5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0" lvl="6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0" lvl="7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0" lvl="8" marL="0" marR="0" rtl="0" algn="ctr">
              <a:spcBef>
                <a:spcPts val="0"/>
              </a:spcBef>
              <a:buNone/>
              <a:defRPr b="0" sz="1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1" name="Google Shape;21;p13"/>
          <p:cNvSpPr txBox="1"/>
          <p:nvPr>
            <p:ph idx="1" type="body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*"/>
              <a:defRPr b="0" i="0" sz="2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indent="-368300" lvl="1" marL="9144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*"/>
              <a:defRPr b="0" i="0" sz="22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*"/>
              <a:defRPr b="0" i="0" sz="20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*"/>
              <a:defRPr b="0" i="0" sz="18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*"/>
              <a:defRPr b="0" i="0" sz="16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indent="-317500" lvl="5" marL="27432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indent="-317500" lvl="6" marL="32004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indent="-317500" lvl="7" marL="36576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indent="-317500" lvl="8" marL="4114800" marR="0" rtl="0" algn="l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9b4841c59e_0_259"/>
          <p:cNvSpPr txBox="1"/>
          <p:nvPr>
            <p:ph type="title"/>
          </p:nvPr>
        </p:nvSpPr>
        <p:spPr>
          <a:xfrm>
            <a:off x="628651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  <a:def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/>
        </p:txBody>
      </p:sp>
      <p:sp>
        <p:nvSpPr>
          <p:cNvPr id="134" name="Google Shape;134;g9b4841c59e_0_259"/>
          <p:cNvSpPr txBox="1"/>
          <p:nvPr>
            <p:ph idx="1" type="body"/>
          </p:nvPr>
        </p:nvSpPr>
        <p:spPr>
          <a:xfrm>
            <a:off x="628651" y="1825626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>
            <a:lvl1pPr indent="-40005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7465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925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655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655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655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655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655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655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5" name="Google Shape;135;g9b4841c59e_0_259"/>
          <p:cNvSpPr txBox="1"/>
          <p:nvPr>
            <p:ph idx="10" type="dt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6" name="Google Shape;136;g9b4841c59e_0_259"/>
          <p:cNvSpPr txBox="1"/>
          <p:nvPr>
            <p:ph idx="11" type="ftr"/>
          </p:nvPr>
        </p:nvSpPr>
        <p:spPr>
          <a:xfrm>
            <a:off x="3028954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7" name="Google Shape;137;g9b4841c59e_0_259"/>
          <p:cNvSpPr txBox="1"/>
          <p:nvPr>
            <p:ph idx="12" type="sldNum"/>
          </p:nvPr>
        </p:nvSpPr>
        <p:spPr>
          <a:xfrm>
            <a:off x="6457958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9875" lIns="79775" spcFirstLastPara="1" rIns="79775" wrap="square" tIns="398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5.jpg"/><Relationship Id="rId5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1" name="Google Shape;211;g9b4841c59e_0_85"/>
          <p:cNvCxnSpPr/>
          <p:nvPr/>
        </p:nvCxnSpPr>
        <p:spPr>
          <a:xfrm>
            <a:off x="155097" y="2075069"/>
            <a:ext cx="8988900" cy="0"/>
          </a:xfrm>
          <a:prstGeom prst="straightConnector1">
            <a:avLst/>
          </a:prstGeom>
          <a:noFill/>
          <a:ln cap="flat" cmpd="sng" w="19050">
            <a:solidFill>
              <a:srgbClr val="A5A5A5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76200" sx="99000" rotWithShape="0" algn="ctr" dir="5400000" dist="38100" sy="99000">
              <a:srgbClr val="000000">
                <a:alpha val="30980"/>
              </a:srgbClr>
            </a:outerShdw>
          </a:effectLst>
        </p:spPr>
      </p:cxnSp>
      <p:sp>
        <p:nvSpPr>
          <p:cNvPr id="212" name="Google Shape;212;g9b4841c59e_0_85"/>
          <p:cNvSpPr/>
          <p:nvPr/>
        </p:nvSpPr>
        <p:spPr>
          <a:xfrm>
            <a:off x="655893" y="5999532"/>
            <a:ext cx="8332800" cy="64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сесія, Київ</a:t>
            </a:r>
            <a:endParaRPr sz="12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05 – 10 жовтня 2020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g9b4841c59e_0_85"/>
          <p:cNvSpPr/>
          <p:nvPr/>
        </p:nvSpPr>
        <p:spPr>
          <a:xfrm>
            <a:off x="655900" y="2411736"/>
            <a:ext cx="7131000" cy="12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ndara"/>
              <a:buNone/>
            </a:pPr>
            <a:r>
              <a:rPr b="1" lang="ru-RU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</a:t>
            </a:r>
            <a:r>
              <a:rPr b="1" lang="ru-RU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нвестиційний паспорт ОТГ: основні вимоги до структуриІнвестиційний паспорт ОТГ: основні вимоги до структури</a:t>
            </a:r>
            <a:endParaRPr b="1"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4" name="Google Shape;214;g9b4841c59e_0_85"/>
          <p:cNvCxnSpPr/>
          <p:nvPr/>
        </p:nvCxnSpPr>
        <p:spPr>
          <a:xfrm>
            <a:off x="155097" y="5885197"/>
            <a:ext cx="89889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76200" sx="99000" rotWithShape="0" algn="ctr" dir="5400000" dist="38100" sy="99000">
              <a:srgbClr val="000000">
                <a:alpha val="30980"/>
              </a:srgbClr>
            </a:outerShdw>
          </a:effectLst>
        </p:spPr>
      </p:cxnSp>
      <p:sp>
        <p:nvSpPr>
          <p:cNvPr id="215" name="Google Shape;215;g9b4841c59e_0_85"/>
          <p:cNvSpPr/>
          <p:nvPr/>
        </p:nvSpPr>
        <p:spPr>
          <a:xfrm>
            <a:off x="948143" y="3972514"/>
            <a:ext cx="74028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тренер ― Світлана Олєйнікова</a:t>
            </a:r>
            <a:r>
              <a:rPr lang="ru-RU" sz="17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6" name="Google Shape;216;g9b4841c59e_0_85"/>
          <p:cNvSpPr/>
          <p:nvPr/>
        </p:nvSpPr>
        <p:spPr>
          <a:xfrm>
            <a:off x="350359" y="1225138"/>
            <a:ext cx="8638500" cy="5304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rgbClr val="0070C0"/>
                </a:solidFill>
              </a:rPr>
              <a:t>ШКОЛА МІСЦЕВОГО ЕКОНОМІЧНОГО РОЗВИТКУ</a:t>
            </a:r>
            <a:endParaRPr b="1" sz="2800">
              <a:solidFill>
                <a:srgbClr val="0070C0"/>
              </a:solidFill>
            </a:endParaRPr>
          </a:p>
        </p:txBody>
      </p:sp>
      <p:pic>
        <p:nvPicPr>
          <p:cNvPr id="217" name="Google Shape;217;g9b4841c59e_0_8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64508" y="77319"/>
            <a:ext cx="5024406" cy="6127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2" name="Google Shape;292;g9b4841c59e_0_414"/>
          <p:cNvCxnSpPr/>
          <p:nvPr/>
        </p:nvCxnSpPr>
        <p:spPr>
          <a:xfrm>
            <a:off x="0" y="1571059"/>
            <a:ext cx="89889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76200" sx="99000" rotWithShape="0" algn="ctr" dir="5400000" dist="38100" sy="99000">
              <a:srgbClr val="000000">
                <a:alpha val="30980"/>
              </a:srgbClr>
            </a:outerShdw>
          </a:effectLst>
        </p:spPr>
      </p:cxnSp>
      <p:pic>
        <p:nvPicPr>
          <p:cNvPr id="293" name="Google Shape;293;g9b4841c59e_0_4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46906" y="21838"/>
            <a:ext cx="6042010" cy="746440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g9b4841c59e_0_414"/>
          <p:cNvSpPr txBox="1"/>
          <p:nvPr/>
        </p:nvSpPr>
        <p:spPr>
          <a:xfrm>
            <a:off x="76200" y="838200"/>
            <a:ext cx="8177400" cy="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/>
              <a:t>Основні вимоги до інвестиційного паспорта</a:t>
            </a:r>
            <a:endParaRPr b="1" sz="2400"/>
          </a:p>
        </p:txBody>
      </p:sp>
      <p:sp>
        <p:nvSpPr>
          <p:cNvPr id="295" name="Google Shape;295;g9b4841c59e_0_414"/>
          <p:cNvSpPr txBox="1"/>
          <p:nvPr/>
        </p:nvSpPr>
        <p:spPr>
          <a:xfrm>
            <a:off x="74125" y="1704950"/>
            <a:ext cx="8946000" cy="263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чітка структуризація наведеної інформації, яка повинна відповідати потребам потенційних інвесторів (висвітлювати інвестиційний потенціал певної території та можливості його реалізації);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достатня для оцінки комерційної ефективності глибина розкриття інформації про конкретні інвестиційні проекти, бізнес-пропозиції, об'єкти інвестицій;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наочність представленої інформації, її конкретність та лаконічність;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0" name="Google Shape;300;g9b4841c59e_0_422"/>
          <p:cNvCxnSpPr/>
          <p:nvPr/>
        </p:nvCxnSpPr>
        <p:spPr>
          <a:xfrm>
            <a:off x="0" y="1571059"/>
            <a:ext cx="89889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76200" sx="99000" rotWithShape="0" algn="ctr" dir="5400000" dist="38100" sy="99000">
              <a:srgbClr val="000000">
                <a:alpha val="30980"/>
              </a:srgbClr>
            </a:outerShdw>
          </a:effectLst>
        </p:spPr>
      </p:cxnSp>
      <p:pic>
        <p:nvPicPr>
          <p:cNvPr id="301" name="Google Shape;301;g9b4841c59e_0_4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46906" y="21838"/>
            <a:ext cx="6042010" cy="746440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Google Shape;302;g9b4841c59e_0_422"/>
          <p:cNvSpPr txBox="1"/>
          <p:nvPr/>
        </p:nvSpPr>
        <p:spPr>
          <a:xfrm>
            <a:off x="101725" y="838200"/>
            <a:ext cx="7058400" cy="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/>
              <a:t>Основні вимоги до інвестиційного паспорта</a:t>
            </a:r>
            <a:endParaRPr b="1" sz="2400"/>
          </a:p>
        </p:txBody>
      </p:sp>
      <p:sp>
        <p:nvSpPr>
          <p:cNvPr id="303" name="Google Shape;303;g9b4841c59e_0_422"/>
          <p:cNvSpPr txBox="1"/>
          <p:nvPr/>
        </p:nvSpPr>
        <p:spPr>
          <a:xfrm>
            <a:off x="74125" y="1704950"/>
            <a:ext cx="8946000" cy="37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сильні і слабкі сторони діяльності кожної галузі економіки, представленої на території (показники розвитку необхідно аналізувати в динаміці);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існування електронного варіанта в інформаційній мережі Internet для швидкого вільного доступу потенційного інвестора до найновіших інвестиційних пропозицій;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обсяг: для міських 15-20 сторінок, для сільських, селищних 10-15 сторінок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2" name="Google Shape;222;g9b4841c59e_0_252"/>
          <p:cNvCxnSpPr/>
          <p:nvPr/>
        </p:nvCxnSpPr>
        <p:spPr>
          <a:xfrm>
            <a:off x="0" y="1571059"/>
            <a:ext cx="89889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76200" sx="99000" rotWithShape="0" algn="ctr" dir="5400000" dist="38100" sy="99000">
              <a:srgbClr val="000000">
                <a:alpha val="30980"/>
              </a:srgbClr>
            </a:outerShdw>
          </a:effectLst>
        </p:spPr>
      </p:cxnSp>
      <p:sp>
        <p:nvSpPr>
          <p:cNvPr id="223" name="Google Shape;223;g9b4841c59e_0_252"/>
          <p:cNvSpPr txBox="1"/>
          <p:nvPr/>
        </p:nvSpPr>
        <p:spPr>
          <a:xfrm>
            <a:off x="269050" y="2523200"/>
            <a:ext cx="7721700" cy="26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39875" lIns="79775" spcFirstLastPara="1" rIns="79775" wrap="square" tIns="39875">
            <a:noAutofit/>
          </a:bodyPr>
          <a:lstStyle/>
          <a:p>
            <a:pPr indent="-223520" lvl="0" marL="27432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*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В широкому розумінні </a:t>
            </a:r>
            <a:r>
              <a:rPr lang="ru-RU" sz="2000">
                <a:latin typeface="Calibri"/>
                <a:ea typeface="Calibri"/>
                <a:cs typeface="Calibri"/>
                <a:sym typeface="Calibri"/>
              </a:rPr>
              <a:t>– джерело необхідної інформації для інвестора, який зацікавився особливостями ділового середовища конкретної ОТГ.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223520" lvl="0" marL="274320" rtl="0" algn="l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Noto Sans Symbols"/>
              <a:buChar char="*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У вузькому розумінні </a:t>
            </a:r>
            <a:r>
              <a:rPr lang="ru-RU" sz="2000">
                <a:latin typeface="Calibri"/>
                <a:ea typeface="Calibri"/>
                <a:cs typeface="Calibri"/>
                <a:sym typeface="Calibri"/>
              </a:rPr>
              <a:t>- аналітична база для формування у потенційного інвестора правильного уявлення про інвестиційну привабливість ОТГ, в якій він має намір вкласти грошовий капітал.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4" name="Google Shape;224;g9b4841c59e_0_25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46906" y="21838"/>
            <a:ext cx="6042010" cy="746440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g9b4841c59e_0_252"/>
          <p:cNvSpPr txBox="1"/>
          <p:nvPr/>
        </p:nvSpPr>
        <p:spPr>
          <a:xfrm>
            <a:off x="76200" y="959925"/>
            <a:ext cx="5658600" cy="4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/>
              <a:t>Інвестиційний паспорт</a:t>
            </a:r>
            <a:endParaRPr b="1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0" name="Google Shape;230;g9b4841c59e_0_342"/>
          <p:cNvCxnSpPr/>
          <p:nvPr/>
        </p:nvCxnSpPr>
        <p:spPr>
          <a:xfrm>
            <a:off x="0" y="1571059"/>
            <a:ext cx="89889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76200" sx="99000" rotWithShape="0" algn="ctr" dir="5400000" dist="38100" sy="99000">
              <a:srgbClr val="000000">
                <a:alpha val="30980"/>
              </a:srgbClr>
            </a:outerShdw>
          </a:effectLst>
        </p:spPr>
      </p:cxnSp>
      <p:pic>
        <p:nvPicPr>
          <p:cNvPr id="231" name="Google Shape;231;g9b4841c59e_0_3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46906" y="21838"/>
            <a:ext cx="6042010" cy="746440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g9b4841c59e_0_342"/>
          <p:cNvSpPr txBox="1"/>
          <p:nvPr/>
        </p:nvSpPr>
        <p:spPr>
          <a:xfrm>
            <a:off x="76200" y="655125"/>
            <a:ext cx="8766000" cy="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/>
              <a:t>Схема складання інвестиційних паспортів регіонів, запропонована Кабінетом Міністрів України </a:t>
            </a:r>
            <a:endParaRPr b="1" sz="2400"/>
          </a:p>
        </p:txBody>
      </p:sp>
      <p:sp>
        <p:nvSpPr>
          <p:cNvPr id="233" name="Google Shape;233;g9b4841c59e_0_342"/>
          <p:cNvSpPr txBox="1"/>
          <p:nvPr/>
        </p:nvSpPr>
        <p:spPr>
          <a:xfrm>
            <a:off x="233700" y="1787375"/>
            <a:ext cx="8451000" cy="42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1) офіційний розділ; 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2) характеристика регіону </a:t>
            </a:r>
            <a:r>
              <a:rPr lang="ru-RU" sz="2000">
                <a:latin typeface="Calibri"/>
                <a:ea typeface="Calibri"/>
                <a:cs typeface="Calibri"/>
                <a:sym typeface="Calibri"/>
              </a:rPr>
              <a:t>(географія та природний потенціал, промисловість,  агропромисловий комплекс, мале підприємництво, зовнішньоекономічна діяльність,  туризм, регіональна інвестиційна та промислова політика);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3) інфраструктура</a:t>
            </a:r>
            <a:r>
              <a:rPr lang="ru-RU" sz="2000">
                <a:latin typeface="Calibri"/>
                <a:ea typeface="Calibri"/>
                <a:cs typeface="Calibri"/>
                <a:sym typeface="Calibri"/>
              </a:rPr>
              <a:t> (ринок землі та нерухомості, транспортні комунікації,  телекомунікаційні системи, фінансово-кредитна система, культура та дозвілля); 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4) основні показники економічного та соціального розвитку</a:t>
            </a:r>
            <a:r>
              <a:rPr lang="ru-RU" sz="2000">
                <a:latin typeface="Calibri"/>
                <a:ea typeface="Calibri"/>
                <a:cs typeface="Calibri"/>
                <a:sym typeface="Calibri"/>
              </a:rPr>
              <a:t> (кількість зайнятих за галузями економіки, консолідований бюджет області, середньомісячна заробітна плата);</a:t>
            </a:r>
            <a:r>
              <a:rPr lang="ru-RU" sz="2000">
                <a:solidFill>
                  <a:srgbClr val="46465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8" name="Google Shape;238;g9b4841c59e_0_351"/>
          <p:cNvCxnSpPr/>
          <p:nvPr/>
        </p:nvCxnSpPr>
        <p:spPr>
          <a:xfrm>
            <a:off x="0" y="1571059"/>
            <a:ext cx="89889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76200" sx="99000" rotWithShape="0" algn="ctr" dir="5400000" dist="38100" sy="99000">
              <a:srgbClr val="000000">
                <a:alpha val="30980"/>
              </a:srgbClr>
            </a:outerShdw>
          </a:effectLst>
        </p:spPr>
      </p:cxnSp>
      <p:pic>
        <p:nvPicPr>
          <p:cNvPr id="239" name="Google Shape;239;g9b4841c59e_0_3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46906" y="21838"/>
            <a:ext cx="6042010" cy="746440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g9b4841c59e_0_351"/>
          <p:cNvSpPr txBox="1"/>
          <p:nvPr/>
        </p:nvSpPr>
        <p:spPr>
          <a:xfrm>
            <a:off x="76200" y="655125"/>
            <a:ext cx="8766000" cy="83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/>
              <a:t>Схема складання інвестиційних паспортів регіонів, запропонована Кабінетом Міністрів України </a:t>
            </a:r>
            <a:endParaRPr b="1" sz="2400"/>
          </a:p>
        </p:txBody>
      </p:sp>
      <p:sp>
        <p:nvSpPr>
          <p:cNvPr id="241" name="Google Shape;241;g9b4841c59e_0_351"/>
          <p:cNvSpPr txBox="1"/>
          <p:nvPr/>
        </p:nvSpPr>
        <p:spPr>
          <a:xfrm>
            <a:off x="233700" y="1787375"/>
            <a:ext cx="8451000" cy="389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5) довідкові дані для розрахунків та обґрунтувань </a:t>
            </a:r>
            <a:r>
              <a:rPr lang="ru-RU" sz="2000">
                <a:latin typeface="Calibri"/>
                <a:ea typeface="Calibri"/>
                <a:cs typeface="Calibri"/>
                <a:sym typeface="Calibri"/>
              </a:rPr>
              <a:t>(земельний фонд, ставка  земельного податку, ціни на електроенергію, водопостачання та каналізація, газифікація, ціни на газ); 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6) соціальні питання</a:t>
            </a:r>
            <a:r>
              <a:rPr lang="ru-RU" sz="2000">
                <a:latin typeface="Calibri"/>
                <a:ea typeface="Calibri"/>
                <a:cs typeface="Calibri"/>
                <a:sym typeface="Calibri"/>
              </a:rPr>
              <a:t> (ринок житла, середня освіта, дитячі садки, професійна освіта, медичні установи, фізична культура і спорт); 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7) найбільші підприємства;</a:t>
            </a:r>
            <a:r>
              <a:rPr lang="ru-RU" sz="20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8) інша корисна інформація.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6" name="Google Shape;246;g9b4841c59e_0_358"/>
          <p:cNvCxnSpPr/>
          <p:nvPr/>
        </p:nvCxnSpPr>
        <p:spPr>
          <a:xfrm>
            <a:off x="0" y="1571059"/>
            <a:ext cx="89889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76200" sx="99000" rotWithShape="0" algn="ctr" dir="5400000" dist="38100" sy="99000">
              <a:srgbClr val="000000">
                <a:alpha val="30980"/>
              </a:srgbClr>
            </a:outerShdw>
          </a:effectLst>
        </p:spPr>
      </p:cxnSp>
      <p:pic>
        <p:nvPicPr>
          <p:cNvPr id="247" name="Google Shape;247;g9b4841c59e_0_35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46906" y="21838"/>
            <a:ext cx="6042010" cy="746440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g9b4841c59e_0_358"/>
          <p:cNvSpPr txBox="1"/>
          <p:nvPr/>
        </p:nvSpPr>
        <p:spPr>
          <a:xfrm>
            <a:off x="76200" y="959925"/>
            <a:ext cx="8766000" cy="4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ru-RU" sz="2400"/>
              <a:t>Структура інвестиційного паспорту </a:t>
            </a:r>
            <a:endParaRPr b="1" sz="2400"/>
          </a:p>
        </p:txBody>
      </p:sp>
      <p:sp>
        <p:nvSpPr>
          <p:cNvPr id="249" name="Google Shape;249;g9b4841c59e_0_358"/>
          <p:cNvSpPr txBox="1"/>
          <p:nvPr/>
        </p:nvSpPr>
        <p:spPr>
          <a:xfrm>
            <a:off x="588100" y="1879425"/>
            <a:ext cx="5853000" cy="13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latin typeface="Calibri"/>
                <a:ea typeface="Calibri"/>
                <a:cs typeface="Calibri"/>
                <a:sym typeface="Calibri"/>
              </a:rPr>
              <a:t>Розділ 1. ВІТАЛЬНЕ СЛОВО</a:t>
            </a:r>
            <a:endParaRPr b="1"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48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lang="ru-RU" sz="2000">
                <a:latin typeface="Calibri"/>
                <a:ea typeface="Calibri"/>
                <a:cs typeface="Calibri"/>
                <a:sym typeface="Calibri"/>
              </a:rPr>
              <a:t>Вітальне слово голови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lang="ru-RU" sz="2000">
                <a:latin typeface="Calibri"/>
                <a:ea typeface="Calibri"/>
                <a:cs typeface="Calibri"/>
                <a:sym typeface="Calibri"/>
              </a:rPr>
              <a:t>Візитка ОТГ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upload.wikimedia.org/wikipedia/commons/thumb/c/ca/Ab_bird_024.jpg/800px-Ab_bird_024.jpg" id="250" name="Google Shape;250;g9b4841c59e_0_35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000509"/>
            <a:ext cx="3810000" cy="2857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ÐÐ° Ð¸Ð·Ð¾Ð±ÑÐ°Ð¶ÐµÐ½Ð¸Ð¸ Ð¼Ð¾Ð¶ÐµÑ Ð½Ð°ÑÐ¾Ð´Ð¸ÑÑÑÑ: ÑÐ°ÑÑÐµÐ½Ð¸Ðµ, Ð´ÐµÑÐµÐ²Ð¾, Ð½Ð° ÑÐ»Ð¸ÑÐµ, Ð¿ÑÐ¸ÑÐ¾Ð´Ð° Ð¸ Ð²Ð¾Ð´Ð°" id="251" name="Google Shape;251;g9b4841c59e_0_358"/>
          <p:cNvPicPr preferRelativeResize="0"/>
          <p:nvPr/>
        </p:nvPicPr>
        <p:blipFill rotWithShape="1">
          <a:blip r:embed="rId5">
            <a:alphaModFix/>
          </a:blip>
          <a:srcRect b="34378" l="0" r="0" t="0"/>
          <a:stretch/>
        </p:blipFill>
        <p:spPr>
          <a:xfrm>
            <a:off x="5734580" y="3861049"/>
            <a:ext cx="3409420" cy="29830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6" name="Google Shape;256;g9b4841c59e_0_369"/>
          <p:cNvCxnSpPr/>
          <p:nvPr/>
        </p:nvCxnSpPr>
        <p:spPr>
          <a:xfrm>
            <a:off x="0" y="1571059"/>
            <a:ext cx="89889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76200" sx="99000" rotWithShape="0" algn="ctr" dir="5400000" dist="38100" sy="99000">
              <a:srgbClr val="000000">
                <a:alpha val="30980"/>
              </a:srgbClr>
            </a:outerShdw>
          </a:effectLst>
        </p:spPr>
      </p:cxnSp>
      <p:pic>
        <p:nvPicPr>
          <p:cNvPr id="257" name="Google Shape;257;g9b4841c59e_0_36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46906" y="21838"/>
            <a:ext cx="6042010" cy="7464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ÐÐ°ÑÑÐ¸Ð½ÐºÐ¸ Ð¿Ð¾ Ð·Ð°Ð¿ÑÐ¾ÑÑ ÐºÐ°ÑÑÐ¸Ð½ÐºÐ° Ð´ÐµÐ¼Ð¾Ð³ÑÐ°ÑÑÑ" id="258" name="Google Shape;258;g9b4841c59e_0_369"/>
          <p:cNvPicPr preferRelativeResize="0"/>
          <p:nvPr/>
        </p:nvPicPr>
        <p:blipFill rotWithShape="1">
          <a:blip r:embed="rId4">
            <a:alphaModFix/>
          </a:blip>
          <a:srcRect b="27907" l="32696" r="14931" t="-640"/>
          <a:stretch/>
        </p:blipFill>
        <p:spPr>
          <a:xfrm>
            <a:off x="5590510" y="3916987"/>
            <a:ext cx="3553500" cy="29523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259" name="Google Shape;259;g9b4841c59e_0_369"/>
          <p:cNvSpPr txBox="1"/>
          <p:nvPr/>
        </p:nvSpPr>
        <p:spPr>
          <a:xfrm>
            <a:off x="76200" y="838200"/>
            <a:ext cx="6855300" cy="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/>
              <a:t>Структура інвестиційного паспорту</a:t>
            </a:r>
            <a:endParaRPr/>
          </a:p>
        </p:txBody>
      </p:sp>
      <p:sp>
        <p:nvSpPr>
          <p:cNvPr id="260" name="Google Shape;260;g9b4841c59e_0_369"/>
          <p:cNvSpPr txBox="1"/>
          <p:nvPr/>
        </p:nvSpPr>
        <p:spPr>
          <a:xfrm>
            <a:off x="74125" y="1628750"/>
            <a:ext cx="8946000" cy="31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Розділ 2. СОЦІАЛЬНО-ЕКОНОМІЧНИЙ ПРОФІЛЬ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2.1.    Природно - географічні та кліматичні умови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2.2.	Демографія 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2.3.	Людські ресурси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2.4.	Освіта, підготовка кадрів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2.5.	Житло, офісна та промислово – виробнича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інфраструктура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5" name="Google Shape;265;g9b4841c59e_0_389"/>
          <p:cNvCxnSpPr/>
          <p:nvPr/>
        </p:nvCxnSpPr>
        <p:spPr>
          <a:xfrm>
            <a:off x="0" y="1571059"/>
            <a:ext cx="89889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76200" sx="99000" rotWithShape="0" algn="ctr" dir="5400000" dist="38100" sy="99000">
              <a:srgbClr val="000000">
                <a:alpha val="30980"/>
              </a:srgbClr>
            </a:outerShdw>
          </a:effectLst>
        </p:spPr>
      </p:cxnSp>
      <p:pic>
        <p:nvPicPr>
          <p:cNvPr id="266" name="Google Shape;266;g9b4841c59e_0_38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46906" y="21838"/>
            <a:ext cx="6042010" cy="7464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ÐÐ°ÑÑÐ¸Ð½ÐºÐ¸ Ð¿Ð¾ Ð·Ð°Ð¿ÑÐ¾ÑÑ ÐºÐ°ÑÑÐ¸Ð½ÐºÐ° Ð´ÐµÐ¼Ð¾Ð³ÑÐ°ÑÑÑ" id="267" name="Google Shape;267;g9b4841c59e_0_389"/>
          <p:cNvPicPr preferRelativeResize="0"/>
          <p:nvPr/>
        </p:nvPicPr>
        <p:blipFill rotWithShape="1">
          <a:blip r:embed="rId4">
            <a:alphaModFix/>
          </a:blip>
          <a:srcRect b="27907" l="32696" r="14931" t="-640"/>
          <a:stretch/>
        </p:blipFill>
        <p:spPr>
          <a:xfrm>
            <a:off x="5590510" y="3916987"/>
            <a:ext cx="3553500" cy="29523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268" name="Google Shape;268;g9b4841c59e_0_389"/>
          <p:cNvSpPr txBox="1"/>
          <p:nvPr/>
        </p:nvSpPr>
        <p:spPr>
          <a:xfrm>
            <a:off x="76200" y="838200"/>
            <a:ext cx="6855300" cy="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/>
              <a:t>Структура інвестиційного паспорту</a:t>
            </a:r>
            <a:endParaRPr/>
          </a:p>
        </p:txBody>
      </p:sp>
      <p:sp>
        <p:nvSpPr>
          <p:cNvPr id="269" name="Google Shape;269;g9b4841c59e_0_389"/>
          <p:cNvSpPr txBox="1"/>
          <p:nvPr/>
        </p:nvSpPr>
        <p:spPr>
          <a:xfrm>
            <a:off x="74125" y="1628750"/>
            <a:ext cx="8946000" cy="355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2.6.	Економічний потенціал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2.7.	Зовнішньоекономічна діяльність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2.8.	Транспортна інфраструктура та логістика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2.9.	Сфери охорони здоров’я, культури, дозвілля та відпочинку  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2.10.	Охорона навколишнього природного середовища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2.11.	Співпраця з міжнародними фінансовими організаціями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2.12.	Масштабні інвестиційні проекти, що реалізуються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4" name="Google Shape;274;g9b4841c59e_0_397"/>
          <p:cNvCxnSpPr/>
          <p:nvPr/>
        </p:nvCxnSpPr>
        <p:spPr>
          <a:xfrm>
            <a:off x="0" y="1571059"/>
            <a:ext cx="89889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76200" sx="99000" rotWithShape="0" algn="ctr" dir="5400000" dist="38100" sy="99000">
              <a:srgbClr val="000000">
                <a:alpha val="30980"/>
              </a:srgbClr>
            </a:outerShdw>
          </a:effectLst>
        </p:spPr>
      </p:cxnSp>
      <p:pic>
        <p:nvPicPr>
          <p:cNvPr id="275" name="Google Shape;275;g9b4841c59e_0_39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46906" y="21838"/>
            <a:ext cx="6042010" cy="7464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ÐÐ°ÑÑÐ¸Ð½ÐºÐ¸ Ð¿Ð¾ Ð·Ð°Ð¿ÑÐ¾ÑÑ ÐºÐ°ÑÑÐ¸Ð½ÐºÐ° Ð´ÐµÐ¼Ð¾Ð³ÑÐ°ÑÑÑ" id="276" name="Google Shape;276;g9b4841c59e_0_397"/>
          <p:cNvPicPr preferRelativeResize="0"/>
          <p:nvPr/>
        </p:nvPicPr>
        <p:blipFill rotWithShape="1">
          <a:blip r:embed="rId4">
            <a:alphaModFix/>
          </a:blip>
          <a:srcRect b="27907" l="32696" r="14931" t="-640"/>
          <a:stretch/>
        </p:blipFill>
        <p:spPr>
          <a:xfrm>
            <a:off x="5590510" y="3916987"/>
            <a:ext cx="3553500" cy="29523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277" name="Google Shape;277;g9b4841c59e_0_397"/>
          <p:cNvSpPr txBox="1"/>
          <p:nvPr/>
        </p:nvSpPr>
        <p:spPr>
          <a:xfrm>
            <a:off x="76200" y="838200"/>
            <a:ext cx="6855300" cy="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/>
              <a:t>Структура інвестиційного паспорту</a:t>
            </a:r>
            <a:endParaRPr/>
          </a:p>
        </p:txBody>
      </p:sp>
      <p:sp>
        <p:nvSpPr>
          <p:cNvPr id="278" name="Google Shape;278;g9b4841c59e_0_397"/>
          <p:cNvSpPr txBox="1"/>
          <p:nvPr/>
        </p:nvSpPr>
        <p:spPr>
          <a:xfrm>
            <a:off x="74125" y="1628750"/>
            <a:ext cx="8946000" cy="355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latin typeface="Calibri"/>
                <a:ea typeface="Calibri"/>
                <a:cs typeface="Calibri"/>
                <a:sym typeface="Calibri"/>
              </a:rPr>
              <a:t>Розділ 3. ПРОПОЗИЦІЇ ДЛЯ ІНВЕСТОРІВ</a:t>
            </a:r>
            <a:endParaRPr b="1"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3.1.    Галузі економіки, що мають найкращий інвестиційний потенціал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3.2.    Стратегічні проекти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3.3.    Вільні земельні ділянки (greenfield та brownfield) для інвестування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3" name="Google Shape;283;g9b4841c59e_0_405"/>
          <p:cNvCxnSpPr/>
          <p:nvPr/>
        </p:nvCxnSpPr>
        <p:spPr>
          <a:xfrm>
            <a:off x="0" y="1571059"/>
            <a:ext cx="8988900" cy="0"/>
          </a:xfrm>
          <a:prstGeom prst="straightConnector1">
            <a:avLst/>
          </a:prstGeom>
          <a:noFill/>
          <a:ln cap="flat" cmpd="sng" w="190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76200" sx="99000" rotWithShape="0" algn="ctr" dir="5400000" dist="38100" sy="99000">
              <a:srgbClr val="000000">
                <a:alpha val="30980"/>
              </a:srgbClr>
            </a:outerShdw>
          </a:effectLst>
        </p:spPr>
      </p:cxnSp>
      <p:pic>
        <p:nvPicPr>
          <p:cNvPr id="284" name="Google Shape;284;g9b4841c59e_0_40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46906" y="21838"/>
            <a:ext cx="6042010" cy="746440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g9b4841c59e_0_405"/>
          <p:cNvSpPr txBox="1"/>
          <p:nvPr/>
        </p:nvSpPr>
        <p:spPr>
          <a:xfrm>
            <a:off x="76200" y="838200"/>
            <a:ext cx="6855300" cy="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/>
              <a:t>Структура інвестиційного паспорту</a:t>
            </a:r>
            <a:endParaRPr/>
          </a:p>
        </p:txBody>
      </p:sp>
      <p:sp>
        <p:nvSpPr>
          <p:cNvPr id="286" name="Google Shape;286;g9b4841c59e_0_405"/>
          <p:cNvSpPr txBox="1"/>
          <p:nvPr/>
        </p:nvSpPr>
        <p:spPr>
          <a:xfrm>
            <a:off x="74125" y="1704950"/>
            <a:ext cx="8946000" cy="22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latin typeface="Calibri"/>
                <a:ea typeface="Calibri"/>
                <a:cs typeface="Calibri"/>
                <a:sym typeface="Calibri"/>
              </a:rPr>
              <a:t>Розділ 4. КОНТАКТИ, ДЖЕРЕЛА</a:t>
            </a:r>
            <a:r>
              <a:rPr b="1" lang="ru-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4.1. Контактна інформація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●"/>
            </a:pPr>
            <a:r>
              <a:rPr b="1" lang="ru-RU" sz="2000">
                <a:latin typeface="Calibri"/>
                <a:ea typeface="Calibri"/>
                <a:cs typeface="Calibri"/>
                <a:sym typeface="Calibri"/>
              </a:rPr>
              <a:t>4.2.  Основні джерела інформації</a:t>
            </a:r>
            <a:endParaRPr sz="2000">
              <a:solidFill>
                <a:srgbClr val="46465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https://majestic.com.ua/wp-content/uploads/2019/01/131-1024x393.png" id="287" name="Google Shape;287;g9b4841c59e_0_40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727946" y="4599070"/>
            <a:ext cx="5253468" cy="2016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Волна">
  <a:themeElements>
    <a:clrScheme name="Начальная">
      <a:dk1>
        <a:srgbClr val="000000"/>
      </a:dk1>
      <a:lt1>
        <a:srgbClr val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2019-08-15T08:15:10Z</dcterms:created>
  <dc:creator>Администратор</dc:creator>
</cp:coreProperties>
</file>