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347" r:id="rId5"/>
    <p:sldId id="429" r:id="rId6"/>
    <p:sldId id="437" r:id="rId7"/>
    <p:sldId id="260" r:id="rId8"/>
    <p:sldId id="372" r:id="rId9"/>
    <p:sldId id="428" r:id="rId10"/>
    <p:sldId id="355" r:id="rId11"/>
    <p:sldId id="344" r:id="rId12"/>
    <p:sldId id="373" r:id="rId13"/>
    <p:sldId id="398" r:id="rId14"/>
    <p:sldId id="374" r:id="rId15"/>
    <p:sldId id="360" r:id="rId16"/>
    <p:sldId id="397" r:id="rId17"/>
    <p:sldId id="407" r:id="rId18"/>
    <p:sldId id="408" r:id="rId19"/>
    <p:sldId id="443" r:id="rId20"/>
    <p:sldId id="454" r:id="rId21"/>
    <p:sldId id="455" r:id="rId22"/>
    <p:sldId id="456" r:id="rId23"/>
    <p:sldId id="383" r:id="rId24"/>
    <p:sldId id="403" r:id="rId25"/>
    <p:sldId id="400" r:id="rId26"/>
    <p:sldId id="401" r:id="rId27"/>
    <p:sldId id="448" r:id="rId28"/>
    <p:sldId id="449" r:id="rId29"/>
    <p:sldId id="450" r:id="rId30"/>
    <p:sldId id="451" r:id="rId31"/>
    <p:sldId id="452" r:id="rId32"/>
    <p:sldId id="453" r:id="rId33"/>
    <p:sldId id="386" r:id="rId34"/>
    <p:sldId id="424" r:id="rId35"/>
    <p:sldId id="426" r:id="rId36"/>
    <p:sldId id="394" r:id="rId37"/>
    <p:sldId id="387" r:id="rId38"/>
    <p:sldId id="432" r:id="rId39"/>
    <p:sldId id="433" r:id="rId40"/>
    <p:sldId id="434" r:id="rId41"/>
    <p:sldId id="361" r:id="rId42"/>
    <p:sldId id="362" r:id="rId43"/>
  </p:sldIdLst>
  <p:sldSz cx="12192000" cy="6858000"/>
  <p:notesSz cx="6735763" cy="98663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YBIRIANSKA Yuliia" initials="SY" lastIdx="1" clrIdx="0">
    <p:extLst>
      <p:ext uri="{19B8F6BF-5375-455C-9EA6-DF929625EA0E}">
        <p15:presenceInfo xmlns:p15="http://schemas.microsoft.com/office/powerpoint/2012/main" userId="S::YSYBIRIANSKA@iom.int::d7bfd296-be43-4727-9c78-025b3b1b46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A0"/>
    <a:srgbClr val="00196D"/>
    <a:srgbClr val="D9E0F1"/>
    <a:srgbClr val="8099D0"/>
    <a:srgbClr val="B3C2E3"/>
    <a:srgbClr val="E6E5E2"/>
    <a:srgbClr val="4DEDC3"/>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6" autoAdjust="0"/>
    <p:restoredTop sz="74247" autoAdjust="0"/>
  </p:normalViewPr>
  <p:slideViewPr>
    <p:cSldViewPr snapToGrid="0" snapToObjects="1">
      <p:cViewPr varScale="1">
        <p:scale>
          <a:sx n="51" d="100"/>
          <a:sy n="51" d="100"/>
        </p:scale>
        <p:origin x="29" y="91"/>
      </p:cViewPr>
      <p:guideLst>
        <p:guide orient="horz" pos="2160"/>
        <p:guide pos="3840"/>
      </p:guideLst>
    </p:cSldViewPr>
  </p:slideViewPr>
  <p:outlineViewPr>
    <p:cViewPr>
      <p:scale>
        <a:sx n="33" d="100"/>
        <a:sy n="33" d="100"/>
      </p:scale>
      <p:origin x="0" y="-888"/>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A4F8588-C625-4425-9576-63AC9178B216}" type="doc">
      <dgm:prSet loTypeId="urn:microsoft.com/office/officeart/2005/8/layout/process4" loCatId="process" qsTypeId="urn:microsoft.com/office/officeart/2005/8/quickstyle/simple3" qsCatId="simple" csTypeId="urn:microsoft.com/office/officeart/2005/8/colors/accent1_2" csCatId="accent1" phldr="1"/>
      <dgm:spPr/>
      <dgm:t>
        <a:bodyPr/>
        <a:lstStyle/>
        <a:p>
          <a:endParaRPr lang="en-US"/>
        </a:p>
      </dgm:t>
    </dgm:pt>
    <dgm:pt modelId="{AF0A960B-3B44-400C-9267-88FEB6D4A263}">
      <dgm:prSet phldrT="[Text]" custT="1"/>
      <dgm:spPr/>
      <dgm:t>
        <a:bodyPr/>
        <a:lstStyle/>
        <a:p>
          <a:r>
            <a:rPr lang="uk-UA" sz="3200" dirty="0"/>
            <a:t>Склад</a:t>
          </a:r>
          <a:r>
            <a:rPr lang="en-US" sz="3200" dirty="0"/>
            <a:t>: </a:t>
          </a:r>
          <a:r>
            <a:rPr lang="uk-UA" sz="3200" dirty="0"/>
            <a:t>МОМ-Україна</a:t>
          </a:r>
          <a:r>
            <a:rPr lang="en-US" sz="3200" dirty="0"/>
            <a:t>, Mi</a:t>
          </a:r>
          <a:r>
            <a:rPr lang="uk-UA" sz="3200" dirty="0"/>
            <a:t>н</a:t>
          </a:r>
          <a:r>
            <a:rPr lang="en-US" sz="3200" dirty="0" err="1"/>
            <a:t>ToT</a:t>
          </a:r>
          <a:r>
            <a:rPr lang="en-US" sz="3200" dirty="0"/>
            <a:t>, </a:t>
          </a:r>
          <a:r>
            <a:rPr lang="en-US" sz="3200" dirty="0" err="1"/>
            <a:t>KfW</a:t>
          </a:r>
          <a:r>
            <a:rPr lang="en-US" sz="3200" dirty="0"/>
            <a:t>, Mi</a:t>
          </a:r>
          <a:r>
            <a:rPr lang="uk-UA" sz="3200" dirty="0" err="1"/>
            <a:t>нРегіон</a:t>
          </a:r>
          <a:r>
            <a:rPr lang="en-US" sz="3200" dirty="0"/>
            <a:t>(?)</a:t>
          </a:r>
        </a:p>
      </dgm:t>
    </dgm:pt>
    <dgm:pt modelId="{48B94B67-0EE5-4886-86AD-F333BC4C4E88}" type="parTrans" cxnId="{17605F3A-EBBC-4CE2-91D5-C435AEC00BE8}">
      <dgm:prSet/>
      <dgm:spPr/>
      <dgm:t>
        <a:bodyPr/>
        <a:lstStyle/>
        <a:p>
          <a:endParaRPr lang="en-US" sz="3600"/>
        </a:p>
      </dgm:t>
    </dgm:pt>
    <dgm:pt modelId="{79DD9570-CB55-40F5-A2B9-361CDC6E0AD2}" type="sibTrans" cxnId="{17605F3A-EBBC-4CE2-91D5-C435AEC00BE8}">
      <dgm:prSet/>
      <dgm:spPr/>
      <dgm:t>
        <a:bodyPr/>
        <a:lstStyle/>
        <a:p>
          <a:endParaRPr lang="en-US" sz="3600"/>
        </a:p>
      </dgm:t>
    </dgm:pt>
    <dgm:pt modelId="{2583767F-B916-4E1C-87E8-57E44D64CA6F}">
      <dgm:prSet phldrT="[Text]" custT="1"/>
      <dgm:spPr/>
      <dgm:t>
        <a:bodyPr/>
        <a:lstStyle/>
        <a:p>
          <a:r>
            <a:rPr lang="uk-UA" sz="2000" dirty="0"/>
            <a:t>Внутрішня роль в </a:t>
          </a:r>
          <a:r>
            <a:rPr lang="uk-UA" sz="2000" dirty="0" err="1"/>
            <a:t>проєкті</a:t>
          </a:r>
          <a:r>
            <a:rPr lang="uk-UA" sz="2000" dirty="0"/>
            <a:t>: передача повноважень до </a:t>
          </a:r>
          <a:r>
            <a:rPr lang="uk-UA" sz="2000" dirty="0" err="1"/>
            <a:t>МінТОТ</a:t>
          </a:r>
          <a:r>
            <a:rPr lang="uk-UA" sz="2000" dirty="0"/>
            <a:t> у 2025 році</a:t>
          </a:r>
          <a:endParaRPr lang="en-US" sz="2000" dirty="0"/>
        </a:p>
      </dgm:t>
    </dgm:pt>
    <dgm:pt modelId="{D834C4D5-C14F-40A0-89B5-FF69E3B9D5DF}" type="parTrans" cxnId="{D5F76FA3-220B-4641-8F23-8B66AEC66422}">
      <dgm:prSet/>
      <dgm:spPr/>
      <dgm:t>
        <a:bodyPr/>
        <a:lstStyle/>
        <a:p>
          <a:endParaRPr lang="en-US" sz="3600"/>
        </a:p>
      </dgm:t>
    </dgm:pt>
    <dgm:pt modelId="{94BBEC81-B186-4F5E-9D22-6B9CD7666DC3}" type="sibTrans" cxnId="{D5F76FA3-220B-4641-8F23-8B66AEC66422}">
      <dgm:prSet/>
      <dgm:spPr/>
      <dgm:t>
        <a:bodyPr/>
        <a:lstStyle/>
        <a:p>
          <a:endParaRPr lang="en-US" sz="3600"/>
        </a:p>
      </dgm:t>
    </dgm:pt>
    <dgm:pt modelId="{A0C5FEC1-C30C-4CB7-B4FD-3FF3BB8FC350}">
      <dgm:prSet phldrT="[Text]" custT="1"/>
      <dgm:spPr/>
      <dgm:t>
        <a:bodyPr/>
        <a:lstStyle/>
        <a:p>
          <a:r>
            <a:rPr lang="uk-UA" sz="2000" dirty="0"/>
            <a:t>Зовнішня роль в </a:t>
          </a:r>
          <a:r>
            <a:rPr lang="uk-UA" sz="2000" dirty="0" err="1"/>
            <a:t>проєкті</a:t>
          </a:r>
          <a:r>
            <a:rPr lang="uk-UA" sz="2000" dirty="0"/>
            <a:t>: звітування щодо </a:t>
          </a:r>
          <a:r>
            <a:rPr lang="uk-UA" sz="2000" dirty="0" err="1"/>
            <a:t>проєкту</a:t>
          </a:r>
          <a:r>
            <a:rPr lang="uk-UA" sz="2000" dirty="0"/>
            <a:t> до КМУ та публічні заходи</a:t>
          </a:r>
          <a:endParaRPr lang="en-US" sz="2000" dirty="0"/>
        </a:p>
      </dgm:t>
    </dgm:pt>
    <dgm:pt modelId="{B252486F-091F-401D-BD94-ED27BD1D5BEC}" type="parTrans" cxnId="{591ECD5D-F7F2-4D01-8AC7-F120DFDA1332}">
      <dgm:prSet/>
      <dgm:spPr/>
      <dgm:t>
        <a:bodyPr/>
        <a:lstStyle/>
        <a:p>
          <a:endParaRPr lang="en-US" sz="3600"/>
        </a:p>
      </dgm:t>
    </dgm:pt>
    <dgm:pt modelId="{EDC9E899-16E9-4CF2-93EC-8C1AF74A674C}" type="sibTrans" cxnId="{591ECD5D-F7F2-4D01-8AC7-F120DFDA1332}">
      <dgm:prSet/>
      <dgm:spPr/>
      <dgm:t>
        <a:bodyPr/>
        <a:lstStyle/>
        <a:p>
          <a:endParaRPr lang="en-US" sz="3600"/>
        </a:p>
      </dgm:t>
    </dgm:pt>
    <dgm:pt modelId="{44F7D5D4-8309-4FEB-A68C-086E7BCF46D1}">
      <dgm:prSet phldrT="[Text]" custT="1"/>
      <dgm:spPr/>
      <dgm:t>
        <a:bodyPr/>
        <a:lstStyle/>
        <a:p>
          <a:r>
            <a:rPr lang="uk-UA" sz="3600" dirty="0"/>
            <a:t>НР та зустрічі робочих груп</a:t>
          </a:r>
          <a:endParaRPr lang="en-US" sz="3600" dirty="0"/>
        </a:p>
      </dgm:t>
    </dgm:pt>
    <dgm:pt modelId="{D95B472E-7832-4930-949A-9582B7105BE1}" type="parTrans" cxnId="{F8B1B052-B154-4777-8A3D-FFF1A425168B}">
      <dgm:prSet/>
      <dgm:spPr/>
      <dgm:t>
        <a:bodyPr/>
        <a:lstStyle/>
        <a:p>
          <a:endParaRPr lang="en-US" sz="3600"/>
        </a:p>
      </dgm:t>
    </dgm:pt>
    <dgm:pt modelId="{1BE349D9-31F4-4D57-8258-767867A6CCB4}" type="sibTrans" cxnId="{F8B1B052-B154-4777-8A3D-FFF1A425168B}">
      <dgm:prSet/>
      <dgm:spPr/>
      <dgm:t>
        <a:bodyPr/>
        <a:lstStyle/>
        <a:p>
          <a:endParaRPr lang="en-US" sz="3600"/>
        </a:p>
      </dgm:t>
    </dgm:pt>
    <dgm:pt modelId="{3A899781-3618-46B8-BDB7-D597C29054E8}">
      <dgm:prSet phldrT="[Text]" custT="1"/>
      <dgm:spPr/>
      <dgm:t>
        <a:bodyPr/>
        <a:lstStyle/>
        <a:p>
          <a:r>
            <a:rPr lang="uk-UA" sz="1800" dirty="0"/>
            <a:t>-</a:t>
          </a:r>
          <a:r>
            <a:rPr lang="uk-UA" sz="2000" dirty="0"/>
            <a:t>Координація між партнерами </a:t>
          </a:r>
          <a:r>
            <a:rPr lang="uk-UA" sz="2000" dirty="0" err="1"/>
            <a:t>проєкту</a:t>
          </a:r>
          <a:r>
            <a:rPr lang="en-US" sz="2000" dirty="0"/>
            <a:t>;</a:t>
          </a:r>
        </a:p>
        <a:p>
          <a:r>
            <a:rPr lang="uk-UA" sz="2000" dirty="0"/>
            <a:t>-Розвиток інституційної спроможності</a:t>
          </a:r>
          <a:endParaRPr lang="en-US" sz="2000" dirty="0"/>
        </a:p>
      </dgm:t>
    </dgm:pt>
    <dgm:pt modelId="{77A5AAA9-EA33-4AD2-9CA1-CC43C51F7339}" type="parTrans" cxnId="{5B2D71AC-1E91-4B7D-8C3E-CC6F8C7DB888}">
      <dgm:prSet/>
      <dgm:spPr/>
      <dgm:t>
        <a:bodyPr/>
        <a:lstStyle/>
        <a:p>
          <a:endParaRPr lang="en-US" sz="3600"/>
        </a:p>
      </dgm:t>
    </dgm:pt>
    <dgm:pt modelId="{BE2D15C2-48BE-44BA-97AD-4B4786DD4133}" type="sibTrans" cxnId="{5B2D71AC-1E91-4B7D-8C3E-CC6F8C7DB888}">
      <dgm:prSet/>
      <dgm:spPr/>
      <dgm:t>
        <a:bodyPr/>
        <a:lstStyle/>
        <a:p>
          <a:endParaRPr lang="en-US" sz="3600"/>
        </a:p>
      </dgm:t>
    </dgm:pt>
    <dgm:pt modelId="{54225CD1-89B2-4B41-AA00-23B755AF43DC}">
      <dgm:prSet phldrT="[Text]" custT="1"/>
      <dgm:spPr/>
      <dgm:t>
        <a:bodyPr/>
        <a:lstStyle/>
        <a:p>
          <a:pPr>
            <a:spcAft>
              <a:spcPts val="0"/>
            </a:spcAft>
          </a:pPr>
          <a:r>
            <a:rPr lang="en-US" sz="1800" dirty="0"/>
            <a:t>-</a:t>
          </a:r>
          <a:r>
            <a:rPr lang="uk-UA" sz="1800" dirty="0"/>
            <a:t>Затвердження робіт, виконаних в рамках проєкту для звітування перед Секретаріатом Кабміну</a:t>
          </a:r>
          <a:r>
            <a:rPr lang="en-US" sz="1800" dirty="0"/>
            <a:t>; </a:t>
          </a:r>
          <a:endParaRPr lang="ru-RU" sz="1800" dirty="0"/>
        </a:p>
        <a:p>
          <a:pPr>
            <a:spcAft>
              <a:spcPts val="0"/>
            </a:spcAft>
          </a:pPr>
          <a:r>
            <a:rPr lang="en-US" sz="1800" dirty="0"/>
            <a:t>-</a:t>
          </a:r>
          <a:r>
            <a:rPr lang="uk-UA" sz="1800" dirty="0"/>
            <a:t>-Координація публічних заходів</a:t>
          </a:r>
          <a:r>
            <a:rPr lang="en-US" sz="1800" dirty="0"/>
            <a:t>(</a:t>
          </a:r>
          <a:r>
            <a:rPr lang="uk-UA" sz="1800" dirty="0"/>
            <a:t>онлайн платформа)</a:t>
          </a:r>
          <a:r>
            <a:rPr lang="en-US" sz="1800" dirty="0"/>
            <a:t>;</a:t>
          </a:r>
        </a:p>
      </dgm:t>
    </dgm:pt>
    <dgm:pt modelId="{F5B5460F-DF20-4741-BD80-20019B3571F4}" type="parTrans" cxnId="{2EDEC83A-F3DE-4DD4-BBEE-8D5B5C521374}">
      <dgm:prSet/>
      <dgm:spPr/>
      <dgm:t>
        <a:bodyPr/>
        <a:lstStyle/>
        <a:p>
          <a:endParaRPr lang="en-US" sz="3600"/>
        </a:p>
      </dgm:t>
    </dgm:pt>
    <dgm:pt modelId="{AA11B308-A965-4D75-BF21-DC4B8C3A44E7}" type="sibTrans" cxnId="{2EDEC83A-F3DE-4DD4-BBEE-8D5B5C521374}">
      <dgm:prSet/>
      <dgm:spPr/>
      <dgm:t>
        <a:bodyPr/>
        <a:lstStyle/>
        <a:p>
          <a:endParaRPr lang="en-US" sz="3600"/>
        </a:p>
      </dgm:t>
    </dgm:pt>
    <dgm:pt modelId="{5F2511DC-9905-48BB-A822-692F722A0CB2}">
      <dgm:prSet phldrT="[Text]" custT="1"/>
      <dgm:spPr/>
      <dgm:t>
        <a:bodyPr/>
        <a:lstStyle/>
        <a:p>
          <a:r>
            <a:rPr lang="uk-UA" sz="3600" dirty="0" err="1"/>
            <a:t>Адвокація</a:t>
          </a:r>
          <a:r>
            <a:rPr lang="uk-UA" sz="3600" dirty="0"/>
            <a:t> перед Урядом</a:t>
          </a:r>
          <a:endParaRPr lang="en-US" sz="3600" dirty="0"/>
        </a:p>
      </dgm:t>
    </dgm:pt>
    <dgm:pt modelId="{CDF82E48-8D4C-4A1B-A9BB-ABB7FEDD6508}" type="parTrans" cxnId="{F239819D-26F4-4859-A961-22149C3503FF}">
      <dgm:prSet/>
      <dgm:spPr/>
      <dgm:t>
        <a:bodyPr/>
        <a:lstStyle/>
        <a:p>
          <a:endParaRPr lang="en-US" sz="3600"/>
        </a:p>
      </dgm:t>
    </dgm:pt>
    <dgm:pt modelId="{9834A64A-1952-45EB-80B9-B5E598B4A43F}" type="sibTrans" cxnId="{F239819D-26F4-4859-A961-22149C3503FF}">
      <dgm:prSet/>
      <dgm:spPr/>
      <dgm:t>
        <a:bodyPr/>
        <a:lstStyle/>
        <a:p>
          <a:endParaRPr lang="en-US" sz="3600"/>
        </a:p>
      </dgm:t>
    </dgm:pt>
    <dgm:pt modelId="{72DBE85E-EE57-46AC-ACFF-BC70293DE52A}">
      <dgm:prSet phldrT="[Text]" custT="1"/>
      <dgm:spPr/>
      <dgm:t>
        <a:bodyPr/>
        <a:lstStyle/>
        <a:p>
          <a:r>
            <a:rPr lang="uk-UA" sz="2000" dirty="0"/>
            <a:t>Законодавство щодо оренди з викупом для </a:t>
          </a:r>
          <a:r>
            <a:rPr lang="en-US" sz="2000" dirty="0"/>
            <a:t>MMB</a:t>
          </a:r>
        </a:p>
      </dgm:t>
    </dgm:pt>
    <dgm:pt modelId="{8E8EB847-8C98-47A5-B191-D1C5EF551374}" type="parTrans" cxnId="{8A9FC301-143B-4C42-B372-C5CF0C9301E5}">
      <dgm:prSet/>
      <dgm:spPr/>
      <dgm:t>
        <a:bodyPr/>
        <a:lstStyle/>
        <a:p>
          <a:endParaRPr lang="en-US" sz="3600"/>
        </a:p>
      </dgm:t>
    </dgm:pt>
    <dgm:pt modelId="{A6AD80D7-225B-468A-9C0E-EA475C56633D}" type="sibTrans" cxnId="{8A9FC301-143B-4C42-B372-C5CF0C9301E5}">
      <dgm:prSet/>
      <dgm:spPr/>
      <dgm:t>
        <a:bodyPr/>
        <a:lstStyle/>
        <a:p>
          <a:endParaRPr lang="en-US" sz="3600"/>
        </a:p>
      </dgm:t>
    </dgm:pt>
    <dgm:pt modelId="{826BEF0F-02D3-49FF-8049-1862B434F59C}">
      <dgm:prSet phldrT="[Text]" custT="1"/>
      <dgm:spPr/>
      <dgm:t>
        <a:bodyPr/>
        <a:lstStyle/>
        <a:p>
          <a:r>
            <a:rPr lang="uk-UA" sz="2400" dirty="0"/>
            <a:t>Можливості для залучення додаткових коштів</a:t>
          </a:r>
          <a:endParaRPr lang="en-US" sz="2400" dirty="0"/>
        </a:p>
      </dgm:t>
    </dgm:pt>
    <dgm:pt modelId="{4D0EFB67-D6D8-4E0A-B41E-69FE14723B5F}" type="parTrans" cxnId="{19C5966A-9982-427C-A685-7CCA984AED6F}">
      <dgm:prSet/>
      <dgm:spPr/>
      <dgm:t>
        <a:bodyPr/>
        <a:lstStyle/>
        <a:p>
          <a:endParaRPr lang="en-US" sz="3600"/>
        </a:p>
      </dgm:t>
    </dgm:pt>
    <dgm:pt modelId="{1D9C5959-8574-4228-A1FC-749FF39E64C2}" type="sibTrans" cxnId="{19C5966A-9982-427C-A685-7CCA984AED6F}">
      <dgm:prSet/>
      <dgm:spPr/>
      <dgm:t>
        <a:bodyPr/>
        <a:lstStyle/>
        <a:p>
          <a:endParaRPr lang="en-US" sz="3600"/>
        </a:p>
      </dgm:t>
    </dgm:pt>
    <dgm:pt modelId="{7F7C34FB-8417-4DDB-804E-6E0951C1F28C}" type="pres">
      <dgm:prSet presAssocID="{FA4F8588-C625-4425-9576-63AC9178B216}" presName="Name0" presStyleCnt="0">
        <dgm:presLayoutVars>
          <dgm:dir/>
          <dgm:animLvl val="lvl"/>
          <dgm:resizeHandles val="exact"/>
        </dgm:presLayoutVars>
      </dgm:prSet>
      <dgm:spPr/>
    </dgm:pt>
    <dgm:pt modelId="{A97005DE-9293-4C32-9831-0488F63CAB89}" type="pres">
      <dgm:prSet presAssocID="{5F2511DC-9905-48BB-A822-692F722A0CB2}" presName="boxAndChildren" presStyleCnt="0"/>
      <dgm:spPr/>
    </dgm:pt>
    <dgm:pt modelId="{07C0A99E-6A5F-4A19-9C99-884564261866}" type="pres">
      <dgm:prSet presAssocID="{5F2511DC-9905-48BB-A822-692F722A0CB2}" presName="parentTextBox" presStyleLbl="node1" presStyleIdx="0" presStyleCnt="3"/>
      <dgm:spPr/>
    </dgm:pt>
    <dgm:pt modelId="{73DCCE34-EB1C-49D8-BC77-4DA09E148F0B}" type="pres">
      <dgm:prSet presAssocID="{5F2511DC-9905-48BB-A822-692F722A0CB2}" presName="entireBox" presStyleLbl="node1" presStyleIdx="0" presStyleCnt="3"/>
      <dgm:spPr/>
    </dgm:pt>
    <dgm:pt modelId="{32C72FFE-54F3-4675-96C3-A2DC0DCDCD35}" type="pres">
      <dgm:prSet presAssocID="{5F2511DC-9905-48BB-A822-692F722A0CB2}" presName="descendantBox" presStyleCnt="0"/>
      <dgm:spPr/>
    </dgm:pt>
    <dgm:pt modelId="{424F87CC-01AE-4DCC-8E24-8C1E3544F366}" type="pres">
      <dgm:prSet presAssocID="{72DBE85E-EE57-46AC-ACFF-BC70293DE52A}" presName="childTextBox" presStyleLbl="fgAccFollowNode1" presStyleIdx="0" presStyleCnt="6">
        <dgm:presLayoutVars>
          <dgm:bulletEnabled val="1"/>
        </dgm:presLayoutVars>
      </dgm:prSet>
      <dgm:spPr/>
    </dgm:pt>
    <dgm:pt modelId="{2D82E935-DDF1-489D-8887-0515B67262A0}" type="pres">
      <dgm:prSet presAssocID="{826BEF0F-02D3-49FF-8049-1862B434F59C}" presName="childTextBox" presStyleLbl="fgAccFollowNode1" presStyleIdx="1" presStyleCnt="6">
        <dgm:presLayoutVars>
          <dgm:bulletEnabled val="1"/>
        </dgm:presLayoutVars>
      </dgm:prSet>
      <dgm:spPr/>
    </dgm:pt>
    <dgm:pt modelId="{DDB5800B-49FB-4826-AF4A-B5ED91031105}" type="pres">
      <dgm:prSet presAssocID="{1BE349D9-31F4-4D57-8258-767867A6CCB4}" presName="sp" presStyleCnt="0"/>
      <dgm:spPr/>
    </dgm:pt>
    <dgm:pt modelId="{63782F5D-E781-489D-A000-61302B9B6D45}" type="pres">
      <dgm:prSet presAssocID="{44F7D5D4-8309-4FEB-A68C-086E7BCF46D1}" presName="arrowAndChildren" presStyleCnt="0"/>
      <dgm:spPr/>
    </dgm:pt>
    <dgm:pt modelId="{099F26B4-9F2B-424F-B552-FC16332BCF58}" type="pres">
      <dgm:prSet presAssocID="{44F7D5D4-8309-4FEB-A68C-086E7BCF46D1}" presName="parentTextArrow" presStyleLbl="node1" presStyleIdx="0" presStyleCnt="3"/>
      <dgm:spPr/>
    </dgm:pt>
    <dgm:pt modelId="{A9585994-8790-4EEC-844D-76154A026662}" type="pres">
      <dgm:prSet presAssocID="{44F7D5D4-8309-4FEB-A68C-086E7BCF46D1}" presName="arrow" presStyleLbl="node1" presStyleIdx="1" presStyleCnt="3" custScaleY="102168" custLinFactNeighborX="-1104" custLinFactNeighborY="-2411"/>
      <dgm:spPr/>
    </dgm:pt>
    <dgm:pt modelId="{41D4F20B-99E3-47EA-A54E-D8C1C1ABE84B}" type="pres">
      <dgm:prSet presAssocID="{44F7D5D4-8309-4FEB-A68C-086E7BCF46D1}" presName="descendantArrow" presStyleCnt="0"/>
      <dgm:spPr/>
    </dgm:pt>
    <dgm:pt modelId="{0D8C43ED-2823-43E4-BB1C-20AA75106CDF}" type="pres">
      <dgm:prSet presAssocID="{3A899781-3618-46B8-BDB7-D597C29054E8}" presName="childTextArrow" presStyleLbl="fgAccFollowNode1" presStyleIdx="2" presStyleCnt="6" custScaleX="101771" custScaleY="105028">
        <dgm:presLayoutVars>
          <dgm:bulletEnabled val="1"/>
        </dgm:presLayoutVars>
      </dgm:prSet>
      <dgm:spPr/>
    </dgm:pt>
    <dgm:pt modelId="{D063512B-64D5-4B6F-86FA-9C87CA518F07}" type="pres">
      <dgm:prSet presAssocID="{54225CD1-89B2-4B41-AA00-23B755AF43DC}" presName="childTextArrow" presStyleLbl="fgAccFollowNode1" presStyleIdx="3" presStyleCnt="6" custScaleX="118831" custScaleY="113435" custLinFactNeighborX="9" custLinFactNeighborY="498">
        <dgm:presLayoutVars>
          <dgm:bulletEnabled val="1"/>
        </dgm:presLayoutVars>
      </dgm:prSet>
      <dgm:spPr/>
    </dgm:pt>
    <dgm:pt modelId="{8902D1B5-2500-4E56-808A-BE0CC290B59C}" type="pres">
      <dgm:prSet presAssocID="{79DD9570-CB55-40F5-A2B9-361CDC6E0AD2}" presName="sp" presStyleCnt="0"/>
      <dgm:spPr/>
    </dgm:pt>
    <dgm:pt modelId="{832872C8-1F72-4901-93A2-1DAB3604A1FB}" type="pres">
      <dgm:prSet presAssocID="{AF0A960B-3B44-400C-9267-88FEB6D4A263}" presName="arrowAndChildren" presStyleCnt="0"/>
      <dgm:spPr/>
    </dgm:pt>
    <dgm:pt modelId="{ED0F6FAD-6E26-4ECD-AD9C-9D1AA9D43EDA}" type="pres">
      <dgm:prSet presAssocID="{AF0A960B-3B44-400C-9267-88FEB6D4A263}" presName="parentTextArrow" presStyleLbl="node1" presStyleIdx="1" presStyleCnt="3"/>
      <dgm:spPr/>
    </dgm:pt>
    <dgm:pt modelId="{03A59868-0AAF-404B-A64A-70239AB9143F}" type="pres">
      <dgm:prSet presAssocID="{AF0A960B-3B44-400C-9267-88FEB6D4A263}" presName="arrow" presStyleLbl="node1" presStyleIdx="2" presStyleCnt="3" custLinFactNeighborY="-46"/>
      <dgm:spPr/>
    </dgm:pt>
    <dgm:pt modelId="{70117946-F4C0-48B0-8648-9D51440F18D0}" type="pres">
      <dgm:prSet presAssocID="{AF0A960B-3B44-400C-9267-88FEB6D4A263}" presName="descendantArrow" presStyleCnt="0"/>
      <dgm:spPr/>
    </dgm:pt>
    <dgm:pt modelId="{0D250296-F7A7-4EE2-B74B-4BE1A984F24B}" type="pres">
      <dgm:prSet presAssocID="{2583767F-B916-4E1C-87E8-57E44D64CA6F}" presName="childTextArrow" presStyleLbl="fgAccFollowNode1" presStyleIdx="4" presStyleCnt="6">
        <dgm:presLayoutVars>
          <dgm:bulletEnabled val="1"/>
        </dgm:presLayoutVars>
      </dgm:prSet>
      <dgm:spPr/>
    </dgm:pt>
    <dgm:pt modelId="{0172DF65-17E0-4E62-9520-8B7D21F19A85}" type="pres">
      <dgm:prSet presAssocID="{A0C5FEC1-C30C-4CB7-B4FD-3FF3BB8FC350}" presName="childTextArrow" presStyleLbl="fgAccFollowNode1" presStyleIdx="5" presStyleCnt="6">
        <dgm:presLayoutVars>
          <dgm:bulletEnabled val="1"/>
        </dgm:presLayoutVars>
      </dgm:prSet>
      <dgm:spPr/>
    </dgm:pt>
  </dgm:ptLst>
  <dgm:cxnLst>
    <dgm:cxn modelId="{21EEB501-4D9C-4A48-88C2-FA00913BC513}" type="presOf" srcId="{3A899781-3618-46B8-BDB7-D597C29054E8}" destId="{0D8C43ED-2823-43E4-BB1C-20AA75106CDF}" srcOrd="0" destOrd="0" presId="urn:microsoft.com/office/officeart/2005/8/layout/process4"/>
    <dgm:cxn modelId="{8A9FC301-143B-4C42-B372-C5CF0C9301E5}" srcId="{5F2511DC-9905-48BB-A822-692F722A0CB2}" destId="{72DBE85E-EE57-46AC-ACFF-BC70293DE52A}" srcOrd="0" destOrd="0" parTransId="{8E8EB847-8C98-47A5-B191-D1C5EF551374}" sibTransId="{A6AD80D7-225B-468A-9C0E-EA475C56633D}"/>
    <dgm:cxn modelId="{8893BA02-0D26-4703-A0C5-CECF5E7ABEBE}" type="presOf" srcId="{5F2511DC-9905-48BB-A822-692F722A0CB2}" destId="{73DCCE34-EB1C-49D8-BC77-4DA09E148F0B}" srcOrd="1" destOrd="0" presId="urn:microsoft.com/office/officeart/2005/8/layout/process4"/>
    <dgm:cxn modelId="{9AB0F603-DA04-4D31-9826-46A1384DDA2E}" type="presOf" srcId="{2583767F-B916-4E1C-87E8-57E44D64CA6F}" destId="{0D250296-F7A7-4EE2-B74B-4BE1A984F24B}" srcOrd="0" destOrd="0" presId="urn:microsoft.com/office/officeart/2005/8/layout/process4"/>
    <dgm:cxn modelId="{4A4A5407-8B98-473A-B128-F22A12D5E898}" type="presOf" srcId="{AF0A960B-3B44-400C-9267-88FEB6D4A263}" destId="{ED0F6FAD-6E26-4ECD-AD9C-9D1AA9D43EDA}" srcOrd="0" destOrd="0" presId="urn:microsoft.com/office/officeart/2005/8/layout/process4"/>
    <dgm:cxn modelId="{E449561A-3524-40CD-BDFD-3FAD3FD70607}" type="presOf" srcId="{AF0A960B-3B44-400C-9267-88FEB6D4A263}" destId="{03A59868-0AAF-404B-A64A-70239AB9143F}" srcOrd="1" destOrd="0" presId="urn:microsoft.com/office/officeart/2005/8/layout/process4"/>
    <dgm:cxn modelId="{141C9F1C-EFDC-43CA-A3F6-C0D9AC6D2DB2}" type="presOf" srcId="{44F7D5D4-8309-4FEB-A68C-086E7BCF46D1}" destId="{A9585994-8790-4EEC-844D-76154A026662}" srcOrd="1" destOrd="0" presId="urn:microsoft.com/office/officeart/2005/8/layout/process4"/>
    <dgm:cxn modelId="{2E547823-6660-416A-9F02-B7768D46A65B}" type="presOf" srcId="{72DBE85E-EE57-46AC-ACFF-BC70293DE52A}" destId="{424F87CC-01AE-4DCC-8E24-8C1E3544F366}" srcOrd="0" destOrd="0" presId="urn:microsoft.com/office/officeart/2005/8/layout/process4"/>
    <dgm:cxn modelId="{17605F3A-EBBC-4CE2-91D5-C435AEC00BE8}" srcId="{FA4F8588-C625-4425-9576-63AC9178B216}" destId="{AF0A960B-3B44-400C-9267-88FEB6D4A263}" srcOrd="0" destOrd="0" parTransId="{48B94B67-0EE5-4886-86AD-F333BC4C4E88}" sibTransId="{79DD9570-CB55-40F5-A2B9-361CDC6E0AD2}"/>
    <dgm:cxn modelId="{2EDEC83A-F3DE-4DD4-BBEE-8D5B5C521374}" srcId="{44F7D5D4-8309-4FEB-A68C-086E7BCF46D1}" destId="{54225CD1-89B2-4B41-AA00-23B755AF43DC}" srcOrd="1" destOrd="0" parTransId="{F5B5460F-DF20-4741-BD80-20019B3571F4}" sibTransId="{AA11B308-A965-4D75-BF21-DC4B8C3A44E7}"/>
    <dgm:cxn modelId="{591ECD5D-F7F2-4D01-8AC7-F120DFDA1332}" srcId="{AF0A960B-3B44-400C-9267-88FEB6D4A263}" destId="{A0C5FEC1-C30C-4CB7-B4FD-3FF3BB8FC350}" srcOrd="1" destOrd="0" parTransId="{B252486F-091F-401D-BD94-ED27BD1D5BEC}" sibTransId="{EDC9E899-16E9-4CF2-93EC-8C1AF74A674C}"/>
    <dgm:cxn modelId="{64649E41-8031-4366-8AA8-ACC113BE9EC1}" type="presOf" srcId="{54225CD1-89B2-4B41-AA00-23B755AF43DC}" destId="{D063512B-64D5-4B6F-86FA-9C87CA518F07}" srcOrd="0" destOrd="0" presId="urn:microsoft.com/office/officeart/2005/8/layout/process4"/>
    <dgm:cxn modelId="{19C5966A-9982-427C-A685-7CCA984AED6F}" srcId="{5F2511DC-9905-48BB-A822-692F722A0CB2}" destId="{826BEF0F-02D3-49FF-8049-1862B434F59C}" srcOrd="1" destOrd="0" parTransId="{4D0EFB67-D6D8-4E0A-B41E-69FE14723B5F}" sibTransId="{1D9C5959-8574-4228-A1FC-749FF39E64C2}"/>
    <dgm:cxn modelId="{F8B1B052-B154-4777-8A3D-FFF1A425168B}" srcId="{FA4F8588-C625-4425-9576-63AC9178B216}" destId="{44F7D5D4-8309-4FEB-A68C-086E7BCF46D1}" srcOrd="1" destOrd="0" parTransId="{D95B472E-7832-4930-949A-9582B7105BE1}" sibTransId="{1BE349D9-31F4-4D57-8258-767867A6CCB4}"/>
    <dgm:cxn modelId="{6F0BE37A-05AB-4267-AFAD-9D38821781A5}" type="presOf" srcId="{826BEF0F-02D3-49FF-8049-1862B434F59C}" destId="{2D82E935-DDF1-489D-8887-0515B67262A0}" srcOrd="0" destOrd="0" presId="urn:microsoft.com/office/officeart/2005/8/layout/process4"/>
    <dgm:cxn modelId="{1C021C87-A285-4CEB-AF29-7D4495BFF07F}" type="presOf" srcId="{44F7D5D4-8309-4FEB-A68C-086E7BCF46D1}" destId="{099F26B4-9F2B-424F-B552-FC16332BCF58}" srcOrd="0" destOrd="0" presId="urn:microsoft.com/office/officeart/2005/8/layout/process4"/>
    <dgm:cxn modelId="{019A4994-D1CF-47D6-8498-4FF5BDF7E2FB}" type="presOf" srcId="{5F2511DC-9905-48BB-A822-692F722A0CB2}" destId="{07C0A99E-6A5F-4A19-9C99-884564261866}" srcOrd="0" destOrd="0" presId="urn:microsoft.com/office/officeart/2005/8/layout/process4"/>
    <dgm:cxn modelId="{68B23597-12AB-44E6-9A17-C206F5460546}" type="presOf" srcId="{FA4F8588-C625-4425-9576-63AC9178B216}" destId="{7F7C34FB-8417-4DDB-804E-6E0951C1F28C}" srcOrd="0" destOrd="0" presId="urn:microsoft.com/office/officeart/2005/8/layout/process4"/>
    <dgm:cxn modelId="{F239819D-26F4-4859-A961-22149C3503FF}" srcId="{FA4F8588-C625-4425-9576-63AC9178B216}" destId="{5F2511DC-9905-48BB-A822-692F722A0CB2}" srcOrd="2" destOrd="0" parTransId="{CDF82E48-8D4C-4A1B-A9BB-ABB7FEDD6508}" sibTransId="{9834A64A-1952-45EB-80B9-B5E598B4A43F}"/>
    <dgm:cxn modelId="{D5F76FA3-220B-4641-8F23-8B66AEC66422}" srcId="{AF0A960B-3B44-400C-9267-88FEB6D4A263}" destId="{2583767F-B916-4E1C-87E8-57E44D64CA6F}" srcOrd="0" destOrd="0" parTransId="{D834C4D5-C14F-40A0-89B5-FF69E3B9D5DF}" sibTransId="{94BBEC81-B186-4F5E-9D22-6B9CD7666DC3}"/>
    <dgm:cxn modelId="{5B2D71AC-1E91-4B7D-8C3E-CC6F8C7DB888}" srcId="{44F7D5D4-8309-4FEB-A68C-086E7BCF46D1}" destId="{3A899781-3618-46B8-BDB7-D597C29054E8}" srcOrd="0" destOrd="0" parTransId="{77A5AAA9-EA33-4AD2-9CA1-CC43C51F7339}" sibTransId="{BE2D15C2-48BE-44BA-97AD-4B4786DD4133}"/>
    <dgm:cxn modelId="{4A2B77C7-D803-4DAB-95AD-A1477D762689}" type="presOf" srcId="{A0C5FEC1-C30C-4CB7-B4FD-3FF3BB8FC350}" destId="{0172DF65-17E0-4E62-9520-8B7D21F19A85}" srcOrd="0" destOrd="0" presId="urn:microsoft.com/office/officeart/2005/8/layout/process4"/>
    <dgm:cxn modelId="{DC1391AF-31F0-45AD-A755-8C1750DEE32E}" type="presParOf" srcId="{7F7C34FB-8417-4DDB-804E-6E0951C1F28C}" destId="{A97005DE-9293-4C32-9831-0488F63CAB89}" srcOrd="0" destOrd="0" presId="urn:microsoft.com/office/officeart/2005/8/layout/process4"/>
    <dgm:cxn modelId="{A534452B-3199-4567-8F2A-C2C61835786F}" type="presParOf" srcId="{A97005DE-9293-4C32-9831-0488F63CAB89}" destId="{07C0A99E-6A5F-4A19-9C99-884564261866}" srcOrd="0" destOrd="0" presId="urn:microsoft.com/office/officeart/2005/8/layout/process4"/>
    <dgm:cxn modelId="{8E9070C4-7896-4C6E-BF85-C6AAF37BB185}" type="presParOf" srcId="{A97005DE-9293-4C32-9831-0488F63CAB89}" destId="{73DCCE34-EB1C-49D8-BC77-4DA09E148F0B}" srcOrd="1" destOrd="0" presId="urn:microsoft.com/office/officeart/2005/8/layout/process4"/>
    <dgm:cxn modelId="{9273510A-231A-48F6-B8E6-891811B67EE5}" type="presParOf" srcId="{A97005DE-9293-4C32-9831-0488F63CAB89}" destId="{32C72FFE-54F3-4675-96C3-A2DC0DCDCD35}" srcOrd="2" destOrd="0" presId="urn:microsoft.com/office/officeart/2005/8/layout/process4"/>
    <dgm:cxn modelId="{59F2ADEB-C84A-4140-BAB2-8FB05A2A7DD3}" type="presParOf" srcId="{32C72FFE-54F3-4675-96C3-A2DC0DCDCD35}" destId="{424F87CC-01AE-4DCC-8E24-8C1E3544F366}" srcOrd="0" destOrd="0" presId="urn:microsoft.com/office/officeart/2005/8/layout/process4"/>
    <dgm:cxn modelId="{1D1F00E0-E22C-4C03-B60F-5EEFCC3C7ACC}" type="presParOf" srcId="{32C72FFE-54F3-4675-96C3-A2DC0DCDCD35}" destId="{2D82E935-DDF1-489D-8887-0515B67262A0}" srcOrd="1" destOrd="0" presId="urn:microsoft.com/office/officeart/2005/8/layout/process4"/>
    <dgm:cxn modelId="{295ED783-0436-4FCE-A987-BFBDC048426F}" type="presParOf" srcId="{7F7C34FB-8417-4DDB-804E-6E0951C1F28C}" destId="{DDB5800B-49FB-4826-AF4A-B5ED91031105}" srcOrd="1" destOrd="0" presId="urn:microsoft.com/office/officeart/2005/8/layout/process4"/>
    <dgm:cxn modelId="{DEC4A7E3-A4B5-4A65-B996-4E40A86F98D6}" type="presParOf" srcId="{7F7C34FB-8417-4DDB-804E-6E0951C1F28C}" destId="{63782F5D-E781-489D-A000-61302B9B6D45}" srcOrd="2" destOrd="0" presId="urn:microsoft.com/office/officeart/2005/8/layout/process4"/>
    <dgm:cxn modelId="{4E82DE20-CEA5-47A1-A813-66D749C79F5D}" type="presParOf" srcId="{63782F5D-E781-489D-A000-61302B9B6D45}" destId="{099F26B4-9F2B-424F-B552-FC16332BCF58}" srcOrd="0" destOrd="0" presId="urn:microsoft.com/office/officeart/2005/8/layout/process4"/>
    <dgm:cxn modelId="{71C8B511-82D2-4ED4-8301-48E90EE43ABC}" type="presParOf" srcId="{63782F5D-E781-489D-A000-61302B9B6D45}" destId="{A9585994-8790-4EEC-844D-76154A026662}" srcOrd="1" destOrd="0" presId="urn:microsoft.com/office/officeart/2005/8/layout/process4"/>
    <dgm:cxn modelId="{58204363-04C2-449B-9851-148C59C7673E}" type="presParOf" srcId="{63782F5D-E781-489D-A000-61302B9B6D45}" destId="{41D4F20B-99E3-47EA-A54E-D8C1C1ABE84B}" srcOrd="2" destOrd="0" presId="urn:microsoft.com/office/officeart/2005/8/layout/process4"/>
    <dgm:cxn modelId="{DA9EB70B-4E95-4C0C-AF20-03FA160C1CF9}" type="presParOf" srcId="{41D4F20B-99E3-47EA-A54E-D8C1C1ABE84B}" destId="{0D8C43ED-2823-43E4-BB1C-20AA75106CDF}" srcOrd="0" destOrd="0" presId="urn:microsoft.com/office/officeart/2005/8/layout/process4"/>
    <dgm:cxn modelId="{78AFA691-5A0F-4210-8354-E69420C2C6AC}" type="presParOf" srcId="{41D4F20B-99E3-47EA-A54E-D8C1C1ABE84B}" destId="{D063512B-64D5-4B6F-86FA-9C87CA518F07}" srcOrd="1" destOrd="0" presId="urn:microsoft.com/office/officeart/2005/8/layout/process4"/>
    <dgm:cxn modelId="{BCA3DB4C-9DB1-41F1-8515-85F11FFA3B2D}" type="presParOf" srcId="{7F7C34FB-8417-4DDB-804E-6E0951C1F28C}" destId="{8902D1B5-2500-4E56-808A-BE0CC290B59C}" srcOrd="3" destOrd="0" presId="urn:microsoft.com/office/officeart/2005/8/layout/process4"/>
    <dgm:cxn modelId="{EA59109A-64B0-4CF1-9B43-736EA10AB520}" type="presParOf" srcId="{7F7C34FB-8417-4DDB-804E-6E0951C1F28C}" destId="{832872C8-1F72-4901-93A2-1DAB3604A1FB}" srcOrd="4" destOrd="0" presId="urn:microsoft.com/office/officeart/2005/8/layout/process4"/>
    <dgm:cxn modelId="{5EC95697-B21B-4178-B805-BE67AAA9507C}" type="presParOf" srcId="{832872C8-1F72-4901-93A2-1DAB3604A1FB}" destId="{ED0F6FAD-6E26-4ECD-AD9C-9D1AA9D43EDA}" srcOrd="0" destOrd="0" presId="urn:microsoft.com/office/officeart/2005/8/layout/process4"/>
    <dgm:cxn modelId="{72DC6712-ED15-45DB-BEB9-6C3D604F41D0}" type="presParOf" srcId="{832872C8-1F72-4901-93A2-1DAB3604A1FB}" destId="{03A59868-0AAF-404B-A64A-70239AB9143F}" srcOrd="1" destOrd="0" presId="urn:microsoft.com/office/officeart/2005/8/layout/process4"/>
    <dgm:cxn modelId="{DD1C192E-0F41-4900-B78A-9D863700A7A5}" type="presParOf" srcId="{832872C8-1F72-4901-93A2-1DAB3604A1FB}" destId="{70117946-F4C0-48B0-8648-9D51440F18D0}" srcOrd="2" destOrd="0" presId="urn:microsoft.com/office/officeart/2005/8/layout/process4"/>
    <dgm:cxn modelId="{7ACF9143-8F2F-41FD-BA6F-3C89312B1F50}" type="presParOf" srcId="{70117946-F4C0-48B0-8648-9D51440F18D0}" destId="{0D250296-F7A7-4EE2-B74B-4BE1A984F24B}" srcOrd="0" destOrd="0" presId="urn:microsoft.com/office/officeart/2005/8/layout/process4"/>
    <dgm:cxn modelId="{EBD92852-2BE8-4B2D-98D2-476A7C23B8CD}" type="presParOf" srcId="{70117946-F4C0-48B0-8648-9D51440F18D0}" destId="{0172DF65-17E0-4E62-9520-8B7D21F19A85}" srcOrd="1"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2FF86F-DEDB-45A7-8E3E-F3FAD967CF68}"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8CC44074-59AB-4648-ABA8-657C38FA4901}">
      <dgm:prSet phldrT="[Text]" custT="1"/>
      <dgm:spPr/>
      <dgm:t>
        <a:bodyPr/>
        <a:lstStyle/>
        <a:p>
          <a:r>
            <a:rPr lang="uk-UA" sz="2800" dirty="0"/>
            <a:t>Звітування в </a:t>
          </a:r>
          <a:r>
            <a:rPr lang="uk-UA" sz="2800" dirty="0" err="1"/>
            <a:t>проєкті</a:t>
          </a:r>
          <a:endParaRPr lang="en-US" sz="2800" dirty="0"/>
        </a:p>
      </dgm:t>
    </dgm:pt>
    <dgm:pt modelId="{E2BEDC33-1125-4E63-9C2A-1E2BC3791C9A}" type="parTrans" cxnId="{05B7E63E-F111-4754-A2BB-1DD4DD233D74}">
      <dgm:prSet/>
      <dgm:spPr/>
      <dgm:t>
        <a:bodyPr/>
        <a:lstStyle/>
        <a:p>
          <a:endParaRPr lang="en-US"/>
        </a:p>
      </dgm:t>
    </dgm:pt>
    <dgm:pt modelId="{6819F222-50D7-4861-B836-7B3C46381968}" type="sibTrans" cxnId="{05B7E63E-F111-4754-A2BB-1DD4DD233D74}">
      <dgm:prSet/>
      <dgm:spPr/>
      <dgm:t>
        <a:bodyPr/>
        <a:lstStyle/>
        <a:p>
          <a:endParaRPr lang="en-US"/>
        </a:p>
      </dgm:t>
    </dgm:pt>
    <dgm:pt modelId="{E470B856-070A-44FE-8356-C103D25D8AE4}">
      <dgm:prSet phldrT="[Text]" custT="1"/>
      <dgm:spPr/>
      <dgm:t>
        <a:bodyPr/>
        <a:lstStyle/>
        <a:p>
          <a:r>
            <a:rPr lang="uk-UA" sz="2400" dirty="0"/>
            <a:t>Щомісячні звіти, починаючи від</a:t>
          </a:r>
          <a:r>
            <a:rPr lang="en-US" sz="2400" dirty="0"/>
            <a:t> </a:t>
          </a:r>
          <a:r>
            <a:rPr lang="uk-UA" sz="2400" dirty="0"/>
            <a:t>вересня </a:t>
          </a:r>
          <a:r>
            <a:rPr lang="en-US" sz="2400" dirty="0"/>
            <a:t>2020- </a:t>
          </a:r>
          <a:r>
            <a:rPr lang="uk-UA" sz="2400" dirty="0"/>
            <a:t>робить МОМ</a:t>
          </a:r>
          <a:endParaRPr lang="en-US" sz="2400" dirty="0"/>
        </a:p>
      </dgm:t>
    </dgm:pt>
    <dgm:pt modelId="{FC986B15-7BDC-45AD-91F9-FD83E57BF5D5}" type="parTrans" cxnId="{4B6D4AAA-DD20-428B-8CBA-D565E4BBDB93}">
      <dgm:prSet/>
      <dgm:spPr/>
      <dgm:t>
        <a:bodyPr/>
        <a:lstStyle/>
        <a:p>
          <a:endParaRPr lang="en-US"/>
        </a:p>
      </dgm:t>
    </dgm:pt>
    <dgm:pt modelId="{1EBDD1C5-F68D-43CC-8F6B-0E7F9D2186D3}" type="sibTrans" cxnId="{4B6D4AAA-DD20-428B-8CBA-D565E4BBDB93}">
      <dgm:prSet/>
      <dgm:spPr/>
      <dgm:t>
        <a:bodyPr/>
        <a:lstStyle/>
        <a:p>
          <a:endParaRPr lang="en-US"/>
        </a:p>
      </dgm:t>
    </dgm:pt>
    <dgm:pt modelId="{35EE8E4D-4D06-497B-9E4B-C8C73B12FF59}">
      <dgm:prSet phldrT="[Text]" custT="1"/>
      <dgm:spPr/>
      <dgm:t>
        <a:bodyPr/>
        <a:lstStyle/>
        <a:p>
          <a:r>
            <a:rPr lang="uk-UA" sz="2800" dirty="0"/>
            <a:t>Звітування до КМУ</a:t>
          </a:r>
          <a:endParaRPr lang="en-US" sz="2800" dirty="0"/>
        </a:p>
      </dgm:t>
    </dgm:pt>
    <dgm:pt modelId="{CF09F3D3-A401-4E97-A6A5-60C257C2750A}" type="parTrans" cxnId="{EE0AE7C1-FE3A-4AD0-85C9-67165F6BBC82}">
      <dgm:prSet/>
      <dgm:spPr/>
      <dgm:t>
        <a:bodyPr/>
        <a:lstStyle/>
        <a:p>
          <a:endParaRPr lang="en-US"/>
        </a:p>
      </dgm:t>
    </dgm:pt>
    <dgm:pt modelId="{109AFE2C-C67D-4FE6-8FCE-9ED86FC1E45E}" type="sibTrans" cxnId="{EE0AE7C1-FE3A-4AD0-85C9-67165F6BBC82}">
      <dgm:prSet/>
      <dgm:spPr/>
      <dgm:t>
        <a:bodyPr/>
        <a:lstStyle/>
        <a:p>
          <a:endParaRPr lang="en-US"/>
        </a:p>
      </dgm:t>
    </dgm:pt>
    <dgm:pt modelId="{9C2EB8D1-E4D2-4A2C-8983-A54BF6B26150}">
      <dgm:prSet phldrT="[Text]" custT="1"/>
      <dgm:spPr/>
      <dgm:t>
        <a:bodyPr/>
        <a:lstStyle/>
        <a:p>
          <a:r>
            <a:rPr lang="uk-UA" sz="2400" dirty="0"/>
            <a:t>січень</a:t>
          </a:r>
          <a:r>
            <a:rPr lang="en-US" sz="2400" dirty="0"/>
            <a:t> 2021, </a:t>
          </a:r>
          <a:r>
            <a:rPr lang="uk-UA" sz="2400" dirty="0"/>
            <a:t>липень</a:t>
          </a:r>
          <a:r>
            <a:rPr lang="en-US" sz="2400" dirty="0"/>
            <a:t> 2021. </a:t>
          </a:r>
          <a:r>
            <a:rPr lang="uk-UA" sz="2400" dirty="0"/>
            <a:t>НР проводить зустріч перед тим, як </a:t>
          </a:r>
          <a:r>
            <a:rPr lang="en-US" sz="2400" dirty="0"/>
            <a:t>MTOT </a:t>
          </a:r>
          <a:r>
            <a:rPr lang="uk-UA" sz="2400" dirty="0"/>
            <a:t>подає звіт до КМУ</a:t>
          </a:r>
          <a:r>
            <a:rPr lang="en-US" sz="2400" dirty="0"/>
            <a:t> – </a:t>
          </a:r>
          <a:r>
            <a:rPr lang="uk-UA" sz="2400" dirty="0"/>
            <a:t>робить ВЦА </a:t>
          </a:r>
          <a:endParaRPr lang="en-US" sz="2400" dirty="0"/>
        </a:p>
      </dgm:t>
    </dgm:pt>
    <dgm:pt modelId="{7533CF45-5032-4C38-ACDC-F18C79890802}" type="parTrans" cxnId="{CA467FDF-ECD7-481F-B61B-1B522BD4E527}">
      <dgm:prSet/>
      <dgm:spPr/>
      <dgm:t>
        <a:bodyPr/>
        <a:lstStyle/>
        <a:p>
          <a:endParaRPr lang="en-US"/>
        </a:p>
      </dgm:t>
    </dgm:pt>
    <dgm:pt modelId="{94F908B9-D340-46EA-827A-0F020F19E286}" type="sibTrans" cxnId="{CA467FDF-ECD7-481F-B61B-1B522BD4E527}">
      <dgm:prSet/>
      <dgm:spPr/>
      <dgm:t>
        <a:bodyPr/>
        <a:lstStyle/>
        <a:p>
          <a:endParaRPr lang="en-US"/>
        </a:p>
      </dgm:t>
    </dgm:pt>
    <dgm:pt modelId="{DA397DEB-ED5D-4C98-8FEE-790460C78F7F}">
      <dgm:prSet phldrT="[Text]" custT="1"/>
      <dgm:spPr/>
      <dgm:t>
        <a:bodyPr/>
        <a:lstStyle/>
        <a:p>
          <a:r>
            <a:rPr lang="uk-UA" sz="2400" dirty="0"/>
            <a:t>Щорічні звіти </a:t>
          </a:r>
          <a:r>
            <a:rPr lang="en-US" sz="2400" dirty="0"/>
            <a:t>(</a:t>
          </a:r>
          <a:r>
            <a:rPr lang="uk-UA" sz="2400" dirty="0"/>
            <a:t>квітень</a:t>
          </a:r>
          <a:r>
            <a:rPr lang="en-US" sz="2400" dirty="0"/>
            <a:t> 2021)-</a:t>
          </a:r>
          <a:r>
            <a:rPr lang="uk-UA" sz="2400" dirty="0"/>
            <a:t>робить МОМ</a:t>
          </a:r>
          <a:endParaRPr lang="en-US" sz="2400" dirty="0"/>
        </a:p>
      </dgm:t>
    </dgm:pt>
    <dgm:pt modelId="{CB37B77D-1AD3-4BF0-9D8A-7B544BCFB4D1}" type="parTrans" cxnId="{F0A6E350-3009-46DC-841E-4D33F9014438}">
      <dgm:prSet/>
      <dgm:spPr/>
      <dgm:t>
        <a:bodyPr/>
        <a:lstStyle/>
        <a:p>
          <a:endParaRPr lang="en-US"/>
        </a:p>
      </dgm:t>
    </dgm:pt>
    <dgm:pt modelId="{2D3CDE9B-B61D-46A5-8538-C89A45417310}" type="sibTrans" cxnId="{F0A6E350-3009-46DC-841E-4D33F9014438}">
      <dgm:prSet/>
      <dgm:spPr/>
      <dgm:t>
        <a:bodyPr/>
        <a:lstStyle/>
        <a:p>
          <a:endParaRPr lang="en-US"/>
        </a:p>
      </dgm:t>
    </dgm:pt>
    <dgm:pt modelId="{6E65CAB5-5AEC-4F5C-B1E3-134939E0C8A6}">
      <dgm:prSet phldrT="[Text]" custT="1"/>
      <dgm:spPr/>
      <dgm:t>
        <a:bodyPr/>
        <a:lstStyle/>
        <a:p>
          <a:r>
            <a:rPr lang="uk-UA" sz="2400" dirty="0"/>
            <a:t>Піврічні звіти згідно</a:t>
          </a:r>
          <a:r>
            <a:rPr lang="en-US" sz="2400" dirty="0"/>
            <a:t> PIA – </a:t>
          </a:r>
          <a:r>
            <a:rPr lang="uk-UA" sz="2400" dirty="0"/>
            <a:t>робить ВЦА </a:t>
          </a:r>
          <a:r>
            <a:rPr lang="en-US" sz="2400" dirty="0"/>
            <a:t>(</a:t>
          </a:r>
          <a:r>
            <a:rPr lang="uk-UA" sz="2400" dirty="0"/>
            <a:t>коли контракт буде підписаний</a:t>
          </a:r>
          <a:r>
            <a:rPr lang="en-US" sz="2400" dirty="0"/>
            <a:t>)</a:t>
          </a:r>
        </a:p>
      </dgm:t>
    </dgm:pt>
    <dgm:pt modelId="{D8E8FB6A-967C-4BBA-9042-F11C42C931F5}" type="parTrans" cxnId="{F54A2352-F800-4ADA-94A3-66B3EA016931}">
      <dgm:prSet/>
      <dgm:spPr/>
      <dgm:t>
        <a:bodyPr/>
        <a:lstStyle/>
        <a:p>
          <a:endParaRPr lang="en-US"/>
        </a:p>
      </dgm:t>
    </dgm:pt>
    <dgm:pt modelId="{DB38F197-3965-4CBF-919E-7B3BA1A252CF}" type="sibTrans" cxnId="{F54A2352-F800-4ADA-94A3-66B3EA016931}">
      <dgm:prSet/>
      <dgm:spPr/>
      <dgm:t>
        <a:bodyPr/>
        <a:lstStyle/>
        <a:p>
          <a:endParaRPr lang="en-US"/>
        </a:p>
      </dgm:t>
    </dgm:pt>
    <dgm:pt modelId="{68312773-15CA-49B4-A12F-DCE80DD160A8}" type="pres">
      <dgm:prSet presAssocID="{B62FF86F-DEDB-45A7-8E3E-F3FAD967CF68}" presName="Name0" presStyleCnt="0">
        <dgm:presLayoutVars>
          <dgm:dir/>
          <dgm:animLvl val="lvl"/>
          <dgm:resizeHandles val="exact"/>
        </dgm:presLayoutVars>
      </dgm:prSet>
      <dgm:spPr/>
    </dgm:pt>
    <dgm:pt modelId="{4489959D-7E04-44CD-BA53-DD225406664A}" type="pres">
      <dgm:prSet presAssocID="{8CC44074-59AB-4648-ABA8-657C38FA4901}" presName="linNode" presStyleCnt="0"/>
      <dgm:spPr/>
    </dgm:pt>
    <dgm:pt modelId="{22010698-3722-49D8-A5FD-47F74B4BB5B2}" type="pres">
      <dgm:prSet presAssocID="{8CC44074-59AB-4648-ABA8-657C38FA4901}" presName="parTx" presStyleLbl="revTx" presStyleIdx="0" presStyleCnt="2" custScaleY="2000000">
        <dgm:presLayoutVars>
          <dgm:chMax val="1"/>
          <dgm:bulletEnabled val="1"/>
        </dgm:presLayoutVars>
      </dgm:prSet>
      <dgm:spPr/>
    </dgm:pt>
    <dgm:pt modelId="{620AB4D1-E98B-4F7F-AE91-D322964B1DC9}" type="pres">
      <dgm:prSet presAssocID="{8CC44074-59AB-4648-ABA8-657C38FA4901}" presName="bracket" presStyleLbl="parChTrans1D1" presStyleIdx="0" presStyleCnt="2"/>
      <dgm:spPr/>
    </dgm:pt>
    <dgm:pt modelId="{D1957243-AD18-4625-B91D-14D656C3DC09}" type="pres">
      <dgm:prSet presAssocID="{8CC44074-59AB-4648-ABA8-657C38FA4901}" presName="spH" presStyleCnt="0"/>
      <dgm:spPr/>
    </dgm:pt>
    <dgm:pt modelId="{39C2EA61-9147-413A-899B-A0C84EB742F5}" type="pres">
      <dgm:prSet presAssocID="{8CC44074-59AB-4648-ABA8-657C38FA4901}" presName="desTx" presStyleLbl="node1" presStyleIdx="0" presStyleCnt="2" custScaleY="165242">
        <dgm:presLayoutVars>
          <dgm:bulletEnabled val="1"/>
        </dgm:presLayoutVars>
      </dgm:prSet>
      <dgm:spPr/>
    </dgm:pt>
    <dgm:pt modelId="{BCFA8BB6-23F9-408B-A3F5-CDBDDBBCA183}" type="pres">
      <dgm:prSet presAssocID="{6819F222-50D7-4861-B836-7B3C46381968}" presName="spV" presStyleCnt="0"/>
      <dgm:spPr/>
    </dgm:pt>
    <dgm:pt modelId="{C4606CEC-2EB5-4AA5-A23A-15ECB81EDD8A}" type="pres">
      <dgm:prSet presAssocID="{35EE8E4D-4D06-497B-9E4B-C8C73B12FF59}" presName="linNode" presStyleCnt="0"/>
      <dgm:spPr/>
    </dgm:pt>
    <dgm:pt modelId="{D7911790-8BEB-43B8-9367-AD950A8F62C5}" type="pres">
      <dgm:prSet presAssocID="{35EE8E4D-4D06-497B-9E4B-C8C73B12FF59}" presName="parTx" presStyleLbl="revTx" presStyleIdx="1" presStyleCnt="2" custScaleY="1606722">
        <dgm:presLayoutVars>
          <dgm:chMax val="1"/>
          <dgm:bulletEnabled val="1"/>
        </dgm:presLayoutVars>
      </dgm:prSet>
      <dgm:spPr/>
    </dgm:pt>
    <dgm:pt modelId="{61D73BAE-9935-4AEB-AC66-FC6F991A5957}" type="pres">
      <dgm:prSet presAssocID="{35EE8E4D-4D06-497B-9E4B-C8C73B12FF59}" presName="bracket" presStyleLbl="parChTrans1D1" presStyleIdx="1" presStyleCnt="2" custScaleX="84178" custScaleY="1288292"/>
      <dgm:spPr/>
    </dgm:pt>
    <dgm:pt modelId="{EA4DF399-A5CB-48D3-A17F-CB3113D6287A}" type="pres">
      <dgm:prSet presAssocID="{35EE8E4D-4D06-497B-9E4B-C8C73B12FF59}" presName="spH" presStyleCnt="0"/>
      <dgm:spPr/>
    </dgm:pt>
    <dgm:pt modelId="{3BD1FC33-09A7-4B6D-88B1-551331814129}" type="pres">
      <dgm:prSet presAssocID="{35EE8E4D-4D06-497B-9E4B-C8C73B12FF59}" presName="desTx" presStyleLbl="node1" presStyleIdx="1" presStyleCnt="2" custScaleY="1384443">
        <dgm:presLayoutVars>
          <dgm:bulletEnabled val="1"/>
        </dgm:presLayoutVars>
      </dgm:prSet>
      <dgm:spPr/>
    </dgm:pt>
  </dgm:ptLst>
  <dgm:cxnLst>
    <dgm:cxn modelId="{05B7E63E-F111-4754-A2BB-1DD4DD233D74}" srcId="{B62FF86F-DEDB-45A7-8E3E-F3FAD967CF68}" destId="{8CC44074-59AB-4648-ABA8-657C38FA4901}" srcOrd="0" destOrd="0" parTransId="{E2BEDC33-1125-4E63-9C2A-1E2BC3791C9A}" sibTransId="{6819F222-50D7-4861-B836-7B3C46381968}"/>
    <dgm:cxn modelId="{1E5EA143-AEC9-4B38-A929-CD7615767EBA}" type="presOf" srcId="{35EE8E4D-4D06-497B-9E4B-C8C73B12FF59}" destId="{D7911790-8BEB-43B8-9367-AD950A8F62C5}" srcOrd="0" destOrd="0" presId="urn:diagrams.loki3.com/BracketList"/>
    <dgm:cxn modelId="{DCDD9E4D-103F-4649-BF49-F1125AA51738}" type="presOf" srcId="{E470B856-070A-44FE-8356-C103D25D8AE4}" destId="{39C2EA61-9147-413A-899B-A0C84EB742F5}" srcOrd="0" destOrd="0" presId="urn:diagrams.loki3.com/BracketList"/>
    <dgm:cxn modelId="{F0A6E350-3009-46DC-841E-4D33F9014438}" srcId="{8CC44074-59AB-4648-ABA8-657C38FA4901}" destId="{DA397DEB-ED5D-4C98-8FEE-790460C78F7F}" srcOrd="1" destOrd="0" parTransId="{CB37B77D-1AD3-4BF0-9D8A-7B544BCFB4D1}" sibTransId="{2D3CDE9B-B61D-46A5-8538-C89A45417310}"/>
    <dgm:cxn modelId="{F54A2352-F800-4ADA-94A3-66B3EA016931}" srcId="{8CC44074-59AB-4648-ABA8-657C38FA4901}" destId="{6E65CAB5-5AEC-4F5C-B1E3-134939E0C8A6}" srcOrd="2" destOrd="0" parTransId="{D8E8FB6A-967C-4BBA-9042-F11C42C931F5}" sibTransId="{DB38F197-3965-4CBF-919E-7B3BA1A252CF}"/>
    <dgm:cxn modelId="{DD36598F-4D5B-41E1-8CC9-8A6FB98C1CFE}" type="presOf" srcId="{B62FF86F-DEDB-45A7-8E3E-F3FAD967CF68}" destId="{68312773-15CA-49B4-A12F-DCE80DD160A8}" srcOrd="0" destOrd="0" presId="urn:diagrams.loki3.com/BracketList"/>
    <dgm:cxn modelId="{545607A7-7E6C-46DA-8DE0-CE0E42CB2E18}" type="presOf" srcId="{9C2EB8D1-E4D2-4A2C-8983-A54BF6B26150}" destId="{3BD1FC33-09A7-4B6D-88B1-551331814129}" srcOrd="0" destOrd="0" presId="urn:diagrams.loki3.com/BracketList"/>
    <dgm:cxn modelId="{4B6D4AAA-DD20-428B-8CBA-D565E4BBDB93}" srcId="{8CC44074-59AB-4648-ABA8-657C38FA4901}" destId="{E470B856-070A-44FE-8356-C103D25D8AE4}" srcOrd="0" destOrd="0" parTransId="{FC986B15-7BDC-45AD-91F9-FD83E57BF5D5}" sibTransId="{1EBDD1C5-F68D-43CC-8F6B-0E7F9D2186D3}"/>
    <dgm:cxn modelId="{EE0AE7C1-FE3A-4AD0-85C9-67165F6BBC82}" srcId="{B62FF86F-DEDB-45A7-8E3E-F3FAD967CF68}" destId="{35EE8E4D-4D06-497B-9E4B-C8C73B12FF59}" srcOrd="1" destOrd="0" parTransId="{CF09F3D3-A401-4E97-A6A5-60C257C2750A}" sibTransId="{109AFE2C-C67D-4FE6-8FCE-9ED86FC1E45E}"/>
    <dgm:cxn modelId="{CA467FDF-ECD7-481F-B61B-1B522BD4E527}" srcId="{35EE8E4D-4D06-497B-9E4B-C8C73B12FF59}" destId="{9C2EB8D1-E4D2-4A2C-8983-A54BF6B26150}" srcOrd="0" destOrd="0" parTransId="{7533CF45-5032-4C38-ACDC-F18C79890802}" sibTransId="{94F908B9-D340-46EA-827A-0F020F19E286}"/>
    <dgm:cxn modelId="{2DF5C7F0-3494-4E1E-AC91-288E2CAF6696}" type="presOf" srcId="{6E65CAB5-5AEC-4F5C-B1E3-134939E0C8A6}" destId="{39C2EA61-9147-413A-899B-A0C84EB742F5}" srcOrd="0" destOrd="2" presId="urn:diagrams.loki3.com/BracketList"/>
    <dgm:cxn modelId="{95CA1AF2-0F25-4975-B0F3-C0E9C7369A03}" type="presOf" srcId="{DA397DEB-ED5D-4C98-8FEE-790460C78F7F}" destId="{39C2EA61-9147-413A-899B-A0C84EB742F5}" srcOrd="0" destOrd="1" presId="urn:diagrams.loki3.com/BracketList"/>
    <dgm:cxn modelId="{560FFAF8-18E3-430A-9A5E-573FDF8058F6}" type="presOf" srcId="{8CC44074-59AB-4648-ABA8-657C38FA4901}" destId="{22010698-3722-49D8-A5FD-47F74B4BB5B2}" srcOrd="0" destOrd="0" presId="urn:diagrams.loki3.com/BracketList"/>
    <dgm:cxn modelId="{78D5500A-FBDB-4AAB-B53F-427CEBC0DB8E}" type="presParOf" srcId="{68312773-15CA-49B4-A12F-DCE80DD160A8}" destId="{4489959D-7E04-44CD-BA53-DD225406664A}" srcOrd="0" destOrd="0" presId="urn:diagrams.loki3.com/BracketList"/>
    <dgm:cxn modelId="{18A5A4BF-A7C5-4B26-9944-44DD013033C8}" type="presParOf" srcId="{4489959D-7E04-44CD-BA53-DD225406664A}" destId="{22010698-3722-49D8-A5FD-47F74B4BB5B2}" srcOrd="0" destOrd="0" presId="urn:diagrams.loki3.com/BracketList"/>
    <dgm:cxn modelId="{1C79AA06-0212-4135-AF27-371FBC89039D}" type="presParOf" srcId="{4489959D-7E04-44CD-BA53-DD225406664A}" destId="{620AB4D1-E98B-4F7F-AE91-D322964B1DC9}" srcOrd="1" destOrd="0" presId="urn:diagrams.loki3.com/BracketList"/>
    <dgm:cxn modelId="{0C5F54CA-7CC4-4E57-B6AF-43BA140AE3E3}" type="presParOf" srcId="{4489959D-7E04-44CD-BA53-DD225406664A}" destId="{D1957243-AD18-4625-B91D-14D656C3DC09}" srcOrd="2" destOrd="0" presId="urn:diagrams.loki3.com/BracketList"/>
    <dgm:cxn modelId="{19295EB4-0465-4FCE-9855-31CBEF225BCF}" type="presParOf" srcId="{4489959D-7E04-44CD-BA53-DD225406664A}" destId="{39C2EA61-9147-413A-899B-A0C84EB742F5}" srcOrd="3" destOrd="0" presId="urn:diagrams.loki3.com/BracketList"/>
    <dgm:cxn modelId="{FE019D27-90D5-4487-99CA-6E7D6A4F95AA}" type="presParOf" srcId="{68312773-15CA-49B4-A12F-DCE80DD160A8}" destId="{BCFA8BB6-23F9-408B-A3F5-CDBDDBBCA183}" srcOrd="1" destOrd="0" presId="urn:diagrams.loki3.com/BracketList"/>
    <dgm:cxn modelId="{721EA2F7-F346-4D6C-9509-0418DDDF43E0}" type="presParOf" srcId="{68312773-15CA-49B4-A12F-DCE80DD160A8}" destId="{C4606CEC-2EB5-4AA5-A23A-15ECB81EDD8A}" srcOrd="2" destOrd="0" presId="urn:diagrams.loki3.com/BracketList"/>
    <dgm:cxn modelId="{17BBBDB1-B8B1-448E-86EE-F59E429501D5}" type="presParOf" srcId="{C4606CEC-2EB5-4AA5-A23A-15ECB81EDD8A}" destId="{D7911790-8BEB-43B8-9367-AD950A8F62C5}" srcOrd="0" destOrd="0" presId="urn:diagrams.loki3.com/BracketList"/>
    <dgm:cxn modelId="{AC4C8724-F7EA-4EE9-BBCB-A2F42EA7C919}" type="presParOf" srcId="{C4606CEC-2EB5-4AA5-A23A-15ECB81EDD8A}" destId="{61D73BAE-9935-4AEB-AC66-FC6F991A5957}" srcOrd="1" destOrd="0" presId="urn:diagrams.loki3.com/BracketList"/>
    <dgm:cxn modelId="{3FD04D69-D6A9-44E4-B87D-8263EA0E4834}" type="presParOf" srcId="{C4606CEC-2EB5-4AA5-A23A-15ECB81EDD8A}" destId="{EA4DF399-A5CB-48D3-A17F-CB3113D6287A}" srcOrd="2" destOrd="0" presId="urn:diagrams.loki3.com/BracketList"/>
    <dgm:cxn modelId="{2B02F51B-9951-4C0D-A5EB-3E4D221F0BA8}" type="presParOf" srcId="{C4606CEC-2EB5-4AA5-A23A-15ECB81EDD8A}" destId="{3BD1FC33-09A7-4B6D-88B1-551331814129}"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AAECCB-EC65-4C29-BC7A-5F3411A96ABB}" type="doc">
      <dgm:prSet loTypeId="urn:microsoft.com/office/officeart/2005/8/layout/process1" loCatId="process" qsTypeId="urn:microsoft.com/office/officeart/2005/8/quickstyle/simple1" qsCatId="simple" csTypeId="urn:microsoft.com/office/officeart/2005/8/colors/accent1_2" csCatId="accent1" phldr="1"/>
      <dgm:spPr/>
    </dgm:pt>
    <dgm:pt modelId="{1174A410-710A-443A-B6B0-7E60946E1688}">
      <dgm:prSet phldrT="[Text]"/>
      <dgm:spPr/>
      <dgm:t>
        <a:bodyPr/>
        <a:lstStyle/>
        <a:p>
          <a:r>
            <a:rPr lang="uk-UA" dirty="0"/>
            <a:t>Інформування</a:t>
          </a:r>
          <a:endParaRPr lang="en-US" dirty="0"/>
        </a:p>
      </dgm:t>
    </dgm:pt>
    <dgm:pt modelId="{7026BC0D-8B31-42F3-BD68-ECB3C684A647}" type="parTrans" cxnId="{D4FBEC00-3CA0-4DC5-90B5-69D8F28EC171}">
      <dgm:prSet/>
      <dgm:spPr/>
      <dgm:t>
        <a:bodyPr/>
        <a:lstStyle/>
        <a:p>
          <a:endParaRPr lang="en-US"/>
        </a:p>
      </dgm:t>
    </dgm:pt>
    <dgm:pt modelId="{98A07711-8E32-47E6-B22B-FDBF69242CC9}" type="sibTrans" cxnId="{D4FBEC00-3CA0-4DC5-90B5-69D8F28EC171}">
      <dgm:prSet/>
      <dgm:spPr/>
      <dgm:t>
        <a:bodyPr/>
        <a:lstStyle/>
        <a:p>
          <a:endParaRPr lang="en-US"/>
        </a:p>
      </dgm:t>
    </dgm:pt>
    <dgm:pt modelId="{9AAD9779-595C-44FC-ACA4-38732F489391}">
      <dgm:prSet phldrT="[Text]"/>
      <dgm:spPr/>
      <dgm:t>
        <a:bodyPr/>
        <a:lstStyle/>
        <a:p>
          <a:r>
            <a:rPr lang="uk-UA" dirty="0"/>
            <a:t>Консультації</a:t>
          </a:r>
          <a:endParaRPr lang="en-US" dirty="0"/>
        </a:p>
      </dgm:t>
    </dgm:pt>
    <dgm:pt modelId="{439A4340-7362-4944-A8A3-9E44D1398BED}" type="parTrans" cxnId="{0CD680A3-5D53-4602-A8AA-FBF57280E3AF}">
      <dgm:prSet/>
      <dgm:spPr/>
      <dgm:t>
        <a:bodyPr/>
        <a:lstStyle/>
        <a:p>
          <a:endParaRPr lang="en-US"/>
        </a:p>
      </dgm:t>
    </dgm:pt>
    <dgm:pt modelId="{CD7A6468-1CF2-43D1-BB6A-DA2E049CF9BE}" type="sibTrans" cxnId="{0CD680A3-5D53-4602-A8AA-FBF57280E3AF}">
      <dgm:prSet/>
      <dgm:spPr/>
      <dgm:t>
        <a:bodyPr/>
        <a:lstStyle/>
        <a:p>
          <a:endParaRPr lang="en-US"/>
        </a:p>
      </dgm:t>
    </dgm:pt>
    <dgm:pt modelId="{64DB2304-915A-4BBD-AA2F-E7449F3D3539}">
      <dgm:prSet phldrT="[Text]"/>
      <dgm:spPr/>
      <dgm:t>
        <a:bodyPr/>
        <a:lstStyle/>
        <a:p>
          <a:r>
            <a:rPr lang="uk-UA" dirty="0"/>
            <a:t>Залучення</a:t>
          </a:r>
          <a:endParaRPr lang="en-US" dirty="0"/>
        </a:p>
      </dgm:t>
    </dgm:pt>
    <dgm:pt modelId="{6BC92A32-0A03-4506-8F4F-E949E8FEC833}" type="parTrans" cxnId="{CC2C9854-2D45-42A8-880B-AE92DCA5E669}">
      <dgm:prSet/>
      <dgm:spPr/>
      <dgm:t>
        <a:bodyPr/>
        <a:lstStyle/>
        <a:p>
          <a:endParaRPr lang="en-US"/>
        </a:p>
      </dgm:t>
    </dgm:pt>
    <dgm:pt modelId="{A3C80925-4DE7-48CA-8471-89C68916C6B4}" type="sibTrans" cxnId="{CC2C9854-2D45-42A8-880B-AE92DCA5E669}">
      <dgm:prSet/>
      <dgm:spPr/>
      <dgm:t>
        <a:bodyPr/>
        <a:lstStyle/>
        <a:p>
          <a:endParaRPr lang="en-US"/>
        </a:p>
      </dgm:t>
    </dgm:pt>
    <dgm:pt modelId="{81673AFE-B7C8-45A4-BE96-5FD6579151C9}">
      <dgm:prSet phldrT="[Text]"/>
      <dgm:spPr/>
      <dgm:t>
        <a:bodyPr/>
        <a:lstStyle/>
        <a:p>
          <a:r>
            <a:rPr lang="uk-UA" dirty="0"/>
            <a:t>Співпраця</a:t>
          </a:r>
          <a:endParaRPr lang="en-US" dirty="0"/>
        </a:p>
      </dgm:t>
    </dgm:pt>
    <dgm:pt modelId="{ED5D3419-D980-4C4E-A1D3-717B15E915B4}" type="parTrans" cxnId="{58D45849-D2FF-4A9B-9231-E82A67236E52}">
      <dgm:prSet/>
      <dgm:spPr/>
      <dgm:t>
        <a:bodyPr/>
        <a:lstStyle/>
        <a:p>
          <a:endParaRPr lang="en-US"/>
        </a:p>
      </dgm:t>
    </dgm:pt>
    <dgm:pt modelId="{2A65AD05-C151-43B2-934A-81D5386D35B9}" type="sibTrans" cxnId="{58D45849-D2FF-4A9B-9231-E82A67236E52}">
      <dgm:prSet/>
      <dgm:spPr/>
      <dgm:t>
        <a:bodyPr/>
        <a:lstStyle/>
        <a:p>
          <a:endParaRPr lang="en-US"/>
        </a:p>
      </dgm:t>
    </dgm:pt>
    <dgm:pt modelId="{D50AFAB4-CEB5-4A7C-A2E6-D496C3F6BC7D}">
      <dgm:prSet phldrT="[Text]"/>
      <dgm:spPr/>
      <dgm:t>
        <a:bodyPr/>
        <a:lstStyle/>
        <a:p>
          <a:r>
            <a:rPr lang="uk-UA" dirty="0"/>
            <a:t>Розширення можливостей</a:t>
          </a:r>
          <a:endParaRPr lang="en-US" dirty="0"/>
        </a:p>
      </dgm:t>
    </dgm:pt>
    <dgm:pt modelId="{AE2402A0-5806-4D19-8697-9F3864171D6A}" type="parTrans" cxnId="{D6AB1379-FF56-40A0-916D-0FCBD6EEE3FA}">
      <dgm:prSet/>
      <dgm:spPr/>
      <dgm:t>
        <a:bodyPr/>
        <a:lstStyle/>
        <a:p>
          <a:endParaRPr lang="en-US"/>
        </a:p>
      </dgm:t>
    </dgm:pt>
    <dgm:pt modelId="{E6EF12BB-E3B9-49C5-B9D4-3E7C96D0897C}" type="sibTrans" cxnId="{D6AB1379-FF56-40A0-916D-0FCBD6EEE3FA}">
      <dgm:prSet/>
      <dgm:spPr/>
      <dgm:t>
        <a:bodyPr/>
        <a:lstStyle/>
        <a:p>
          <a:endParaRPr lang="en-US"/>
        </a:p>
      </dgm:t>
    </dgm:pt>
    <dgm:pt modelId="{4B5A37AB-A828-4B69-9269-FEED4A17B741}" type="pres">
      <dgm:prSet presAssocID="{08AAECCB-EC65-4C29-BC7A-5F3411A96ABB}" presName="Name0" presStyleCnt="0">
        <dgm:presLayoutVars>
          <dgm:dir/>
          <dgm:resizeHandles val="exact"/>
        </dgm:presLayoutVars>
      </dgm:prSet>
      <dgm:spPr/>
    </dgm:pt>
    <dgm:pt modelId="{4A935C0F-5CB8-49DA-A7D9-F5F3033263E9}" type="pres">
      <dgm:prSet presAssocID="{1174A410-710A-443A-B6B0-7E60946E1688}" presName="node" presStyleLbl="node1" presStyleIdx="0" presStyleCnt="5">
        <dgm:presLayoutVars>
          <dgm:bulletEnabled val="1"/>
        </dgm:presLayoutVars>
      </dgm:prSet>
      <dgm:spPr/>
    </dgm:pt>
    <dgm:pt modelId="{AB1504C4-6BE8-41A8-874F-F663ECE65C42}" type="pres">
      <dgm:prSet presAssocID="{98A07711-8E32-47E6-B22B-FDBF69242CC9}" presName="sibTrans" presStyleLbl="sibTrans2D1" presStyleIdx="0" presStyleCnt="4"/>
      <dgm:spPr/>
    </dgm:pt>
    <dgm:pt modelId="{8365AFA7-1EEB-4E7A-8269-1CE03EE4DF99}" type="pres">
      <dgm:prSet presAssocID="{98A07711-8E32-47E6-B22B-FDBF69242CC9}" presName="connectorText" presStyleLbl="sibTrans2D1" presStyleIdx="0" presStyleCnt="4"/>
      <dgm:spPr/>
    </dgm:pt>
    <dgm:pt modelId="{D43ECD0F-EED1-43D3-92D9-9FF920CC32C3}" type="pres">
      <dgm:prSet presAssocID="{9AAD9779-595C-44FC-ACA4-38732F489391}" presName="node" presStyleLbl="node1" presStyleIdx="1" presStyleCnt="5">
        <dgm:presLayoutVars>
          <dgm:bulletEnabled val="1"/>
        </dgm:presLayoutVars>
      </dgm:prSet>
      <dgm:spPr/>
    </dgm:pt>
    <dgm:pt modelId="{DE3F3853-859C-4C17-8F0A-344F221BF1C5}" type="pres">
      <dgm:prSet presAssocID="{CD7A6468-1CF2-43D1-BB6A-DA2E049CF9BE}" presName="sibTrans" presStyleLbl="sibTrans2D1" presStyleIdx="1" presStyleCnt="4"/>
      <dgm:spPr/>
    </dgm:pt>
    <dgm:pt modelId="{E8E95509-1431-442D-809F-C10C0EC19E14}" type="pres">
      <dgm:prSet presAssocID="{CD7A6468-1CF2-43D1-BB6A-DA2E049CF9BE}" presName="connectorText" presStyleLbl="sibTrans2D1" presStyleIdx="1" presStyleCnt="4"/>
      <dgm:spPr/>
    </dgm:pt>
    <dgm:pt modelId="{1F1EE040-4142-4807-88B1-D6CAFD587749}" type="pres">
      <dgm:prSet presAssocID="{64DB2304-915A-4BBD-AA2F-E7449F3D3539}" presName="node" presStyleLbl="node1" presStyleIdx="2" presStyleCnt="5">
        <dgm:presLayoutVars>
          <dgm:bulletEnabled val="1"/>
        </dgm:presLayoutVars>
      </dgm:prSet>
      <dgm:spPr/>
    </dgm:pt>
    <dgm:pt modelId="{03D9F483-83C1-4BF6-8682-61E4EBAE5CD3}" type="pres">
      <dgm:prSet presAssocID="{A3C80925-4DE7-48CA-8471-89C68916C6B4}" presName="sibTrans" presStyleLbl="sibTrans2D1" presStyleIdx="2" presStyleCnt="4"/>
      <dgm:spPr/>
    </dgm:pt>
    <dgm:pt modelId="{3FCA1F3A-3F3B-4704-ACBE-23E0E1DBC443}" type="pres">
      <dgm:prSet presAssocID="{A3C80925-4DE7-48CA-8471-89C68916C6B4}" presName="connectorText" presStyleLbl="sibTrans2D1" presStyleIdx="2" presStyleCnt="4"/>
      <dgm:spPr/>
    </dgm:pt>
    <dgm:pt modelId="{F9B27616-A7DF-4740-9B3E-BAFDB5365487}" type="pres">
      <dgm:prSet presAssocID="{81673AFE-B7C8-45A4-BE96-5FD6579151C9}" presName="node" presStyleLbl="node1" presStyleIdx="3" presStyleCnt="5">
        <dgm:presLayoutVars>
          <dgm:bulletEnabled val="1"/>
        </dgm:presLayoutVars>
      </dgm:prSet>
      <dgm:spPr/>
    </dgm:pt>
    <dgm:pt modelId="{283867F1-846F-4CA3-BD97-998889C8E0AA}" type="pres">
      <dgm:prSet presAssocID="{2A65AD05-C151-43B2-934A-81D5386D35B9}" presName="sibTrans" presStyleLbl="sibTrans2D1" presStyleIdx="3" presStyleCnt="4"/>
      <dgm:spPr/>
    </dgm:pt>
    <dgm:pt modelId="{78EF22C6-43E8-4D3F-A2D4-FB9CA3F88D73}" type="pres">
      <dgm:prSet presAssocID="{2A65AD05-C151-43B2-934A-81D5386D35B9}" presName="connectorText" presStyleLbl="sibTrans2D1" presStyleIdx="3" presStyleCnt="4"/>
      <dgm:spPr/>
    </dgm:pt>
    <dgm:pt modelId="{203508FA-7C2D-4D17-96D5-479228449AED}" type="pres">
      <dgm:prSet presAssocID="{D50AFAB4-CEB5-4A7C-A2E6-D496C3F6BC7D}" presName="node" presStyleLbl="node1" presStyleIdx="4" presStyleCnt="5">
        <dgm:presLayoutVars>
          <dgm:bulletEnabled val="1"/>
        </dgm:presLayoutVars>
      </dgm:prSet>
      <dgm:spPr/>
    </dgm:pt>
  </dgm:ptLst>
  <dgm:cxnLst>
    <dgm:cxn modelId="{D4FBEC00-3CA0-4DC5-90B5-69D8F28EC171}" srcId="{08AAECCB-EC65-4C29-BC7A-5F3411A96ABB}" destId="{1174A410-710A-443A-B6B0-7E60946E1688}" srcOrd="0" destOrd="0" parTransId="{7026BC0D-8B31-42F3-BD68-ECB3C684A647}" sibTransId="{98A07711-8E32-47E6-B22B-FDBF69242CC9}"/>
    <dgm:cxn modelId="{F8382934-27B6-409C-84A6-B44E630A7A4E}" type="presOf" srcId="{98A07711-8E32-47E6-B22B-FDBF69242CC9}" destId="{8365AFA7-1EEB-4E7A-8269-1CE03EE4DF99}" srcOrd="1" destOrd="0" presId="urn:microsoft.com/office/officeart/2005/8/layout/process1"/>
    <dgm:cxn modelId="{98AD9042-8BDF-457D-852D-0EF96DE52BF6}" type="presOf" srcId="{A3C80925-4DE7-48CA-8471-89C68916C6B4}" destId="{03D9F483-83C1-4BF6-8682-61E4EBAE5CD3}" srcOrd="0" destOrd="0" presId="urn:microsoft.com/office/officeart/2005/8/layout/process1"/>
    <dgm:cxn modelId="{3E62C448-DCC3-46BE-8E54-3CBDC4238CD9}" type="presOf" srcId="{81673AFE-B7C8-45A4-BE96-5FD6579151C9}" destId="{F9B27616-A7DF-4740-9B3E-BAFDB5365487}" srcOrd="0" destOrd="0" presId="urn:microsoft.com/office/officeart/2005/8/layout/process1"/>
    <dgm:cxn modelId="{58D45849-D2FF-4A9B-9231-E82A67236E52}" srcId="{08AAECCB-EC65-4C29-BC7A-5F3411A96ABB}" destId="{81673AFE-B7C8-45A4-BE96-5FD6579151C9}" srcOrd="3" destOrd="0" parTransId="{ED5D3419-D980-4C4E-A1D3-717B15E915B4}" sibTransId="{2A65AD05-C151-43B2-934A-81D5386D35B9}"/>
    <dgm:cxn modelId="{FCEE5C52-41C8-4650-9B4A-B6AF1D332F61}" type="presOf" srcId="{08AAECCB-EC65-4C29-BC7A-5F3411A96ABB}" destId="{4B5A37AB-A828-4B69-9269-FEED4A17B741}" srcOrd="0" destOrd="0" presId="urn:microsoft.com/office/officeart/2005/8/layout/process1"/>
    <dgm:cxn modelId="{CC2C9854-2D45-42A8-880B-AE92DCA5E669}" srcId="{08AAECCB-EC65-4C29-BC7A-5F3411A96ABB}" destId="{64DB2304-915A-4BBD-AA2F-E7449F3D3539}" srcOrd="2" destOrd="0" parTransId="{6BC92A32-0A03-4506-8F4F-E949E8FEC833}" sibTransId="{A3C80925-4DE7-48CA-8471-89C68916C6B4}"/>
    <dgm:cxn modelId="{D6AB1379-FF56-40A0-916D-0FCBD6EEE3FA}" srcId="{08AAECCB-EC65-4C29-BC7A-5F3411A96ABB}" destId="{D50AFAB4-CEB5-4A7C-A2E6-D496C3F6BC7D}" srcOrd="4" destOrd="0" parTransId="{AE2402A0-5806-4D19-8697-9F3864171D6A}" sibTransId="{E6EF12BB-E3B9-49C5-B9D4-3E7C96D0897C}"/>
    <dgm:cxn modelId="{FBAAEC80-5328-44C2-B556-296163645B8C}" type="presOf" srcId="{9AAD9779-595C-44FC-ACA4-38732F489391}" destId="{D43ECD0F-EED1-43D3-92D9-9FF920CC32C3}" srcOrd="0" destOrd="0" presId="urn:microsoft.com/office/officeart/2005/8/layout/process1"/>
    <dgm:cxn modelId="{30DEAF86-6BDF-4C17-98E6-740CD6951AC5}" type="presOf" srcId="{D50AFAB4-CEB5-4A7C-A2E6-D496C3F6BC7D}" destId="{203508FA-7C2D-4D17-96D5-479228449AED}" srcOrd="0" destOrd="0" presId="urn:microsoft.com/office/officeart/2005/8/layout/process1"/>
    <dgm:cxn modelId="{6EB3A9A1-2D5C-4A5A-A972-6C890C4238F8}" type="presOf" srcId="{1174A410-710A-443A-B6B0-7E60946E1688}" destId="{4A935C0F-5CB8-49DA-A7D9-F5F3033263E9}" srcOrd="0" destOrd="0" presId="urn:microsoft.com/office/officeart/2005/8/layout/process1"/>
    <dgm:cxn modelId="{0CD680A3-5D53-4602-A8AA-FBF57280E3AF}" srcId="{08AAECCB-EC65-4C29-BC7A-5F3411A96ABB}" destId="{9AAD9779-595C-44FC-ACA4-38732F489391}" srcOrd="1" destOrd="0" parTransId="{439A4340-7362-4944-A8A3-9E44D1398BED}" sibTransId="{CD7A6468-1CF2-43D1-BB6A-DA2E049CF9BE}"/>
    <dgm:cxn modelId="{6EB518C4-C9CF-46A9-B239-F91E08335EA5}" type="presOf" srcId="{CD7A6468-1CF2-43D1-BB6A-DA2E049CF9BE}" destId="{E8E95509-1431-442D-809F-C10C0EC19E14}" srcOrd="1" destOrd="0" presId="urn:microsoft.com/office/officeart/2005/8/layout/process1"/>
    <dgm:cxn modelId="{AAC72DC5-C1A0-4122-A829-88128A06CF1E}" type="presOf" srcId="{64DB2304-915A-4BBD-AA2F-E7449F3D3539}" destId="{1F1EE040-4142-4807-88B1-D6CAFD587749}" srcOrd="0" destOrd="0" presId="urn:microsoft.com/office/officeart/2005/8/layout/process1"/>
    <dgm:cxn modelId="{D07C69D3-F70E-424C-A4FF-07A439E62CB8}" type="presOf" srcId="{A3C80925-4DE7-48CA-8471-89C68916C6B4}" destId="{3FCA1F3A-3F3B-4704-ACBE-23E0E1DBC443}" srcOrd="1" destOrd="0" presId="urn:microsoft.com/office/officeart/2005/8/layout/process1"/>
    <dgm:cxn modelId="{54B044DC-91D9-44CF-BBCA-131709C188D1}" type="presOf" srcId="{98A07711-8E32-47E6-B22B-FDBF69242CC9}" destId="{AB1504C4-6BE8-41A8-874F-F663ECE65C42}" srcOrd="0" destOrd="0" presId="urn:microsoft.com/office/officeart/2005/8/layout/process1"/>
    <dgm:cxn modelId="{8E5C70EC-FCDE-45E8-982A-4886A1A4E9A8}" type="presOf" srcId="{2A65AD05-C151-43B2-934A-81D5386D35B9}" destId="{78EF22C6-43E8-4D3F-A2D4-FB9CA3F88D73}" srcOrd="1" destOrd="0" presId="urn:microsoft.com/office/officeart/2005/8/layout/process1"/>
    <dgm:cxn modelId="{A90325F2-F7AD-4FC6-AE66-0B34A449C7AF}" type="presOf" srcId="{2A65AD05-C151-43B2-934A-81D5386D35B9}" destId="{283867F1-846F-4CA3-BD97-998889C8E0AA}" srcOrd="0" destOrd="0" presId="urn:microsoft.com/office/officeart/2005/8/layout/process1"/>
    <dgm:cxn modelId="{6ABB68FD-9D73-430B-AA86-2BE913C1C70B}" type="presOf" srcId="{CD7A6468-1CF2-43D1-BB6A-DA2E049CF9BE}" destId="{DE3F3853-859C-4C17-8F0A-344F221BF1C5}" srcOrd="0" destOrd="0" presId="urn:microsoft.com/office/officeart/2005/8/layout/process1"/>
    <dgm:cxn modelId="{BB486ED8-255B-4A45-8285-2D5FAA200331}" type="presParOf" srcId="{4B5A37AB-A828-4B69-9269-FEED4A17B741}" destId="{4A935C0F-5CB8-49DA-A7D9-F5F3033263E9}" srcOrd="0" destOrd="0" presId="urn:microsoft.com/office/officeart/2005/8/layout/process1"/>
    <dgm:cxn modelId="{CB3FFBAE-9B01-463B-90CD-73B43A319DFA}" type="presParOf" srcId="{4B5A37AB-A828-4B69-9269-FEED4A17B741}" destId="{AB1504C4-6BE8-41A8-874F-F663ECE65C42}" srcOrd="1" destOrd="0" presId="urn:microsoft.com/office/officeart/2005/8/layout/process1"/>
    <dgm:cxn modelId="{F9AB1917-D47E-49FF-8130-30CA39F6048A}" type="presParOf" srcId="{AB1504C4-6BE8-41A8-874F-F663ECE65C42}" destId="{8365AFA7-1EEB-4E7A-8269-1CE03EE4DF99}" srcOrd="0" destOrd="0" presId="urn:microsoft.com/office/officeart/2005/8/layout/process1"/>
    <dgm:cxn modelId="{3B826339-8131-4E2E-9D01-9C93481C513F}" type="presParOf" srcId="{4B5A37AB-A828-4B69-9269-FEED4A17B741}" destId="{D43ECD0F-EED1-43D3-92D9-9FF920CC32C3}" srcOrd="2" destOrd="0" presId="urn:microsoft.com/office/officeart/2005/8/layout/process1"/>
    <dgm:cxn modelId="{5D77961C-9E0F-470E-9F05-4A0647BEE1BE}" type="presParOf" srcId="{4B5A37AB-A828-4B69-9269-FEED4A17B741}" destId="{DE3F3853-859C-4C17-8F0A-344F221BF1C5}" srcOrd="3" destOrd="0" presId="urn:microsoft.com/office/officeart/2005/8/layout/process1"/>
    <dgm:cxn modelId="{F97DA718-B7E2-43DB-B1A6-9A550A6ADE4A}" type="presParOf" srcId="{DE3F3853-859C-4C17-8F0A-344F221BF1C5}" destId="{E8E95509-1431-442D-809F-C10C0EC19E14}" srcOrd="0" destOrd="0" presId="urn:microsoft.com/office/officeart/2005/8/layout/process1"/>
    <dgm:cxn modelId="{4F148188-AF7B-4C29-943F-1E7A10B94640}" type="presParOf" srcId="{4B5A37AB-A828-4B69-9269-FEED4A17B741}" destId="{1F1EE040-4142-4807-88B1-D6CAFD587749}" srcOrd="4" destOrd="0" presId="urn:microsoft.com/office/officeart/2005/8/layout/process1"/>
    <dgm:cxn modelId="{12C23E05-FC4D-4B96-BBC5-11A3B7CBD06C}" type="presParOf" srcId="{4B5A37AB-A828-4B69-9269-FEED4A17B741}" destId="{03D9F483-83C1-4BF6-8682-61E4EBAE5CD3}" srcOrd="5" destOrd="0" presId="urn:microsoft.com/office/officeart/2005/8/layout/process1"/>
    <dgm:cxn modelId="{0093010E-D0A0-4E84-96D8-408F0ABEE86C}" type="presParOf" srcId="{03D9F483-83C1-4BF6-8682-61E4EBAE5CD3}" destId="{3FCA1F3A-3F3B-4704-ACBE-23E0E1DBC443}" srcOrd="0" destOrd="0" presId="urn:microsoft.com/office/officeart/2005/8/layout/process1"/>
    <dgm:cxn modelId="{7F2A54BE-FB98-4B07-9F3F-FC2002586411}" type="presParOf" srcId="{4B5A37AB-A828-4B69-9269-FEED4A17B741}" destId="{F9B27616-A7DF-4740-9B3E-BAFDB5365487}" srcOrd="6" destOrd="0" presId="urn:microsoft.com/office/officeart/2005/8/layout/process1"/>
    <dgm:cxn modelId="{38703E2A-7444-434D-AD96-64B184D4AB0A}" type="presParOf" srcId="{4B5A37AB-A828-4B69-9269-FEED4A17B741}" destId="{283867F1-846F-4CA3-BD97-998889C8E0AA}" srcOrd="7" destOrd="0" presId="urn:microsoft.com/office/officeart/2005/8/layout/process1"/>
    <dgm:cxn modelId="{F2DE1C80-3874-49EF-9201-AC18E0CAF59E}" type="presParOf" srcId="{283867F1-846F-4CA3-BD97-998889C8E0AA}" destId="{78EF22C6-43E8-4D3F-A2D4-FB9CA3F88D73}" srcOrd="0" destOrd="0" presId="urn:microsoft.com/office/officeart/2005/8/layout/process1"/>
    <dgm:cxn modelId="{21F976D8-AB1A-4368-913B-3EA4CCFC1194}" type="presParOf" srcId="{4B5A37AB-A828-4B69-9269-FEED4A17B741}" destId="{203508FA-7C2D-4D17-96D5-479228449AED}" srcOrd="8"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F6B394F-1379-4189-B2C3-A9A19AEBA65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F954BC95-C8BE-4F19-A4D8-4D906D78431B}">
      <dgm:prSet phldrT="[Text]" custT="1"/>
      <dgm:spPr/>
      <dgm:t>
        <a:bodyPr/>
        <a:lstStyle/>
        <a:p>
          <a:r>
            <a:rPr lang="uk-UA" sz="4000" dirty="0"/>
            <a:t>Проектування</a:t>
          </a:r>
          <a:endParaRPr lang="en-US" sz="4000" dirty="0"/>
        </a:p>
      </dgm:t>
    </dgm:pt>
    <dgm:pt modelId="{290A99B9-8088-4FC1-AD82-4E4D2175505B}" type="parTrans" cxnId="{C5A16AEC-22F7-428C-97E7-4F2FDE3BF57E}">
      <dgm:prSet/>
      <dgm:spPr/>
      <dgm:t>
        <a:bodyPr/>
        <a:lstStyle/>
        <a:p>
          <a:endParaRPr lang="en-US" sz="1400"/>
        </a:p>
      </dgm:t>
    </dgm:pt>
    <dgm:pt modelId="{D8CB5E95-B0A9-411B-A066-3FD2690C00D5}" type="sibTrans" cxnId="{C5A16AEC-22F7-428C-97E7-4F2FDE3BF57E}">
      <dgm:prSet/>
      <dgm:spPr/>
      <dgm:t>
        <a:bodyPr/>
        <a:lstStyle/>
        <a:p>
          <a:endParaRPr lang="en-US" sz="1400"/>
        </a:p>
      </dgm:t>
    </dgm:pt>
    <dgm:pt modelId="{3EA0130A-B823-4C53-83F3-57D6AC4F3D06}">
      <dgm:prSet phldrT="[Text]" custT="1"/>
      <dgm:spPr/>
      <dgm:t>
        <a:bodyPr/>
        <a:lstStyle/>
        <a:p>
          <a:r>
            <a:rPr lang="uk-UA" sz="4000" dirty="0"/>
            <a:t>Дозволи на будівництво</a:t>
          </a:r>
          <a:endParaRPr lang="en-US" sz="4000" dirty="0"/>
        </a:p>
      </dgm:t>
    </dgm:pt>
    <dgm:pt modelId="{7BAB207C-05D3-4E62-93D7-1229EBE83B4F}" type="parTrans" cxnId="{1E4F30A9-337B-4BA4-9F35-969A1501010D}">
      <dgm:prSet/>
      <dgm:spPr/>
      <dgm:t>
        <a:bodyPr/>
        <a:lstStyle/>
        <a:p>
          <a:endParaRPr lang="en-US" sz="1400"/>
        </a:p>
      </dgm:t>
    </dgm:pt>
    <dgm:pt modelId="{547DD0EF-DC9B-4801-BC19-A1F3E1E30EA4}" type="sibTrans" cxnId="{1E4F30A9-337B-4BA4-9F35-969A1501010D}">
      <dgm:prSet/>
      <dgm:spPr/>
      <dgm:t>
        <a:bodyPr/>
        <a:lstStyle/>
        <a:p>
          <a:endParaRPr lang="en-US" sz="1400"/>
        </a:p>
      </dgm:t>
    </dgm:pt>
    <dgm:pt modelId="{01F5A5D6-2C3B-4E1F-ABCC-A6B6F88ED805}">
      <dgm:prSet phldrT="[Text]" custT="1"/>
      <dgm:spPr/>
      <dgm:t>
        <a:bodyPr/>
        <a:lstStyle/>
        <a:p>
          <a:r>
            <a:rPr lang="uk-UA" sz="4000" dirty="0"/>
            <a:t>Виконання робіт</a:t>
          </a:r>
          <a:endParaRPr lang="en-US" sz="4000" dirty="0"/>
        </a:p>
      </dgm:t>
    </dgm:pt>
    <dgm:pt modelId="{C8F8BFAE-0CF1-4A7E-9F81-3E058EFFAEBB}" type="parTrans" cxnId="{48D56438-7361-4AD6-83A6-E3EB2FF8C790}">
      <dgm:prSet/>
      <dgm:spPr/>
      <dgm:t>
        <a:bodyPr/>
        <a:lstStyle/>
        <a:p>
          <a:endParaRPr lang="en-US" sz="1400"/>
        </a:p>
      </dgm:t>
    </dgm:pt>
    <dgm:pt modelId="{34799C44-DBC3-48DD-8984-B3108BBF98A2}" type="sibTrans" cxnId="{48D56438-7361-4AD6-83A6-E3EB2FF8C790}">
      <dgm:prSet/>
      <dgm:spPr/>
      <dgm:t>
        <a:bodyPr/>
        <a:lstStyle/>
        <a:p>
          <a:endParaRPr lang="en-US" sz="1400"/>
        </a:p>
      </dgm:t>
    </dgm:pt>
    <dgm:pt modelId="{121C0D32-F03B-43D7-9A70-2CC923C4FD08}">
      <dgm:prSet phldrT="[Text]" custT="1"/>
      <dgm:spPr/>
      <dgm:t>
        <a:bodyPr/>
        <a:lstStyle/>
        <a:p>
          <a:r>
            <a:rPr lang="uk-UA" sz="4000" dirty="0"/>
            <a:t>Процес передачі</a:t>
          </a:r>
          <a:endParaRPr lang="en-US" sz="4000" dirty="0"/>
        </a:p>
      </dgm:t>
    </dgm:pt>
    <dgm:pt modelId="{F1973DBA-19E1-4858-B3D4-EAE29D118311}" type="parTrans" cxnId="{F2B52BC6-C827-44C4-BFE5-78ADF60B697E}">
      <dgm:prSet/>
      <dgm:spPr/>
      <dgm:t>
        <a:bodyPr/>
        <a:lstStyle/>
        <a:p>
          <a:endParaRPr lang="en-US" sz="1400"/>
        </a:p>
      </dgm:t>
    </dgm:pt>
    <dgm:pt modelId="{40B199F7-B121-4359-8328-397B360B8BF7}" type="sibTrans" cxnId="{F2B52BC6-C827-44C4-BFE5-78ADF60B697E}">
      <dgm:prSet/>
      <dgm:spPr/>
      <dgm:t>
        <a:bodyPr/>
        <a:lstStyle/>
        <a:p>
          <a:endParaRPr lang="en-US" sz="1400"/>
        </a:p>
      </dgm:t>
    </dgm:pt>
    <dgm:pt modelId="{DDF24AD8-F329-43EA-B50F-B126FC9EFF41}">
      <dgm:prSet phldrT="[Text]" custT="1"/>
      <dgm:spPr/>
      <dgm:t>
        <a:bodyPr/>
        <a:lstStyle/>
        <a:p>
          <a:endParaRPr lang="en-US" sz="5400" dirty="0"/>
        </a:p>
      </dgm:t>
    </dgm:pt>
    <dgm:pt modelId="{3E65A5AE-20F6-4516-B9A6-09DBA1CA20CA}" type="sibTrans" cxnId="{FBAEB54C-0CE1-4AC5-B426-668DA4E8BCE3}">
      <dgm:prSet/>
      <dgm:spPr/>
      <dgm:t>
        <a:bodyPr/>
        <a:lstStyle/>
        <a:p>
          <a:endParaRPr lang="en-US" sz="1400"/>
        </a:p>
      </dgm:t>
    </dgm:pt>
    <dgm:pt modelId="{037C45E7-674D-461A-8E67-9BC1C5A9AAEE}" type="parTrans" cxnId="{FBAEB54C-0CE1-4AC5-B426-668DA4E8BCE3}">
      <dgm:prSet/>
      <dgm:spPr/>
      <dgm:t>
        <a:bodyPr/>
        <a:lstStyle/>
        <a:p>
          <a:endParaRPr lang="en-US" sz="1400"/>
        </a:p>
      </dgm:t>
    </dgm:pt>
    <dgm:pt modelId="{FCCBA45A-979F-49D6-9B93-651E30D2F972}" type="pres">
      <dgm:prSet presAssocID="{3F6B394F-1379-4189-B2C3-A9A19AEBA653}" presName="vert0" presStyleCnt="0">
        <dgm:presLayoutVars>
          <dgm:dir/>
          <dgm:animOne val="branch"/>
          <dgm:animLvl val="lvl"/>
        </dgm:presLayoutVars>
      </dgm:prSet>
      <dgm:spPr/>
    </dgm:pt>
    <dgm:pt modelId="{C3E1C9D6-BB33-48C0-975C-41DC0FD58A5A}" type="pres">
      <dgm:prSet presAssocID="{DDF24AD8-F329-43EA-B50F-B126FC9EFF41}" presName="thickLine" presStyleLbl="alignNode1" presStyleIdx="0" presStyleCnt="1"/>
      <dgm:spPr/>
    </dgm:pt>
    <dgm:pt modelId="{4CAB979E-78E7-453A-9EC4-89689BC70D17}" type="pres">
      <dgm:prSet presAssocID="{DDF24AD8-F329-43EA-B50F-B126FC9EFF41}" presName="horz1" presStyleCnt="0"/>
      <dgm:spPr/>
    </dgm:pt>
    <dgm:pt modelId="{7737181B-7C68-4CB6-804A-ACC5F3CB076C}" type="pres">
      <dgm:prSet presAssocID="{DDF24AD8-F329-43EA-B50F-B126FC9EFF41}" presName="tx1" presStyleLbl="revTx" presStyleIdx="0" presStyleCnt="5"/>
      <dgm:spPr/>
    </dgm:pt>
    <dgm:pt modelId="{B08E7721-2912-470A-8F07-E61DFD4444FB}" type="pres">
      <dgm:prSet presAssocID="{DDF24AD8-F329-43EA-B50F-B126FC9EFF41}" presName="vert1" presStyleCnt="0"/>
      <dgm:spPr/>
    </dgm:pt>
    <dgm:pt modelId="{D36584E8-35F9-4AAE-916A-37C2C9572D3D}" type="pres">
      <dgm:prSet presAssocID="{F954BC95-C8BE-4F19-A4D8-4D906D78431B}" presName="vertSpace2a" presStyleCnt="0"/>
      <dgm:spPr/>
    </dgm:pt>
    <dgm:pt modelId="{7F61AB27-EAF9-4ACA-9600-AC2E19499293}" type="pres">
      <dgm:prSet presAssocID="{F954BC95-C8BE-4F19-A4D8-4D906D78431B}" presName="horz2" presStyleCnt="0"/>
      <dgm:spPr/>
    </dgm:pt>
    <dgm:pt modelId="{F0F80264-D1DC-4473-940F-70353E27E851}" type="pres">
      <dgm:prSet presAssocID="{F954BC95-C8BE-4F19-A4D8-4D906D78431B}" presName="horzSpace2" presStyleCnt="0"/>
      <dgm:spPr/>
    </dgm:pt>
    <dgm:pt modelId="{727F7743-CCCA-47FD-8027-498E4A3BDF2C}" type="pres">
      <dgm:prSet presAssocID="{F954BC95-C8BE-4F19-A4D8-4D906D78431B}" presName="tx2" presStyleLbl="revTx" presStyleIdx="1" presStyleCnt="5"/>
      <dgm:spPr/>
    </dgm:pt>
    <dgm:pt modelId="{2B242C2F-4089-4506-B37F-502C93A5A2DF}" type="pres">
      <dgm:prSet presAssocID="{F954BC95-C8BE-4F19-A4D8-4D906D78431B}" presName="vert2" presStyleCnt="0"/>
      <dgm:spPr/>
    </dgm:pt>
    <dgm:pt modelId="{2129DFEC-2169-473C-8EAC-978867CFAFA7}" type="pres">
      <dgm:prSet presAssocID="{F954BC95-C8BE-4F19-A4D8-4D906D78431B}" presName="thinLine2b" presStyleLbl="callout" presStyleIdx="0" presStyleCnt="4"/>
      <dgm:spPr/>
    </dgm:pt>
    <dgm:pt modelId="{FB586FB4-55DA-431E-A7F1-651F3D4EB0BF}" type="pres">
      <dgm:prSet presAssocID="{F954BC95-C8BE-4F19-A4D8-4D906D78431B}" presName="vertSpace2b" presStyleCnt="0"/>
      <dgm:spPr/>
    </dgm:pt>
    <dgm:pt modelId="{D32F76C6-4E85-4D91-845F-7946A18C5631}" type="pres">
      <dgm:prSet presAssocID="{3EA0130A-B823-4C53-83F3-57D6AC4F3D06}" presName="horz2" presStyleCnt="0"/>
      <dgm:spPr/>
    </dgm:pt>
    <dgm:pt modelId="{30D86C12-59B2-493F-B255-D0B19B7D7740}" type="pres">
      <dgm:prSet presAssocID="{3EA0130A-B823-4C53-83F3-57D6AC4F3D06}" presName="horzSpace2" presStyleCnt="0"/>
      <dgm:spPr/>
    </dgm:pt>
    <dgm:pt modelId="{36AB1542-E5DB-400C-8344-B808ECA68103}" type="pres">
      <dgm:prSet presAssocID="{3EA0130A-B823-4C53-83F3-57D6AC4F3D06}" presName="tx2" presStyleLbl="revTx" presStyleIdx="2" presStyleCnt="5"/>
      <dgm:spPr/>
    </dgm:pt>
    <dgm:pt modelId="{B1AD5342-90C9-44D3-A532-EA1EFE0497BC}" type="pres">
      <dgm:prSet presAssocID="{3EA0130A-B823-4C53-83F3-57D6AC4F3D06}" presName="vert2" presStyleCnt="0"/>
      <dgm:spPr/>
    </dgm:pt>
    <dgm:pt modelId="{F68FD1F4-963D-4AE8-8639-ABC23F587D3A}" type="pres">
      <dgm:prSet presAssocID="{3EA0130A-B823-4C53-83F3-57D6AC4F3D06}" presName="thinLine2b" presStyleLbl="callout" presStyleIdx="1" presStyleCnt="4"/>
      <dgm:spPr/>
    </dgm:pt>
    <dgm:pt modelId="{39AC834B-B826-4733-8F83-9B6D6CA0A375}" type="pres">
      <dgm:prSet presAssocID="{3EA0130A-B823-4C53-83F3-57D6AC4F3D06}" presName="vertSpace2b" presStyleCnt="0"/>
      <dgm:spPr/>
    </dgm:pt>
    <dgm:pt modelId="{CD8DF311-B8C3-48B1-A75C-AEC1D01FD6AC}" type="pres">
      <dgm:prSet presAssocID="{01F5A5D6-2C3B-4E1F-ABCC-A6B6F88ED805}" presName="horz2" presStyleCnt="0"/>
      <dgm:spPr/>
    </dgm:pt>
    <dgm:pt modelId="{4C10B3CB-3AE2-46CC-9F7C-8522F847E53F}" type="pres">
      <dgm:prSet presAssocID="{01F5A5D6-2C3B-4E1F-ABCC-A6B6F88ED805}" presName="horzSpace2" presStyleCnt="0"/>
      <dgm:spPr/>
    </dgm:pt>
    <dgm:pt modelId="{C3A33FB3-3191-412A-A834-6D7F31C992CE}" type="pres">
      <dgm:prSet presAssocID="{01F5A5D6-2C3B-4E1F-ABCC-A6B6F88ED805}" presName="tx2" presStyleLbl="revTx" presStyleIdx="3" presStyleCnt="5"/>
      <dgm:spPr/>
    </dgm:pt>
    <dgm:pt modelId="{4F25DD1A-02A8-438B-AA22-C0B407E0CE9C}" type="pres">
      <dgm:prSet presAssocID="{01F5A5D6-2C3B-4E1F-ABCC-A6B6F88ED805}" presName="vert2" presStyleCnt="0"/>
      <dgm:spPr/>
    </dgm:pt>
    <dgm:pt modelId="{31922910-3427-434D-A872-C48639634877}" type="pres">
      <dgm:prSet presAssocID="{01F5A5D6-2C3B-4E1F-ABCC-A6B6F88ED805}" presName="thinLine2b" presStyleLbl="callout" presStyleIdx="2" presStyleCnt="4"/>
      <dgm:spPr/>
    </dgm:pt>
    <dgm:pt modelId="{C6F60A41-2E61-466F-BC39-4C496741AF96}" type="pres">
      <dgm:prSet presAssocID="{01F5A5D6-2C3B-4E1F-ABCC-A6B6F88ED805}" presName="vertSpace2b" presStyleCnt="0"/>
      <dgm:spPr/>
    </dgm:pt>
    <dgm:pt modelId="{220811C2-160A-4E06-A7A0-0746D46586A5}" type="pres">
      <dgm:prSet presAssocID="{121C0D32-F03B-43D7-9A70-2CC923C4FD08}" presName="horz2" presStyleCnt="0"/>
      <dgm:spPr/>
    </dgm:pt>
    <dgm:pt modelId="{CB1D2EC4-8D2F-4F34-834E-DD049D307378}" type="pres">
      <dgm:prSet presAssocID="{121C0D32-F03B-43D7-9A70-2CC923C4FD08}" presName="horzSpace2" presStyleCnt="0"/>
      <dgm:spPr/>
    </dgm:pt>
    <dgm:pt modelId="{2B61B227-2DC9-492D-AC78-392FA44104A7}" type="pres">
      <dgm:prSet presAssocID="{121C0D32-F03B-43D7-9A70-2CC923C4FD08}" presName="tx2" presStyleLbl="revTx" presStyleIdx="4" presStyleCnt="5"/>
      <dgm:spPr/>
    </dgm:pt>
    <dgm:pt modelId="{ED7325BF-8EB1-4214-A423-269B6830C215}" type="pres">
      <dgm:prSet presAssocID="{121C0D32-F03B-43D7-9A70-2CC923C4FD08}" presName="vert2" presStyleCnt="0"/>
      <dgm:spPr/>
    </dgm:pt>
    <dgm:pt modelId="{D0F8C9EB-A743-4896-9A09-4843C0E63183}" type="pres">
      <dgm:prSet presAssocID="{121C0D32-F03B-43D7-9A70-2CC923C4FD08}" presName="thinLine2b" presStyleLbl="callout" presStyleIdx="3" presStyleCnt="4"/>
      <dgm:spPr/>
    </dgm:pt>
    <dgm:pt modelId="{861FC227-9BA9-49C8-9E6B-E2BD414786A9}" type="pres">
      <dgm:prSet presAssocID="{121C0D32-F03B-43D7-9A70-2CC923C4FD08}" presName="vertSpace2b" presStyleCnt="0"/>
      <dgm:spPr/>
    </dgm:pt>
  </dgm:ptLst>
  <dgm:cxnLst>
    <dgm:cxn modelId="{48D56438-7361-4AD6-83A6-E3EB2FF8C790}" srcId="{DDF24AD8-F329-43EA-B50F-B126FC9EFF41}" destId="{01F5A5D6-2C3B-4E1F-ABCC-A6B6F88ED805}" srcOrd="2" destOrd="0" parTransId="{C8F8BFAE-0CF1-4A7E-9F81-3E058EFFAEBB}" sibTransId="{34799C44-DBC3-48DD-8984-B3108BBF98A2}"/>
    <dgm:cxn modelId="{83E6F760-7280-4B74-881E-01CF646BCB7C}" type="presOf" srcId="{3EA0130A-B823-4C53-83F3-57D6AC4F3D06}" destId="{36AB1542-E5DB-400C-8344-B808ECA68103}" srcOrd="0" destOrd="0" presId="urn:microsoft.com/office/officeart/2008/layout/LinedList"/>
    <dgm:cxn modelId="{FBAEB54C-0CE1-4AC5-B426-668DA4E8BCE3}" srcId="{3F6B394F-1379-4189-B2C3-A9A19AEBA653}" destId="{DDF24AD8-F329-43EA-B50F-B126FC9EFF41}" srcOrd="0" destOrd="0" parTransId="{037C45E7-674D-461A-8E67-9BC1C5A9AAEE}" sibTransId="{3E65A5AE-20F6-4516-B9A6-09DBA1CA20CA}"/>
    <dgm:cxn modelId="{E3FD7C7C-03F6-421D-8542-D8070EF16366}" type="presOf" srcId="{3F6B394F-1379-4189-B2C3-A9A19AEBA653}" destId="{FCCBA45A-979F-49D6-9B93-651E30D2F972}" srcOrd="0" destOrd="0" presId="urn:microsoft.com/office/officeart/2008/layout/LinedList"/>
    <dgm:cxn modelId="{D2DEB296-FFB7-4AD9-B285-56FFA6C69526}" type="presOf" srcId="{DDF24AD8-F329-43EA-B50F-B126FC9EFF41}" destId="{7737181B-7C68-4CB6-804A-ACC5F3CB076C}" srcOrd="0" destOrd="0" presId="urn:microsoft.com/office/officeart/2008/layout/LinedList"/>
    <dgm:cxn modelId="{1A32F696-C2A2-4016-9A80-1227D6994201}" type="presOf" srcId="{01F5A5D6-2C3B-4E1F-ABCC-A6B6F88ED805}" destId="{C3A33FB3-3191-412A-A834-6D7F31C992CE}" srcOrd="0" destOrd="0" presId="urn:microsoft.com/office/officeart/2008/layout/LinedList"/>
    <dgm:cxn modelId="{1E4F30A9-337B-4BA4-9F35-969A1501010D}" srcId="{DDF24AD8-F329-43EA-B50F-B126FC9EFF41}" destId="{3EA0130A-B823-4C53-83F3-57D6AC4F3D06}" srcOrd="1" destOrd="0" parTransId="{7BAB207C-05D3-4E62-93D7-1229EBE83B4F}" sibTransId="{547DD0EF-DC9B-4801-BC19-A1F3E1E30EA4}"/>
    <dgm:cxn modelId="{F2B52BC6-C827-44C4-BFE5-78ADF60B697E}" srcId="{DDF24AD8-F329-43EA-B50F-B126FC9EFF41}" destId="{121C0D32-F03B-43D7-9A70-2CC923C4FD08}" srcOrd="3" destOrd="0" parTransId="{F1973DBA-19E1-4858-B3D4-EAE29D118311}" sibTransId="{40B199F7-B121-4359-8328-397B360B8BF7}"/>
    <dgm:cxn modelId="{FF5C50DB-105F-46AD-B750-410B6DC0D787}" type="presOf" srcId="{F954BC95-C8BE-4F19-A4D8-4D906D78431B}" destId="{727F7743-CCCA-47FD-8027-498E4A3BDF2C}" srcOrd="0" destOrd="0" presId="urn:microsoft.com/office/officeart/2008/layout/LinedList"/>
    <dgm:cxn modelId="{682130DE-95A8-468D-BF5D-36E96A4C23C0}" type="presOf" srcId="{121C0D32-F03B-43D7-9A70-2CC923C4FD08}" destId="{2B61B227-2DC9-492D-AC78-392FA44104A7}" srcOrd="0" destOrd="0" presId="urn:microsoft.com/office/officeart/2008/layout/LinedList"/>
    <dgm:cxn modelId="{C5A16AEC-22F7-428C-97E7-4F2FDE3BF57E}" srcId="{DDF24AD8-F329-43EA-B50F-B126FC9EFF41}" destId="{F954BC95-C8BE-4F19-A4D8-4D906D78431B}" srcOrd="0" destOrd="0" parTransId="{290A99B9-8088-4FC1-AD82-4E4D2175505B}" sibTransId="{D8CB5E95-B0A9-411B-A066-3FD2690C00D5}"/>
    <dgm:cxn modelId="{F9007980-9A6F-4DED-97CF-4AB07F3D8F14}" type="presParOf" srcId="{FCCBA45A-979F-49D6-9B93-651E30D2F972}" destId="{C3E1C9D6-BB33-48C0-975C-41DC0FD58A5A}" srcOrd="0" destOrd="0" presId="urn:microsoft.com/office/officeart/2008/layout/LinedList"/>
    <dgm:cxn modelId="{7FDD4E49-1095-48FC-8C4C-3C1BA5BBE561}" type="presParOf" srcId="{FCCBA45A-979F-49D6-9B93-651E30D2F972}" destId="{4CAB979E-78E7-453A-9EC4-89689BC70D17}" srcOrd="1" destOrd="0" presId="urn:microsoft.com/office/officeart/2008/layout/LinedList"/>
    <dgm:cxn modelId="{70C2CC42-89C6-4C2F-B8A0-B5FEF7698729}" type="presParOf" srcId="{4CAB979E-78E7-453A-9EC4-89689BC70D17}" destId="{7737181B-7C68-4CB6-804A-ACC5F3CB076C}" srcOrd="0" destOrd="0" presId="urn:microsoft.com/office/officeart/2008/layout/LinedList"/>
    <dgm:cxn modelId="{0CED487E-54CE-4771-A96B-4FCEB018ED5F}" type="presParOf" srcId="{4CAB979E-78E7-453A-9EC4-89689BC70D17}" destId="{B08E7721-2912-470A-8F07-E61DFD4444FB}" srcOrd="1" destOrd="0" presId="urn:microsoft.com/office/officeart/2008/layout/LinedList"/>
    <dgm:cxn modelId="{367E5A9C-B869-4649-89DC-C69158B9FDC4}" type="presParOf" srcId="{B08E7721-2912-470A-8F07-E61DFD4444FB}" destId="{D36584E8-35F9-4AAE-916A-37C2C9572D3D}" srcOrd="0" destOrd="0" presId="urn:microsoft.com/office/officeart/2008/layout/LinedList"/>
    <dgm:cxn modelId="{D552DFBC-CB50-465C-AF5F-7874DDFA5108}" type="presParOf" srcId="{B08E7721-2912-470A-8F07-E61DFD4444FB}" destId="{7F61AB27-EAF9-4ACA-9600-AC2E19499293}" srcOrd="1" destOrd="0" presId="urn:microsoft.com/office/officeart/2008/layout/LinedList"/>
    <dgm:cxn modelId="{0403C52B-3088-4C88-9918-2188901C87BA}" type="presParOf" srcId="{7F61AB27-EAF9-4ACA-9600-AC2E19499293}" destId="{F0F80264-D1DC-4473-940F-70353E27E851}" srcOrd="0" destOrd="0" presId="urn:microsoft.com/office/officeart/2008/layout/LinedList"/>
    <dgm:cxn modelId="{9AABAD80-C9D0-4AAB-8F2F-4B529E5D95F4}" type="presParOf" srcId="{7F61AB27-EAF9-4ACA-9600-AC2E19499293}" destId="{727F7743-CCCA-47FD-8027-498E4A3BDF2C}" srcOrd="1" destOrd="0" presId="urn:microsoft.com/office/officeart/2008/layout/LinedList"/>
    <dgm:cxn modelId="{BF5387A9-1D92-48D3-A78D-507DA0CA5393}" type="presParOf" srcId="{7F61AB27-EAF9-4ACA-9600-AC2E19499293}" destId="{2B242C2F-4089-4506-B37F-502C93A5A2DF}" srcOrd="2" destOrd="0" presId="urn:microsoft.com/office/officeart/2008/layout/LinedList"/>
    <dgm:cxn modelId="{A157F863-6BFD-41F5-8E2F-83BB4D8679EA}" type="presParOf" srcId="{B08E7721-2912-470A-8F07-E61DFD4444FB}" destId="{2129DFEC-2169-473C-8EAC-978867CFAFA7}" srcOrd="2" destOrd="0" presId="urn:microsoft.com/office/officeart/2008/layout/LinedList"/>
    <dgm:cxn modelId="{A695DCCC-661A-4967-B88F-D8D601A9CEC7}" type="presParOf" srcId="{B08E7721-2912-470A-8F07-E61DFD4444FB}" destId="{FB586FB4-55DA-431E-A7F1-651F3D4EB0BF}" srcOrd="3" destOrd="0" presId="urn:microsoft.com/office/officeart/2008/layout/LinedList"/>
    <dgm:cxn modelId="{304B17AD-389E-45EA-A60D-10C4FCA32585}" type="presParOf" srcId="{B08E7721-2912-470A-8F07-E61DFD4444FB}" destId="{D32F76C6-4E85-4D91-845F-7946A18C5631}" srcOrd="4" destOrd="0" presId="urn:microsoft.com/office/officeart/2008/layout/LinedList"/>
    <dgm:cxn modelId="{EFD2F940-34B1-4987-BF24-C37BD38C0ED4}" type="presParOf" srcId="{D32F76C6-4E85-4D91-845F-7946A18C5631}" destId="{30D86C12-59B2-493F-B255-D0B19B7D7740}" srcOrd="0" destOrd="0" presId="urn:microsoft.com/office/officeart/2008/layout/LinedList"/>
    <dgm:cxn modelId="{9518C762-1BC2-499B-ACA5-2115A64BCC55}" type="presParOf" srcId="{D32F76C6-4E85-4D91-845F-7946A18C5631}" destId="{36AB1542-E5DB-400C-8344-B808ECA68103}" srcOrd="1" destOrd="0" presId="urn:microsoft.com/office/officeart/2008/layout/LinedList"/>
    <dgm:cxn modelId="{32B165D7-AAC0-46F0-8216-D7A37ECE65E4}" type="presParOf" srcId="{D32F76C6-4E85-4D91-845F-7946A18C5631}" destId="{B1AD5342-90C9-44D3-A532-EA1EFE0497BC}" srcOrd="2" destOrd="0" presId="urn:microsoft.com/office/officeart/2008/layout/LinedList"/>
    <dgm:cxn modelId="{8AF51703-EAFF-463F-98E9-8DCBB1B1BD08}" type="presParOf" srcId="{B08E7721-2912-470A-8F07-E61DFD4444FB}" destId="{F68FD1F4-963D-4AE8-8639-ABC23F587D3A}" srcOrd="5" destOrd="0" presId="urn:microsoft.com/office/officeart/2008/layout/LinedList"/>
    <dgm:cxn modelId="{B58C2E71-06A4-483E-B250-438C641DA3E8}" type="presParOf" srcId="{B08E7721-2912-470A-8F07-E61DFD4444FB}" destId="{39AC834B-B826-4733-8F83-9B6D6CA0A375}" srcOrd="6" destOrd="0" presId="urn:microsoft.com/office/officeart/2008/layout/LinedList"/>
    <dgm:cxn modelId="{2566366C-A32C-4004-8585-CD8C2951F329}" type="presParOf" srcId="{B08E7721-2912-470A-8F07-E61DFD4444FB}" destId="{CD8DF311-B8C3-48B1-A75C-AEC1D01FD6AC}" srcOrd="7" destOrd="0" presId="urn:microsoft.com/office/officeart/2008/layout/LinedList"/>
    <dgm:cxn modelId="{F71476F9-FE79-4E9F-BEBC-BA98D8600696}" type="presParOf" srcId="{CD8DF311-B8C3-48B1-A75C-AEC1D01FD6AC}" destId="{4C10B3CB-3AE2-46CC-9F7C-8522F847E53F}" srcOrd="0" destOrd="0" presId="urn:microsoft.com/office/officeart/2008/layout/LinedList"/>
    <dgm:cxn modelId="{1E54B8A3-94B9-4592-8B0A-A387A84AB2A3}" type="presParOf" srcId="{CD8DF311-B8C3-48B1-A75C-AEC1D01FD6AC}" destId="{C3A33FB3-3191-412A-A834-6D7F31C992CE}" srcOrd="1" destOrd="0" presId="urn:microsoft.com/office/officeart/2008/layout/LinedList"/>
    <dgm:cxn modelId="{60082F41-C3FC-4E43-A2E2-FB9241A05DBF}" type="presParOf" srcId="{CD8DF311-B8C3-48B1-A75C-AEC1D01FD6AC}" destId="{4F25DD1A-02A8-438B-AA22-C0B407E0CE9C}" srcOrd="2" destOrd="0" presId="urn:microsoft.com/office/officeart/2008/layout/LinedList"/>
    <dgm:cxn modelId="{2C169536-C24F-48F5-ADAB-2AEA38A89511}" type="presParOf" srcId="{B08E7721-2912-470A-8F07-E61DFD4444FB}" destId="{31922910-3427-434D-A872-C48639634877}" srcOrd="8" destOrd="0" presId="urn:microsoft.com/office/officeart/2008/layout/LinedList"/>
    <dgm:cxn modelId="{0A64694D-3B9D-4C25-B6EC-E5545FF99F0E}" type="presParOf" srcId="{B08E7721-2912-470A-8F07-E61DFD4444FB}" destId="{C6F60A41-2E61-466F-BC39-4C496741AF96}" srcOrd="9" destOrd="0" presId="urn:microsoft.com/office/officeart/2008/layout/LinedList"/>
    <dgm:cxn modelId="{8B7269CA-2B38-4DCD-A015-40852B8BEA38}" type="presParOf" srcId="{B08E7721-2912-470A-8F07-E61DFD4444FB}" destId="{220811C2-160A-4E06-A7A0-0746D46586A5}" srcOrd="10" destOrd="0" presId="urn:microsoft.com/office/officeart/2008/layout/LinedList"/>
    <dgm:cxn modelId="{C51DB072-DAFC-4634-857F-1093DE560331}" type="presParOf" srcId="{220811C2-160A-4E06-A7A0-0746D46586A5}" destId="{CB1D2EC4-8D2F-4F34-834E-DD049D307378}" srcOrd="0" destOrd="0" presId="urn:microsoft.com/office/officeart/2008/layout/LinedList"/>
    <dgm:cxn modelId="{2F90E884-416F-4632-8C69-A02B36A10E50}" type="presParOf" srcId="{220811C2-160A-4E06-A7A0-0746D46586A5}" destId="{2B61B227-2DC9-492D-AC78-392FA44104A7}" srcOrd="1" destOrd="0" presId="urn:microsoft.com/office/officeart/2008/layout/LinedList"/>
    <dgm:cxn modelId="{CF2D9087-DAB9-4E10-85FD-B178A942F55A}" type="presParOf" srcId="{220811C2-160A-4E06-A7A0-0746D46586A5}" destId="{ED7325BF-8EB1-4214-A423-269B6830C215}" srcOrd="2" destOrd="0" presId="urn:microsoft.com/office/officeart/2008/layout/LinedList"/>
    <dgm:cxn modelId="{CA05ABBE-0DA3-470E-9B84-85A3617795B2}" type="presParOf" srcId="{B08E7721-2912-470A-8F07-E61DFD4444FB}" destId="{D0F8C9EB-A743-4896-9A09-4843C0E63183}" srcOrd="11" destOrd="0" presId="urn:microsoft.com/office/officeart/2008/layout/LinedList"/>
    <dgm:cxn modelId="{366A2266-407A-4EBB-A4F9-50DC800CE3B1}" type="presParOf" srcId="{B08E7721-2912-470A-8F07-E61DFD4444FB}" destId="{861FC227-9BA9-49C8-9E6B-E2BD414786A9}"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D3A02C5-69FF-4005-A6D0-D04414E1B71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C418C875-6C66-4507-A686-C9AD677268A7}">
      <dgm:prSet phldrT="[Text]"/>
      <dgm:spPr/>
      <dgm:t>
        <a:bodyPr/>
        <a:lstStyle/>
        <a:p>
          <a:r>
            <a:rPr lang="en-US" dirty="0"/>
            <a:t> </a:t>
          </a:r>
        </a:p>
      </dgm:t>
    </dgm:pt>
    <dgm:pt modelId="{5E86E2D5-CC8C-4CBF-A56C-2F57DA7509B2}" type="parTrans" cxnId="{CCE88097-EA84-4B15-87FE-5948D2EA581A}">
      <dgm:prSet/>
      <dgm:spPr/>
      <dgm:t>
        <a:bodyPr/>
        <a:lstStyle/>
        <a:p>
          <a:endParaRPr lang="en-US"/>
        </a:p>
      </dgm:t>
    </dgm:pt>
    <dgm:pt modelId="{C2F22430-BFB1-4141-98AC-F27587FCC46A}" type="sibTrans" cxnId="{CCE88097-EA84-4B15-87FE-5948D2EA581A}">
      <dgm:prSet/>
      <dgm:spPr/>
      <dgm:t>
        <a:bodyPr/>
        <a:lstStyle/>
        <a:p>
          <a:endParaRPr lang="en-US"/>
        </a:p>
      </dgm:t>
    </dgm:pt>
    <dgm:pt modelId="{9FC1D8BA-5415-4C6C-BD80-A6B063ED60F2}">
      <dgm:prSet phldrT="[Text]"/>
      <dgm:spPr/>
      <dgm:t>
        <a:bodyPr/>
        <a:lstStyle/>
        <a:p>
          <a:r>
            <a:rPr lang="uk-UA" dirty="0"/>
            <a:t>Технічні умови, опис робіт та інструкції проектувальнику</a:t>
          </a:r>
          <a:r>
            <a:rPr lang="en-US" dirty="0"/>
            <a:t> </a:t>
          </a:r>
        </a:p>
      </dgm:t>
    </dgm:pt>
    <dgm:pt modelId="{5D60452E-FEE6-41B7-85CC-F9B81EB2FDFD}" type="parTrans" cxnId="{06236841-4821-4F32-A91B-387E2FB5DE3A}">
      <dgm:prSet/>
      <dgm:spPr/>
      <dgm:t>
        <a:bodyPr/>
        <a:lstStyle/>
        <a:p>
          <a:endParaRPr lang="en-US"/>
        </a:p>
      </dgm:t>
    </dgm:pt>
    <dgm:pt modelId="{EE132CF6-C9DC-43EE-8E5A-37637B1B5CB2}" type="sibTrans" cxnId="{06236841-4821-4F32-A91B-387E2FB5DE3A}">
      <dgm:prSet/>
      <dgm:spPr/>
      <dgm:t>
        <a:bodyPr/>
        <a:lstStyle/>
        <a:p>
          <a:endParaRPr lang="en-US"/>
        </a:p>
      </dgm:t>
    </dgm:pt>
    <dgm:pt modelId="{FE73C0ED-3106-4AEA-BB9F-722AC6E4E11B}">
      <dgm:prSet phldrT="[Text]"/>
      <dgm:spPr/>
      <dgm:t>
        <a:bodyPr/>
        <a:lstStyle/>
        <a:p>
          <a:r>
            <a:rPr lang="uk-UA" dirty="0"/>
            <a:t>Експертиза готового проекту відповідним галузевим експертом</a:t>
          </a:r>
          <a:endParaRPr lang="en-US" dirty="0"/>
        </a:p>
        <a:p>
          <a:endParaRPr lang="en-US" dirty="0"/>
        </a:p>
      </dgm:t>
    </dgm:pt>
    <dgm:pt modelId="{FBB6D3C9-A80F-4658-8E05-A80E44DA8A82}" type="parTrans" cxnId="{7D13BB38-88FD-4C1B-8D45-C041C5357997}">
      <dgm:prSet/>
      <dgm:spPr/>
      <dgm:t>
        <a:bodyPr/>
        <a:lstStyle/>
        <a:p>
          <a:endParaRPr lang="en-US"/>
        </a:p>
      </dgm:t>
    </dgm:pt>
    <dgm:pt modelId="{B4C0FC75-FFC6-4048-B84E-5623B15474ED}" type="sibTrans" cxnId="{7D13BB38-88FD-4C1B-8D45-C041C5357997}">
      <dgm:prSet/>
      <dgm:spPr/>
      <dgm:t>
        <a:bodyPr/>
        <a:lstStyle/>
        <a:p>
          <a:endParaRPr lang="en-US"/>
        </a:p>
      </dgm:t>
    </dgm:pt>
    <dgm:pt modelId="{24218D3C-234B-40C3-8A91-723515E64C44}">
      <dgm:prSet phldrT="[Text]"/>
      <dgm:spPr/>
      <dgm:t>
        <a:bodyPr/>
        <a:lstStyle/>
        <a:p>
          <a:r>
            <a:rPr lang="uk-UA" dirty="0"/>
            <a:t>Видача погодження на проект</a:t>
          </a:r>
          <a:endParaRPr lang="en-US" dirty="0"/>
        </a:p>
      </dgm:t>
    </dgm:pt>
    <dgm:pt modelId="{2B5B1E21-90F4-4925-B2C2-40EED29326D6}" type="parTrans" cxnId="{E3752369-0206-4AD3-9F38-9B35C72EDEA4}">
      <dgm:prSet/>
      <dgm:spPr/>
      <dgm:t>
        <a:bodyPr/>
        <a:lstStyle/>
        <a:p>
          <a:endParaRPr lang="en-US"/>
        </a:p>
      </dgm:t>
    </dgm:pt>
    <dgm:pt modelId="{1E4D9D4A-7C16-46B8-AC0A-88FB5FB1858E}" type="sibTrans" cxnId="{E3752369-0206-4AD3-9F38-9B35C72EDEA4}">
      <dgm:prSet/>
      <dgm:spPr/>
      <dgm:t>
        <a:bodyPr/>
        <a:lstStyle/>
        <a:p>
          <a:endParaRPr lang="en-US"/>
        </a:p>
      </dgm:t>
    </dgm:pt>
    <dgm:pt modelId="{848960D8-4009-4F1A-8BDD-256E84684AC1}" type="pres">
      <dgm:prSet presAssocID="{3D3A02C5-69FF-4005-A6D0-D04414E1B718}" presName="vert0" presStyleCnt="0">
        <dgm:presLayoutVars>
          <dgm:dir/>
          <dgm:animOne val="branch"/>
          <dgm:animLvl val="lvl"/>
        </dgm:presLayoutVars>
      </dgm:prSet>
      <dgm:spPr/>
    </dgm:pt>
    <dgm:pt modelId="{E7D9B093-A1E7-4F49-8393-CA4961E16F6E}" type="pres">
      <dgm:prSet presAssocID="{C418C875-6C66-4507-A686-C9AD677268A7}" presName="thickLine" presStyleLbl="alignNode1" presStyleIdx="0" presStyleCnt="1"/>
      <dgm:spPr/>
    </dgm:pt>
    <dgm:pt modelId="{3D978178-4D34-40A0-A574-0E6296F13043}" type="pres">
      <dgm:prSet presAssocID="{C418C875-6C66-4507-A686-C9AD677268A7}" presName="horz1" presStyleCnt="0"/>
      <dgm:spPr/>
    </dgm:pt>
    <dgm:pt modelId="{730A133E-77B0-42BF-9A55-FC2E9455E070}" type="pres">
      <dgm:prSet presAssocID="{C418C875-6C66-4507-A686-C9AD677268A7}" presName="tx1" presStyleLbl="revTx" presStyleIdx="0" presStyleCnt="4"/>
      <dgm:spPr/>
    </dgm:pt>
    <dgm:pt modelId="{46BFEECC-B933-4B44-AC0C-DE7817FBE559}" type="pres">
      <dgm:prSet presAssocID="{C418C875-6C66-4507-A686-C9AD677268A7}" presName="vert1" presStyleCnt="0"/>
      <dgm:spPr/>
    </dgm:pt>
    <dgm:pt modelId="{3EEBF6FB-7477-4EBD-A6B2-0A3AE6685B5B}" type="pres">
      <dgm:prSet presAssocID="{9FC1D8BA-5415-4C6C-BD80-A6B063ED60F2}" presName="vertSpace2a" presStyleCnt="0"/>
      <dgm:spPr/>
    </dgm:pt>
    <dgm:pt modelId="{10B84FBA-C5D4-4A65-BDE4-7D0253C3C0AD}" type="pres">
      <dgm:prSet presAssocID="{9FC1D8BA-5415-4C6C-BD80-A6B063ED60F2}" presName="horz2" presStyleCnt="0"/>
      <dgm:spPr/>
    </dgm:pt>
    <dgm:pt modelId="{011018F6-6ECE-44A9-85F4-0F9283951550}" type="pres">
      <dgm:prSet presAssocID="{9FC1D8BA-5415-4C6C-BD80-A6B063ED60F2}" presName="horzSpace2" presStyleCnt="0"/>
      <dgm:spPr/>
    </dgm:pt>
    <dgm:pt modelId="{B730DFDE-E250-442D-9DE9-79CC57604265}" type="pres">
      <dgm:prSet presAssocID="{9FC1D8BA-5415-4C6C-BD80-A6B063ED60F2}" presName="tx2" presStyleLbl="revTx" presStyleIdx="1" presStyleCnt="4"/>
      <dgm:spPr/>
    </dgm:pt>
    <dgm:pt modelId="{2548F306-A53F-409C-9579-FAF325E0DB4B}" type="pres">
      <dgm:prSet presAssocID="{9FC1D8BA-5415-4C6C-BD80-A6B063ED60F2}" presName="vert2" presStyleCnt="0"/>
      <dgm:spPr/>
    </dgm:pt>
    <dgm:pt modelId="{C74AF39D-B184-4446-9E83-7C42319111E7}" type="pres">
      <dgm:prSet presAssocID="{9FC1D8BA-5415-4C6C-BD80-A6B063ED60F2}" presName="thinLine2b" presStyleLbl="callout" presStyleIdx="0" presStyleCnt="3"/>
      <dgm:spPr/>
    </dgm:pt>
    <dgm:pt modelId="{16999DCE-2102-4CEF-BB9C-30226AA935C8}" type="pres">
      <dgm:prSet presAssocID="{9FC1D8BA-5415-4C6C-BD80-A6B063ED60F2}" presName="vertSpace2b" presStyleCnt="0"/>
      <dgm:spPr/>
    </dgm:pt>
    <dgm:pt modelId="{759E3B7D-F9D6-4818-B437-E1530A26AD1C}" type="pres">
      <dgm:prSet presAssocID="{FE73C0ED-3106-4AEA-BB9F-722AC6E4E11B}" presName="horz2" presStyleCnt="0"/>
      <dgm:spPr/>
    </dgm:pt>
    <dgm:pt modelId="{4C6B9FCC-AF21-435E-B83D-5A710ED15E4D}" type="pres">
      <dgm:prSet presAssocID="{FE73C0ED-3106-4AEA-BB9F-722AC6E4E11B}" presName="horzSpace2" presStyleCnt="0"/>
      <dgm:spPr/>
    </dgm:pt>
    <dgm:pt modelId="{A778C1E9-0E6A-47D9-8952-C220914A637C}" type="pres">
      <dgm:prSet presAssocID="{FE73C0ED-3106-4AEA-BB9F-722AC6E4E11B}" presName="tx2" presStyleLbl="revTx" presStyleIdx="2" presStyleCnt="4"/>
      <dgm:spPr/>
    </dgm:pt>
    <dgm:pt modelId="{BF80DAA7-9105-45CB-ACE4-097533F81491}" type="pres">
      <dgm:prSet presAssocID="{FE73C0ED-3106-4AEA-BB9F-722AC6E4E11B}" presName="vert2" presStyleCnt="0"/>
      <dgm:spPr/>
    </dgm:pt>
    <dgm:pt modelId="{AF09A73A-A49C-4DDD-9C97-0B4A32C366A8}" type="pres">
      <dgm:prSet presAssocID="{FE73C0ED-3106-4AEA-BB9F-722AC6E4E11B}" presName="thinLine2b" presStyleLbl="callout" presStyleIdx="1" presStyleCnt="3"/>
      <dgm:spPr/>
    </dgm:pt>
    <dgm:pt modelId="{23FAFA23-9B83-4D5B-8328-F10894DC63A0}" type="pres">
      <dgm:prSet presAssocID="{FE73C0ED-3106-4AEA-BB9F-722AC6E4E11B}" presName="vertSpace2b" presStyleCnt="0"/>
      <dgm:spPr/>
    </dgm:pt>
    <dgm:pt modelId="{9B4C25B1-EA17-459F-9938-D8095D539FF1}" type="pres">
      <dgm:prSet presAssocID="{24218D3C-234B-40C3-8A91-723515E64C44}" presName="horz2" presStyleCnt="0"/>
      <dgm:spPr/>
    </dgm:pt>
    <dgm:pt modelId="{26851BD8-1BE3-4E10-8B98-FF1CE038B277}" type="pres">
      <dgm:prSet presAssocID="{24218D3C-234B-40C3-8A91-723515E64C44}" presName="horzSpace2" presStyleCnt="0"/>
      <dgm:spPr/>
    </dgm:pt>
    <dgm:pt modelId="{882A609F-57F0-44D0-B083-D63BC97713A5}" type="pres">
      <dgm:prSet presAssocID="{24218D3C-234B-40C3-8A91-723515E64C44}" presName="tx2" presStyleLbl="revTx" presStyleIdx="3" presStyleCnt="4"/>
      <dgm:spPr/>
    </dgm:pt>
    <dgm:pt modelId="{583CA68E-1054-44A3-9995-5C3DD4A4C073}" type="pres">
      <dgm:prSet presAssocID="{24218D3C-234B-40C3-8A91-723515E64C44}" presName="vert2" presStyleCnt="0"/>
      <dgm:spPr/>
    </dgm:pt>
    <dgm:pt modelId="{283F5929-D2B0-464E-B3E1-09275A73CAC8}" type="pres">
      <dgm:prSet presAssocID="{24218D3C-234B-40C3-8A91-723515E64C44}" presName="thinLine2b" presStyleLbl="callout" presStyleIdx="2" presStyleCnt="3"/>
      <dgm:spPr/>
    </dgm:pt>
    <dgm:pt modelId="{DF1061A3-DB76-42D5-9B6C-F4B31EFA817E}" type="pres">
      <dgm:prSet presAssocID="{24218D3C-234B-40C3-8A91-723515E64C44}" presName="vertSpace2b" presStyleCnt="0"/>
      <dgm:spPr/>
    </dgm:pt>
  </dgm:ptLst>
  <dgm:cxnLst>
    <dgm:cxn modelId="{0166F503-5DD1-4599-937B-968C6F9AE920}" type="presOf" srcId="{9FC1D8BA-5415-4C6C-BD80-A6B063ED60F2}" destId="{B730DFDE-E250-442D-9DE9-79CC57604265}" srcOrd="0" destOrd="0" presId="urn:microsoft.com/office/officeart/2008/layout/LinedList"/>
    <dgm:cxn modelId="{7D13BB38-88FD-4C1B-8D45-C041C5357997}" srcId="{C418C875-6C66-4507-A686-C9AD677268A7}" destId="{FE73C0ED-3106-4AEA-BB9F-722AC6E4E11B}" srcOrd="1" destOrd="0" parTransId="{FBB6D3C9-A80F-4658-8E05-A80E44DA8A82}" sibTransId="{B4C0FC75-FFC6-4048-B84E-5623B15474ED}"/>
    <dgm:cxn modelId="{4610033F-ACBB-4DC9-840A-2776F22467C9}" type="presOf" srcId="{24218D3C-234B-40C3-8A91-723515E64C44}" destId="{882A609F-57F0-44D0-B083-D63BC97713A5}" srcOrd="0" destOrd="0" presId="urn:microsoft.com/office/officeart/2008/layout/LinedList"/>
    <dgm:cxn modelId="{2D65405B-405C-4DAD-B2DB-CAC16C57BC6B}" type="presOf" srcId="{FE73C0ED-3106-4AEA-BB9F-722AC6E4E11B}" destId="{A778C1E9-0E6A-47D9-8952-C220914A637C}" srcOrd="0" destOrd="0" presId="urn:microsoft.com/office/officeart/2008/layout/LinedList"/>
    <dgm:cxn modelId="{06236841-4821-4F32-A91B-387E2FB5DE3A}" srcId="{C418C875-6C66-4507-A686-C9AD677268A7}" destId="{9FC1D8BA-5415-4C6C-BD80-A6B063ED60F2}" srcOrd="0" destOrd="0" parTransId="{5D60452E-FEE6-41B7-85CC-F9B81EB2FDFD}" sibTransId="{EE132CF6-C9DC-43EE-8E5A-37637B1B5CB2}"/>
    <dgm:cxn modelId="{E3752369-0206-4AD3-9F38-9B35C72EDEA4}" srcId="{C418C875-6C66-4507-A686-C9AD677268A7}" destId="{24218D3C-234B-40C3-8A91-723515E64C44}" srcOrd="2" destOrd="0" parTransId="{2B5B1E21-90F4-4925-B2C2-40EED29326D6}" sibTransId="{1E4D9D4A-7C16-46B8-AC0A-88FB5FB1858E}"/>
    <dgm:cxn modelId="{52296952-39E8-4129-A28D-030E01F140E6}" type="presOf" srcId="{C418C875-6C66-4507-A686-C9AD677268A7}" destId="{730A133E-77B0-42BF-9A55-FC2E9455E070}" srcOrd="0" destOrd="0" presId="urn:microsoft.com/office/officeart/2008/layout/LinedList"/>
    <dgm:cxn modelId="{CCE88097-EA84-4B15-87FE-5948D2EA581A}" srcId="{3D3A02C5-69FF-4005-A6D0-D04414E1B718}" destId="{C418C875-6C66-4507-A686-C9AD677268A7}" srcOrd="0" destOrd="0" parTransId="{5E86E2D5-CC8C-4CBF-A56C-2F57DA7509B2}" sibTransId="{C2F22430-BFB1-4141-98AC-F27587FCC46A}"/>
    <dgm:cxn modelId="{00CC22B9-F0EE-408D-A8A5-E69E5B63530D}" type="presOf" srcId="{3D3A02C5-69FF-4005-A6D0-D04414E1B718}" destId="{848960D8-4009-4F1A-8BDD-256E84684AC1}" srcOrd="0" destOrd="0" presId="urn:microsoft.com/office/officeart/2008/layout/LinedList"/>
    <dgm:cxn modelId="{FD80536C-B4F3-45F0-870B-720FC90987EE}" type="presParOf" srcId="{848960D8-4009-4F1A-8BDD-256E84684AC1}" destId="{E7D9B093-A1E7-4F49-8393-CA4961E16F6E}" srcOrd="0" destOrd="0" presId="urn:microsoft.com/office/officeart/2008/layout/LinedList"/>
    <dgm:cxn modelId="{55D13F03-791C-49DE-BB4A-98F1C119802B}" type="presParOf" srcId="{848960D8-4009-4F1A-8BDD-256E84684AC1}" destId="{3D978178-4D34-40A0-A574-0E6296F13043}" srcOrd="1" destOrd="0" presId="urn:microsoft.com/office/officeart/2008/layout/LinedList"/>
    <dgm:cxn modelId="{FA5B1437-0629-433F-90D0-1D2DF4C8FF1E}" type="presParOf" srcId="{3D978178-4D34-40A0-A574-0E6296F13043}" destId="{730A133E-77B0-42BF-9A55-FC2E9455E070}" srcOrd="0" destOrd="0" presId="urn:microsoft.com/office/officeart/2008/layout/LinedList"/>
    <dgm:cxn modelId="{4FE469B8-F574-4858-BF2C-5FAC46793AA7}" type="presParOf" srcId="{3D978178-4D34-40A0-A574-0E6296F13043}" destId="{46BFEECC-B933-4B44-AC0C-DE7817FBE559}" srcOrd="1" destOrd="0" presId="urn:microsoft.com/office/officeart/2008/layout/LinedList"/>
    <dgm:cxn modelId="{032F4FFB-E37A-4AD3-BBD8-9D8DF445BFE5}" type="presParOf" srcId="{46BFEECC-B933-4B44-AC0C-DE7817FBE559}" destId="{3EEBF6FB-7477-4EBD-A6B2-0A3AE6685B5B}" srcOrd="0" destOrd="0" presId="urn:microsoft.com/office/officeart/2008/layout/LinedList"/>
    <dgm:cxn modelId="{50D0C5F6-7A92-4265-805D-26528815F582}" type="presParOf" srcId="{46BFEECC-B933-4B44-AC0C-DE7817FBE559}" destId="{10B84FBA-C5D4-4A65-BDE4-7D0253C3C0AD}" srcOrd="1" destOrd="0" presId="urn:microsoft.com/office/officeart/2008/layout/LinedList"/>
    <dgm:cxn modelId="{8D0CC6E5-DAF4-4FE1-927D-EFEBABA7DC15}" type="presParOf" srcId="{10B84FBA-C5D4-4A65-BDE4-7D0253C3C0AD}" destId="{011018F6-6ECE-44A9-85F4-0F9283951550}" srcOrd="0" destOrd="0" presId="urn:microsoft.com/office/officeart/2008/layout/LinedList"/>
    <dgm:cxn modelId="{314E1909-27B4-4B88-B1D9-D4C97D12A044}" type="presParOf" srcId="{10B84FBA-C5D4-4A65-BDE4-7D0253C3C0AD}" destId="{B730DFDE-E250-442D-9DE9-79CC57604265}" srcOrd="1" destOrd="0" presId="urn:microsoft.com/office/officeart/2008/layout/LinedList"/>
    <dgm:cxn modelId="{643D1BDF-9F43-46FC-8478-10C4AF9BFEBF}" type="presParOf" srcId="{10B84FBA-C5D4-4A65-BDE4-7D0253C3C0AD}" destId="{2548F306-A53F-409C-9579-FAF325E0DB4B}" srcOrd="2" destOrd="0" presId="urn:microsoft.com/office/officeart/2008/layout/LinedList"/>
    <dgm:cxn modelId="{A9CF4584-55CC-4F0B-8E74-5465B82E3894}" type="presParOf" srcId="{46BFEECC-B933-4B44-AC0C-DE7817FBE559}" destId="{C74AF39D-B184-4446-9E83-7C42319111E7}" srcOrd="2" destOrd="0" presId="urn:microsoft.com/office/officeart/2008/layout/LinedList"/>
    <dgm:cxn modelId="{190BFE48-E5B9-4C6F-B5E8-1160D10DA878}" type="presParOf" srcId="{46BFEECC-B933-4B44-AC0C-DE7817FBE559}" destId="{16999DCE-2102-4CEF-BB9C-30226AA935C8}" srcOrd="3" destOrd="0" presId="urn:microsoft.com/office/officeart/2008/layout/LinedList"/>
    <dgm:cxn modelId="{6DF2DCD4-8614-49BE-8918-06C1A0C8928C}" type="presParOf" srcId="{46BFEECC-B933-4B44-AC0C-DE7817FBE559}" destId="{759E3B7D-F9D6-4818-B437-E1530A26AD1C}" srcOrd="4" destOrd="0" presId="urn:microsoft.com/office/officeart/2008/layout/LinedList"/>
    <dgm:cxn modelId="{AC72AC20-B5B4-47E1-985B-C4659D2DB8D3}" type="presParOf" srcId="{759E3B7D-F9D6-4818-B437-E1530A26AD1C}" destId="{4C6B9FCC-AF21-435E-B83D-5A710ED15E4D}" srcOrd="0" destOrd="0" presId="urn:microsoft.com/office/officeart/2008/layout/LinedList"/>
    <dgm:cxn modelId="{107D3C11-AC99-455B-BB6D-78229A39BA75}" type="presParOf" srcId="{759E3B7D-F9D6-4818-B437-E1530A26AD1C}" destId="{A778C1E9-0E6A-47D9-8952-C220914A637C}" srcOrd="1" destOrd="0" presId="urn:microsoft.com/office/officeart/2008/layout/LinedList"/>
    <dgm:cxn modelId="{7F866C7E-B01D-4BEB-AED4-0A2EF7558155}" type="presParOf" srcId="{759E3B7D-F9D6-4818-B437-E1530A26AD1C}" destId="{BF80DAA7-9105-45CB-ACE4-097533F81491}" srcOrd="2" destOrd="0" presId="urn:microsoft.com/office/officeart/2008/layout/LinedList"/>
    <dgm:cxn modelId="{95D0A877-C25B-4D38-B7FF-769570B9CB74}" type="presParOf" srcId="{46BFEECC-B933-4B44-AC0C-DE7817FBE559}" destId="{AF09A73A-A49C-4DDD-9C97-0B4A32C366A8}" srcOrd="5" destOrd="0" presId="urn:microsoft.com/office/officeart/2008/layout/LinedList"/>
    <dgm:cxn modelId="{76BFDAA5-9E3F-4D45-AAC3-8E159CC850D2}" type="presParOf" srcId="{46BFEECC-B933-4B44-AC0C-DE7817FBE559}" destId="{23FAFA23-9B83-4D5B-8328-F10894DC63A0}" srcOrd="6" destOrd="0" presId="urn:microsoft.com/office/officeart/2008/layout/LinedList"/>
    <dgm:cxn modelId="{4E799603-8168-4242-A45E-45509F20C382}" type="presParOf" srcId="{46BFEECC-B933-4B44-AC0C-DE7817FBE559}" destId="{9B4C25B1-EA17-459F-9938-D8095D539FF1}" srcOrd="7" destOrd="0" presId="urn:microsoft.com/office/officeart/2008/layout/LinedList"/>
    <dgm:cxn modelId="{1B0FAAFE-A692-4CA9-95F8-886DEE01B15D}" type="presParOf" srcId="{9B4C25B1-EA17-459F-9938-D8095D539FF1}" destId="{26851BD8-1BE3-4E10-8B98-FF1CE038B277}" srcOrd="0" destOrd="0" presId="urn:microsoft.com/office/officeart/2008/layout/LinedList"/>
    <dgm:cxn modelId="{9498A22A-D728-4D4B-B29A-877E249045EA}" type="presParOf" srcId="{9B4C25B1-EA17-459F-9938-D8095D539FF1}" destId="{882A609F-57F0-44D0-B083-D63BC97713A5}" srcOrd="1" destOrd="0" presId="urn:microsoft.com/office/officeart/2008/layout/LinedList"/>
    <dgm:cxn modelId="{47B9E288-4CE2-4DD4-8ADE-DE03EB31611E}" type="presParOf" srcId="{9B4C25B1-EA17-459F-9938-D8095D539FF1}" destId="{583CA68E-1054-44A3-9995-5C3DD4A4C073}" srcOrd="2" destOrd="0" presId="urn:microsoft.com/office/officeart/2008/layout/LinedList"/>
    <dgm:cxn modelId="{DD0B0A65-6B5E-4821-AB4F-0D4364B456B0}" type="presParOf" srcId="{46BFEECC-B933-4B44-AC0C-DE7817FBE559}" destId="{283F5929-D2B0-464E-B3E1-09275A73CAC8}" srcOrd="8" destOrd="0" presId="urn:microsoft.com/office/officeart/2008/layout/LinedList"/>
    <dgm:cxn modelId="{98B4E215-CAF5-41C3-9364-A00631399DC7}" type="presParOf" srcId="{46BFEECC-B933-4B44-AC0C-DE7817FBE559}" destId="{DF1061A3-DB76-42D5-9B6C-F4B31EFA817E}"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7A7C161-4FA0-4661-928E-3F0197DF08E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6AB9A33-31AB-40E1-AF2E-997A594105A5}">
      <dgm:prSet phldrT="[Text]"/>
      <dgm:spPr/>
      <dgm:t>
        <a:bodyPr/>
        <a:lstStyle/>
        <a:p>
          <a:r>
            <a:rPr lang="uk-UA" dirty="0"/>
            <a:t>Орган, який видає документ</a:t>
          </a:r>
          <a:endParaRPr lang="en-US" dirty="0"/>
        </a:p>
      </dgm:t>
    </dgm:pt>
    <dgm:pt modelId="{5C939F3F-A313-4E69-B1F5-03705EBD75D5}" type="parTrans" cxnId="{F77503F7-EADF-4E17-A378-3A2658A656A9}">
      <dgm:prSet/>
      <dgm:spPr/>
      <dgm:t>
        <a:bodyPr/>
        <a:lstStyle/>
        <a:p>
          <a:endParaRPr lang="en-US"/>
        </a:p>
      </dgm:t>
    </dgm:pt>
    <dgm:pt modelId="{223FB177-8491-431E-A4F3-F285E525D17E}" type="sibTrans" cxnId="{F77503F7-EADF-4E17-A378-3A2658A656A9}">
      <dgm:prSet/>
      <dgm:spPr/>
      <dgm:t>
        <a:bodyPr/>
        <a:lstStyle/>
        <a:p>
          <a:endParaRPr lang="en-US"/>
        </a:p>
      </dgm:t>
    </dgm:pt>
    <dgm:pt modelId="{F39A6C53-3F83-4641-BB8D-9A57954897BE}">
      <dgm:prSet phldrT="[Text]"/>
      <dgm:spPr/>
      <dgm:t>
        <a:bodyPr/>
        <a:lstStyle/>
        <a:p>
          <a:r>
            <a:rPr lang="uk-UA" dirty="0"/>
            <a:t>Вимоги</a:t>
          </a:r>
          <a:endParaRPr lang="en-US" dirty="0"/>
        </a:p>
      </dgm:t>
    </dgm:pt>
    <dgm:pt modelId="{D33B1B7C-856B-4FCB-A4E8-42739AB56166}" type="parTrans" cxnId="{5A1F5673-A6FB-4907-A435-DC47EFD22622}">
      <dgm:prSet/>
      <dgm:spPr/>
      <dgm:t>
        <a:bodyPr/>
        <a:lstStyle/>
        <a:p>
          <a:endParaRPr lang="en-US"/>
        </a:p>
      </dgm:t>
    </dgm:pt>
    <dgm:pt modelId="{0757A0C3-5B59-4F79-9222-64D38BC73F2C}" type="sibTrans" cxnId="{5A1F5673-A6FB-4907-A435-DC47EFD22622}">
      <dgm:prSet/>
      <dgm:spPr/>
      <dgm:t>
        <a:bodyPr/>
        <a:lstStyle/>
        <a:p>
          <a:endParaRPr lang="en-US"/>
        </a:p>
      </dgm:t>
    </dgm:pt>
    <dgm:pt modelId="{CB228884-51A8-48CF-9E38-8AF20F48A2AD}">
      <dgm:prSet phldrT="[Text]"/>
      <dgm:spPr/>
      <dgm:t>
        <a:bodyPr/>
        <a:lstStyle/>
        <a:p>
          <a:r>
            <a:rPr lang="uk-UA" dirty="0"/>
            <a:t>Відповідальність МОМ</a:t>
          </a:r>
          <a:endParaRPr lang="en-US" dirty="0"/>
        </a:p>
      </dgm:t>
    </dgm:pt>
    <dgm:pt modelId="{E3EC2C0F-9B73-459E-886D-EFAD5EF11A72}" type="parTrans" cxnId="{140FFCF5-6769-4336-988C-0FA0BF4675CC}">
      <dgm:prSet/>
      <dgm:spPr/>
      <dgm:t>
        <a:bodyPr/>
        <a:lstStyle/>
        <a:p>
          <a:endParaRPr lang="en-US"/>
        </a:p>
      </dgm:t>
    </dgm:pt>
    <dgm:pt modelId="{0083FC2E-903C-4F19-8A10-2549D9DF7AA1}" type="sibTrans" cxnId="{140FFCF5-6769-4336-988C-0FA0BF4675CC}">
      <dgm:prSet/>
      <dgm:spPr/>
      <dgm:t>
        <a:bodyPr/>
        <a:lstStyle/>
        <a:p>
          <a:endParaRPr lang="en-US"/>
        </a:p>
      </dgm:t>
    </dgm:pt>
    <dgm:pt modelId="{0E6DD245-BAA2-443F-8080-D703FCB18DBA}">
      <dgm:prSet phldrT="[Text]"/>
      <dgm:spPr/>
      <dgm:t>
        <a:bodyPr/>
        <a:lstStyle/>
        <a:p>
          <a:r>
            <a:rPr lang="uk-UA" dirty="0"/>
            <a:t>Проектування</a:t>
          </a:r>
          <a:endParaRPr lang="en-US" dirty="0"/>
        </a:p>
      </dgm:t>
    </dgm:pt>
    <dgm:pt modelId="{B955A6C4-5CCE-4E0E-A80F-4067AB740EF5}" type="parTrans" cxnId="{CA2C4C6F-519A-4BF1-A7A6-57649455923A}">
      <dgm:prSet/>
      <dgm:spPr/>
      <dgm:t>
        <a:bodyPr/>
        <a:lstStyle/>
        <a:p>
          <a:endParaRPr lang="en-US"/>
        </a:p>
      </dgm:t>
    </dgm:pt>
    <dgm:pt modelId="{6CC1A0B5-2C17-4FBF-ACF6-184DDEF622E3}" type="sibTrans" cxnId="{CA2C4C6F-519A-4BF1-A7A6-57649455923A}">
      <dgm:prSet/>
      <dgm:spPr/>
      <dgm:t>
        <a:bodyPr/>
        <a:lstStyle/>
        <a:p>
          <a:endParaRPr lang="en-US"/>
        </a:p>
      </dgm:t>
    </dgm:pt>
    <dgm:pt modelId="{95AA52B9-0552-4B4F-AF85-07591C8C8946}">
      <dgm:prSet phldrT="[Text]"/>
      <dgm:spPr/>
      <dgm:t>
        <a:bodyPr/>
        <a:lstStyle/>
        <a:p>
          <a:r>
            <a:rPr lang="uk-UA" dirty="0"/>
            <a:t>Відповідальність </a:t>
          </a:r>
          <a:r>
            <a:rPr lang="uk-UA" dirty="0" err="1"/>
            <a:t>Сєвєродонецької</a:t>
          </a:r>
          <a:r>
            <a:rPr lang="uk-UA" dirty="0"/>
            <a:t> ВЦА</a:t>
          </a:r>
          <a:endParaRPr lang="en-US" dirty="0"/>
        </a:p>
      </dgm:t>
    </dgm:pt>
    <dgm:pt modelId="{D59415F3-5B3B-4C88-8649-5E57EDB0E2B3}" type="parTrans" cxnId="{BDFCF577-D914-4DD5-BBD1-9D3E7746D293}">
      <dgm:prSet/>
      <dgm:spPr/>
      <dgm:t>
        <a:bodyPr/>
        <a:lstStyle/>
        <a:p>
          <a:endParaRPr lang="en-US"/>
        </a:p>
      </dgm:t>
    </dgm:pt>
    <dgm:pt modelId="{65A7304B-23A8-4F20-B7EF-BD280070F23A}" type="sibTrans" cxnId="{BDFCF577-D914-4DD5-BBD1-9D3E7746D293}">
      <dgm:prSet/>
      <dgm:spPr/>
      <dgm:t>
        <a:bodyPr/>
        <a:lstStyle/>
        <a:p>
          <a:endParaRPr lang="en-US"/>
        </a:p>
      </dgm:t>
    </dgm:pt>
    <dgm:pt modelId="{8F67C433-09CD-4CE7-A186-83834C82DE9B}">
      <dgm:prSet phldrT="[Text]"/>
      <dgm:spPr/>
      <dgm:t>
        <a:bodyPr/>
        <a:lstStyle/>
        <a:p>
          <a:r>
            <a:rPr lang="uk-UA" dirty="0"/>
            <a:t>Містобудівний план</a:t>
          </a:r>
          <a:endParaRPr lang="en-US" dirty="0"/>
        </a:p>
      </dgm:t>
    </dgm:pt>
    <dgm:pt modelId="{992EDEF9-CB40-42C6-B02B-6A030378C6E8}" type="parTrans" cxnId="{ABE9647D-5C18-478E-AFC9-264E43897C1E}">
      <dgm:prSet/>
      <dgm:spPr/>
      <dgm:t>
        <a:bodyPr/>
        <a:lstStyle/>
        <a:p>
          <a:endParaRPr lang="en-US"/>
        </a:p>
      </dgm:t>
    </dgm:pt>
    <dgm:pt modelId="{A2CAF8F8-C7AF-48DE-9BD9-E0CC9CE0F307}" type="sibTrans" cxnId="{ABE9647D-5C18-478E-AFC9-264E43897C1E}">
      <dgm:prSet/>
      <dgm:spPr/>
      <dgm:t>
        <a:bodyPr/>
        <a:lstStyle/>
        <a:p>
          <a:endParaRPr lang="en-US"/>
        </a:p>
      </dgm:t>
    </dgm:pt>
    <dgm:pt modelId="{C3401ECE-5850-446B-A932-E0133D18D38A}">
      <dgm:prSet phldrT="[Text]"/>
      <dgm:spPr/>
      <dgm:t>
        <a:bodyPr/>
        <a:lstStyle/>
        <a:p>
          <a:r>
            <a:rPr lang="uk-UA" dirty="0"/>
            <a:t>Час, необхідний для дотримання всіх процедур </a:t>
          </a:r>
          <a:r>
            <a:rPr lang="en-US" dirty="0"/>
            <a:t> </a:t>
          </a:r>
        </a:p>
      </dgm:t>
    </dgm:pt>
    <dgm:pt modelId="{2ABC2D97-6C5A-460B-91A6-0BE038C5874B}" type="parTrans" cxnId="{5381B7BF-5331-4852-8321-BAE7F28AFE27}">
      <dgm:prSet/>
      <dgm:spPr/>
    </dgm:pt>
    <dgm:pt modelId="{51F48F55-0C63-458B-8767-8277D7E45D10}" type="sibTrans" cxnId="{5381B7BF-5331-4852-8321-BAE7F28AFE27}">
      <dgm:prSet/>
      <dgm:spPr/>
    </dgm:pt>
    <dgm:pt modelId="{3B0629E0-C6D1-4553-977B-629C1C9A6D10}">
      <dgm:prSet phldrT="[Text]"/>
      <dgm:spPr/>
      <dgm:t>
        <a:bodyPr/>
        <a:lstStyle/>
        <a:p>
          <a:r>
            <a:rPr lang="uk-UA" dirty="0"/>
            <a:t>Які інші сфери відповідальності мають бути</a:t>
          </a:r>
          <a:r>
            <a:rPr lang="en-US" dirty="0"/>
            <a:t>?</a:t>
          </a:r>
        </a:p>
      </dgm:t>
    </dgm:pt>
    <dgm:pt modelId="{B0F8F7C1-7CDE-4E0E-A881-39481289BCA8}" type="parTrans" cxnId="{189227AA-2FB2-4C1B-B6F5-6A8AFE72AC21}">
      <dgm:prSet/>
      <dgm:spPr/>
    </dgm:pt>
    <dgm:pt modelId="{8A90B74E-7C5E-4083-85DF-2F0E674591B6}" type="sibTrans" cxnId="{189227AA-2FB2-4C1B-B6F5-6A8AFE72AC21}">
      <dgm:prSet/>
      <dgm:spPr/>
    </dgm:pt>
    <dgm:pt modelId="{3CA23688-6488-4A69-8ADE-F378C7CE5BE6}">
      <dgm:prSet phldrT="[Text]"/>
      <dgm:spPr/>
      <dgm:t>
        <a:bodyPr/>
        <a:lstStyle/>
        <a:p>
          <a:r>
            <a:rPr lang="uk-UA" dirty="0"/>
            <a:t>Всі інші необхідні технічні та юридичні документи</a:t>
          </a:r>
          <a:endParaRPr lang="en-US" dirty="0"/>
        </a:p>
      </dgm:t>
    </dgm:pt>
    <dgm:pt modelId="{B6E1849F-3C99-49F3-87A8-3E45DDBFFEF7}" type="parTrans" cxnId="{5D15077F-A594-4051-87B6-925D2C628E12}">
      <dgm:prSet/>
      <dgm:spPr/>
    </dgm:pt>
    <dgm:pt modelId="{4A2D46F8-4E4A-486B-A13E-480349F14A30}" type="sibTrans" cxnId="{5D15077F-A594-4051-87B6-925D2C628E12}">
      <dgm:prSet/>
      <dgm:spPr/>
    </dgm:pt>
    <dgm:pt modelId="{8C02F42D-30B0-4D6F-BFD6-0EFB9915E738}">
      <dgm:prSet phldrT="[Text]"/>
      <dgm:spPr/>
      <dgm:t>
        <a:bodyPr/>
        <a:lstStyle/>
        <a:p>
          <a:r>
            <a:rPr lang="uk-UA" dirty="0"/>
            <a:t>Які інші сфери відповідальності мають бути</a:t>
          </a:r>
          <a:r>
            <a:rPr lang="en-US" dirty="0"/>
            <a:t>?</a:t>
          </a:r>
        </a:p>
      </dgm:t>
    </dgm:pt>
    <dgm:pt modelId="{1C37D52F-D343-4F3A-8307-9E70D1759127}" type="parTrans" cxnId="{9C88956C-0024-4061-B7EB-303DF8551095}">
      <dgm:prSet/>
      <dgm:spPr/>
    </dgm:pt>
    <dgm:pt modelId="{92E40675-390E-4F45-B40B-55BE174115E8}" type="sibTrans" cxnId="{9C88956C-0024-4061-B7EB-303DF8551095}">
      <dgm:prSet/>
      <dgm:spPr/>
    </dgm:pt>
    <dgm:pt modelId="{62E7BB29-8FA2-4D2E-98B0-54BB1E4E1A86}" type="pres">
      <dgm:prSet presAssocID="{97A7C161-4FA0-4661-928E-3F0197DF08E1}" presName="Name0" presStyleCnt="0">
        <dgm:presLayoutVars>
          <dgm:dir/>
          <dgm:animLvl val="lvl"/>
          <dgm:resizeHandles val="exact"/>
        </dgm:presLayoutVars>
      </dgm:prSet>
      <dgm:spPr/>
    </dgm:pt>
    <dgm:pt modelId="{5D61E292-1B7D-43B4-A374-C240A8042EA0}" type="pres">
      <dgm:prSet presAssocID="{16AB9A33-31AB-40E1-AF2E-997A594105A5}" presName="linNode" presStyleCnt="0"/>
      <dgm:spPr/>
    </dgm:pt>
    <dgm:pt modelId="{1885D625-9B39-432F-87FD-59BF1545D534}" type="pres">
      <dgm:prSet presAssocID="{16AB9A33-31AB-40E1-AF2E-997A594105A5}" presName="parentText" presStyleLbl="node1" presStyleIdx="0" presStyleCnt="3">
        <dgm:presLayoutVars>
          <dgm:chMax val="1"/>
          <dgm:bulletEnabled val="1"/>
        </dgm:presLayoutVars>
      </dgm:prSet>
      <dgm:spPr/>
    </dgm:pt>
    <dgm:pt modelId="{6E71CAF6-8CB6-4F1C-B923-37085FA7A535}" type="pres">
      <dgm:prSet presAssocID="{16AB9A33-31AB-40E1-AF2E-997A594105A5}" presName="descendantText" presStyleLbl="alignAccFollowNode1" presStyleIdx="0" presStyleCnt="3">
        <dgm:presLayoutVars>
          <dgm:bulletEnabled val="1"/>
        </dgm:presLayoutVars>
      </dgm:prSet>
      <dgm:spPr/>
    </dgm:pt>
    <dgm:pt modelId="{2F0AF464-20C3-4C67-A132-21AF5A31629B}" type="pres">
      <dgm:prSet presAssocID="{223FB177-8491-431E-A4F3-F285E525D17E}" presName="sp" presStyleCnt="0"/>
      <dgm:spPr/>
    </dgm:pt>
    <dgm:pt modelId="{2040885E-7E08-453E-A611-184A313D6CE7}" type="pres">
      <dgm:prSet presAssocID="{CB228884-51A8-48CF-9E38-8AF20F48A2AD}" presName="linNode" presStyleCnt="0"/>
      <dgm:spPr/>
    </dgm:pt>
    <dgm:pt modelId="{53579189-17BB-4937-94EB-771D66CC2BB1}" type="pres">
      <dgm:prSet presAssocID="{CB228884-51A8-48CF-9E38-8AF20F48A2AD}" presName="parentText" presStyleLbl="node1" presStyleIdx="1" presStyleCnt="3">
        <dgm:presLayoutVars>
          <dgm:chMax val="1"/>
          <dgm:bulletEnabled val="1"/>
        </dgm:presLayoutVars>
      </dgm:prSet>
      <dgm:spPr/>
    </dgm:pt>
    <dgm:pt modelId="{30E002AD-6F28-4ED7-88F9-DD3CCF8D97DF}" type="pres">
      <dgm:prSet presAssocID="{CB228884-51A8-48CF-9E38-8AF20F48A2AD}" presName="descendantText" presStyleLbl="alignAccFollowNode1" presStyleIdx="1" presStyleCnt="3">
        <dgm:presLayoutVars>
          <dgm:bulletEnabled val="1"/>
        </dgm:presLayoutVars>
      </dgm:prSet>
      <dgm:spPr/>
    </dgm:pt>
    <dgm:pt modelId="{0205C255-7C67-4593-AB2A-8C2966441A45}" type="pres">
      <dgm:prSet presAssocID="{0083FC2E-903C-4F19-8A10-2549D9DF7AA1}" presName="sp" presStyleCnt="0"/>
      <dgm:spPr/>
    </dgm:pt>
    <dgm:pt modelId="{B648EA30-B674-4B92-B1A2-A0CB095024F9}" type="pres">
      <dgm:prSet presAssocID="{95AA52B9-0552-4B4F-AF85-07591C8C8946}" presName="linNode" presStyleCnt="0"/>
      <dgm:spPr/>
    </dgm:pt>
    <dgm:pt modelId="{BCED7129-ACEA-4575-AEBB-0842F260C58D}" type="pres">
      <dgm:prSet presAssocID="{95AA52B9-0552-4B4F-AF85-07591C8C8946}" presName="parentText" presStyleLbl="node1" presStyleIdx="2" presStyleCnt="3">
        <dgm:presLayoutVars>
          <dgm:chMax val="1"/>
          <dgm:bulletEnabled val="1"/>
        </dgm:presLayoutVars>
      </dgm:prSet>
      <dgm:spPr/>
    </dgm:pt>
    <dgm:pt modelId="{4CE3E149-42D2-4174-AD23-8F73C59E549D}" type="pres">
      <dgm:prSet presAssocID="{95AA52B9-0552-4B4F-AF85-07591C8C8946}" presName="descendantText" presStyleLbl="alignAccFollowNode1" presStyleIdx="2" presStyleCnt="3">
        <dgm:presLayoutVars>
          <dgm:bulletEnabled val="1"/>
        </dgm:presLayoutVars>
      </dgm:prSet>
      <dgm:spPr/>
    </dgm:pt>
  </dgm:ptLst>
  <dgm:cxnLst>
    <dgm:cxn modelId="{FFFFDC04-4FBC-45BC-8B64-A1CA8F4357E7}" type="presOf" srcId="{97A7C161-4FA0-4661-928E-3F0197DF08E1}" destId="{62E7BB29-8FA2-4D2E-98B0-54BB1E4E1A86}" srcOrd="0" destOrd="0" presId="urn:microsoft.com/office/officeart/2005/8/layout/vList5"/>
    <dgm:cxn modelId="{4C611713-651F-4100-A04E-6091C40F795D}" type="presOf" srcId="{0E6DD245-BAA2-443F-8080-D703FCB18DBA}" destId="{30E002AD-6F28-4ED7-88F9-DD3CCF8D97DF}" srcOrd="0" destOrd="0" presId="urn:microsoft.com/office/officeart/2005/8/layout/vList5"/>
    <dgm:cxn modelId="{AE039E19-E81D-49C2-B39C-9373B31D91EE}" type="presOf" srcId="{8F67C433-09CD-4CE7-A186-83834C82DE9B}" destId="{4CE3E149-42D2-4174-AD23-8F73C59E549D}" srcOrd="0" destOrd="0" presId="urn:microsoft.com/office/officeart/2005/8/layout/vList5"/>
    <dgm:cxn modelId="{AB6BA361-B4DE-414A-A606-140CFFAB7615}" type="presOf" srcId="{CB228884-51A8-48CF-9E38-8AF20F48A2AD}" destId="{53579189-17BB-4937-94EB-771D66CC2BB1}" srcOrd="0" destOrd="0" presId="urn:microsoft.com/office/officeart/2005/8/layout/vList5"/>
    <dgm:cxn modelId="{FBE06D69-8395-483E-8B59-7ABD292E0710}" type="presOf" srcId="{8C02F42D-30B0-4D6F-BFD6-0EFB9915E738}" destId="{4CE3E149-42D2-4174-AD23-8F73C59E549D}" srcOrd="0" destOrd="2" presId="urn:microsoft.com/office/officeart/2005/8/layout/vList5"/>
    <dgm:cxn modelId="{9C88956C-0024-4061-B7EB-303DF8551095}" srcId="{95AA52B9-0552-4B4F-AF85-07591C8C8946}" destId="{8C02F42D-30B0-4D6F-BFD6-0EFB9915E738}" srcOrd="2" destOrd="0" parTransId="{1C37D52F-D343-4F3A-8307-9E70D1759127}" sibTransId="{92E40675-390E-4F45-B40B-55BE174115E8}"/>
    <dgm:cxn modelId="{CA2C4C6F-519A-4BF1-A7A6-57649455923A}" srcId="{CB228884-51A8-48CF-9E38-8AF20F48A2AD}" destId="{0E6DD245-BAA2-443F-8080-D703FCB18DBA}" srcOrd="0" destOrd="0" parTransId="{B955A6C4-5CCE-4E0E-A80F-4067AB740EF5}" sibTransId="{6CC1A0B5-2C17-4FBF-ACF6-184DDEF622E3}"/>
    <dgm:cxn modelId="{43840670-C788-4A02-8D16-3B93DC536822}" type="presOf" srcId="{16AB9A33-31AB-40E1-AF2E-997A594105A5}" destId="{1885D625-9B39-432F-87FD-59BF1545D534}" srcOrd="0" destOrd="0" presId="urn:microsoft.com/office/officeart/2005/8/layout/vList5"/>
    <dgm:cxn modelId="{5A1F5673-A6FB-4907-A435-DC47EFD22622}" srcId="{16AB9A33-31AB-40E1-AF2E-997A594105A5}" destId="{F39A6C53-3F83-4641-BB8D-9A57954897BE}" srcOrd="0" destOrd="0" parTransId="{D33B1B7C-856B-4FCB-A4E8-42739AB56166}" sibTransId="{0757A0C3-5B59-4F79-9222-64D38BC73F2C}"/>
    <dgm:cxn modelId="{BDFCF577-D914-4DD5-BBD1-9D3E7746D293}" srcId="{97A7C161-4FA0-4661-928E-3F0197DF08E1}" destId="{95AA52B9-0552-4B4F-AF85-07591C8C8946}" srcOrd="2" destOrd="0" parTransId="{D59415F3-5B3B-4C88-8649-5E57EDB0E2B3}" sibTransId="{65A7304B-23A8-4F20-B7EF-BD280070F23A}"/>
    <dgm:cxn modelId="{458A3E7A-45FB-4BF7-BF69-B4250AA1225E}" type="presOf" srcId="{F39A6C53-3F83-4641-BB8D-9A57954897BE}" destId="{6E71CAF6-8CB6-4F1C-B923-37085FA7A535}" srcOrd="0" destOrd="0" presId="urn:microsoft.com/office/officeart/2005/8/layout/vList5"/>
    <dgm:cxn modelId="{ABE9647D-5C18-478E-AFC9-264E43897C1E}" srcId="{95AA52B9-0552-4B4F-AF85-07591C8C8946}" destId="{8F67C433-09CD-4CE7-A186-83834C82DE9B}" srcOrd="0" destOrd="0" parTransId="{992EDEF9-CB40-42C6-B02B-6A030378C6E8}" sibTransId="{A2CAF8F8-C7AF-48DE-9BD9-E0CC9CE0F307}"/>
    <dgm:cxn modelId="{5D15077F-A594-4051-87B6-925D2C628E12}" srcId="{95AA52B9-0552-4B4F-AF85-07591C8C8946}" destId="{3CA23688-6488-4A69-8ADE-F378C7CE5BE6}" srcOrd="1" destOrd="0" parTransId="{B6E1849F-3C99-49F3-87A8-3E45DDBFFEF7}" sibTransId="{4A2D46F8-4E4A-486B-A13E-480349F14A30}"/>
    <dgm:cxn modelId="{10AE0784-12C6-4922-BAB9-4A7D4D338763}" type="presOf" srcId="{3B0629E0-C6D1-4553-977B-629C1C9A6D10}" destId="{30E002AD-6F28-4ED7-88F9-DD3CCF8D97DF}" srcOrd="0" destOrd="1" presId="urn:microsoft.com/office/officeart/2005/8/layout/vList5"/>
    <dgm:cxn modelId="{F337AE89-D9F4-421A-AF75-8FEDA99EC02A}" type="presOf" srcId="{3CA23688-6488-4A69-8ADE-F378C7CE5BE6}" destId="{4CE3E149-42D2-4174-AD23-8F73C59E549D}" srcOrd="0" destOrd="1" presId="urn:microsoft.com/office/officeart/2005/8/layout/vList5"/>
    <dgm:cxn modelId="{6FA1719B-8055-43C1-8C4D-C7071C97832C}" type="presOf" srcId="{95AA52B9-0552-4B4F-AF85-07591C8C8946}" destId="{BCED7129-ACEA-4575-AEBB-0842F260C58D}" srcOrd="0" destOrd="0" presId="urn:microsoft.com/office/officeart/2005/8/layout/vList5"/>
    <dgm:cxn modelId="{189227AA-2FB2-4C1B-B6F5-6A8AFE72AC21}" srcId="{CB228884-51A8-48CF-9E38-8AF20F48A2AD}" destId="{3B0629E0-C6D1-4553-977B-629C1C9A6D10}" srcOrd="1" destOrd="0" parTransId="{B0F8F7C1-7CDE-4E0E-A881-39481289BCA8}" sibTransId="{8A90B74E-7C5E-4083-85DF-2F0E674591B6}"/>
    <dgm:cxn modelId="{CDDE77B2-6BF5-4F18-AD6B-3046D48028A3}" type="presOf" srcId="{C3401ECE-5850-446B-A932-E0133D18D38A}" destId="{6E71CAF6-8CB6-4F1C-B923-37085FA7A535}" srcOrd="0" destOrd="1" presId="urn:microsoft.com/office/officeart/2005/8/layout/vList5"/>
    <dgm:cxn modelId="{5381B7BF-5331-4852-8321-BAE7F28AFE27}" srcId="{16AB9A33-31AB-40E1-AF2E-997A594105A5}" destId="{C3401ECE-5850-446B-A932-E0133D18D38A}" srcOrd="1" destOrd="0" parTransId="{2ABC2D97-6C5A-460B-91A6-0BE038C5874B}" sibTransId="{51F48F55-0C63-458B-8767-8277D7E45D10}"/>
    <dgm:cxn modelId="{140FFCF5-6769-4336-988C-0FA0BF4675CC}" srcId="{97A7C161-4FA0-4661-928E-3F0197DF08E1}" destId="{CB228884-51A8-48CF-9E38-8AF20F48A2AD}" srcOrd="1" destOrd="0" parTransId="{E3EC2C0F-9B73-459E-886D-EFAD5EF11A72}" sibTransId="{0083FC2E-903C-4F19-8A10-2549D9DF7AA1}"/>
    <dgm:cxn modelId="{F77503F7-EADF-4E17-A378-3A2658A656A9}" srcId="{97A7C161-4FA0-4661-928E-3F0197DF08E1}" destId="{16AB9A33-31AB-40E1-AF2E-997A594105A5}" srcOrd="0" destOrd="0" parTransId="{5C939F3F-A313-4E69-B1F5-03705EBD75D5}" sibTransId="{223FB177-8491-431E-A4F3-F285E525D17E}"/>
    <dgm:cxn modelId="{4F3B431A-BE9F-4A5A-8599-219B7383407E}" type="presParOf" srcId="{62E7BB29-8FA2-4D2E-98B0-54BB1E4E1A86}" destId="{5D61E292-1B7D-43B4-A374-C240A8042EA0}" srcOrd="0" destOrd="0" presId="urn:microsoft.com/office/officeart/2005/8/layout/vList5"/>
    <dgm:cxn modelId="{A02DD03D-0C0B-4BFC-95BA-8ACA3C800E40}" type="presParOf" srcId="{5D61E292-1B7D-43B4-A374-C240A8042EA0}" destId="{1885D625-9B39-432F-87FD-59BF1545D534}" srcOrd="0" destOrd="0" presId="urn:microsoft.com/office/officeart/2005/8/layout/vList5"/>
    <dgm:cxn modelId="{FCE57844-FED9-4D08-AD7C-C06F7693486C}" type="presParOf" srcId="{5D61E292-1B7D-43B4-A374-C240A8042EA0}" destId="{6E71CAF6-8CB6-4F1C-B923-37085FA7A535}" srcOrd="1" destOrd="0" presId="urn:microsoft.com/office/officeart/2005/8/layout/vList5"/>
    <dgm:cxn modelId="{B762722A-394C-470D-A0F3-A03E31CF814F}" type="presParOf" srcId="{62E7BB29-8FA2-4D2E-98B0-54BB1E4E1A86}" destId="{2F0AF464-20C3-4C67-A132-21AF5A31629B}" srcOrd="1" destOrd="0" presId="urn:microsoft.com/office/officeart/2005/8/layout/vList5"/>
    <dgm:cxn modelId="{B4EC6D50-A573-4D1F-8CCF-BC10BC393B95}" type="presParOf" srcId="{62E7BB29-8FA2-4D2E-98B0-54BB1E4E1A86}" destId="{2040885E-7E08-453E-A611-184A313D6CE7}" srcOrd="2" destOrd="0" presId="urn:microsoft.com/office/officeart/2005/8/layout/vList5"/>
    <dgm:cxn modelId="{D271357C-A998-4829-9890-27E021D73C8A}" type="presParOf" srcId="{2040885E-7E08-453E-A611-184A313D6CE7}" destId="{53579189-17BB-4937-94EB-771D66CC2BB1}" srcOrd="0" destOrd="0" presId="urn:microsoft.com/office/officeart/2005/8/layout/vList5"/>
    <dgm:cxn modelId="{6F0127AB-88F5-457C-912D-EEA6872BA843}" type="presParOf" srcId="{2040885E-7E08-453E-A611-184A313D6CE7}" destId="{30E002AD-6F28-4ED7-88F9-DD3CCF8D97DF}" srcOrd="1" destOrd="0" presId="urn:microsoft.com/office/officeart/2005/8/layout/vList5"/>
    <dgm:cxn modelId="{A1864315-F265-4620-98F9-B314D2E90A25}" type="presParOf" srcId="{62E7BB29-8FA2-4D2E-98B0-54BB1E4E1A86}" destId="{0205C255-7C67-4593-AB2A-8C2966441A45}" srcOrd="3" destOrd="0" presId="urn:microsoft.com/office/officeart/2005/8/layout/vList5"/>
    <dgm:cxn modelId="{03FAFEE2-2762-44CC-8075-BBAA7ECD3B5B}" type="presParOf" srcId="{62E7BB29-8FA2-4D2E-98B0-54BB1E4E1A86}" destId="{B648EA30-B674-4B92-B1A2-A0CB095024F9}" srcOrd="4" destOrd="0" presId="urn:microsoft.com/office/officeart/2005/8/layout/vList5"/>
    <dgm:cxn modelId="{D9487D37-37D0-4040-AEB6-014E93A999BA}" type="presParOf" srcId="{B648EA30-B674-4B92-B1A2-A0CB095024F9}" destId="{BCED7129-ACEA-4575-AEBB-0842F260C58D}" srcOrd="0" destOrd="0" presId="urn:microsoft.com/office/officeart/2005/8/layout/vList5"/>
    <dgm:cxn modelId="{9BC4B006-1B10-4236-AEAD-920198808A1B}" type="presParOf" srcId="{B648EA30-B674-4B92-B1A2-A0CB095024F9}" destId="{4CE3E149-42D2-4174-AD23-8F73C59E549D}"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DA90D6E-41B9-4864-B043-290BCEBA393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F573977-6A33-471F-B087-639AB2F1DBDB}">
      <dgm:prSet phldrT="[Text]" custT="1"/>
      <dgm:spPr/>
      <dgm:t>
        <a:bodyPr/>
        <a:lstStyle/>
        <a:p>
          <a:r>
            <a:rPr lang="uk-UA" sz="2800" dirty="0"/>
            <a:t>Підрядник</a:t>
          </a:r>
          <a:endParaRPr lang="en-US" sz="2800" dirty="0"/>
        </a:p>
      </dgm:t>
    </dgm:pt>
    <dgm:pt modelId="{25F6EB3A-BD5E-4161-B915-9B9015B58CE4}" type="parTrans" cxnId="{599D87AF-057E-4AF8-B079-A3EB7DA53C5F}">
      <dgm:prSet/>
      <dgm:spPr/>
      <dgm:t>
        <a:bodyPr/>
        <a:lstStyle/>
        <a:p>
          <a:endParaRPr lang="en-US"/>
        </a:p>
      </dgm:t>
    </dgm:pt>
    <dgm:pt modelId="{D74BBCF8-E5F8-48A6-80D9-A9561226359C}" type="sibTrans" cxnId="{599D87AF-057E-4AF8-B079-A3EB7DA53C5F}">
      <dgm:prSet/>
      <dgm:spPr/>
      <dgm:t>
        <a:bodyPr/>
        <a:lstStyle/>
        <a:p>
          <a:endParaRPr lang="en-US"/>
        </a:p>
      </dgm:t>
    </dgm:pt>
    <dgm:pt modelId="{8834C02F-2E5B-4308-A376-0CDC83754FE3}">
      <dgm:prSet phldrT="[Text]"/>
      <dgm:spPr/>
      <dgm:t>
        <a:bodyPr/>
        <a:lstStyle/>
        <a:p>
          <a:r>
            <a:rPr lang="uk-UA" dirty="0"/>
            <a:t>Виконання робіт</a:t>
          </a:r>
          <a:endParaRPr lang="en-US" dirty="0"/>
        </a:p>
      </dgm:t>
    </dgm:pt>
    <dgm:pt modelId="{02602BBC-EA89-4C60-A584-FC2BA76B9AF7}" type="parTrans" cxnId="{064F943D-2CD3-4085-9638-449B8C37B1F4}">
      <dgm:prSet/>
      <dgm:spPr/>
      <dgm:t>
        <a:bodyPr/>
        <a:lstStyle/>
        <a:p>
          <a:endParaRPr lang="en-US"/>
        </a:p>
      </dgm:t>
    </dgm:pt>
    <dgm:pt modelId="{EEB4576A-C565-42B7-A27B-AA642B692FEA}" type="sibTrans" cxnId="{064F943D-2CD3-4085-9638-449B8C37B1F4}">
      <dgm:prSet/>
      <dgm:spPr/>
      <dgm:t>
        <a:bodyPr/>
        <a:lstStyle/>
        <a:p>
          <a:endParaRPr lang="en-US"/>
        </a:p>
      </dgm:t>
    </dgm:pt>
    <dgm:pt modelId="{5745E1CC-C4A2-4547-9DE7-A0C876F97B72}">
      <dgm:prSet phldrT="[Text]"/>
      <dgm:spPr/>
      <dgm:t>
        <a:bodyPr/>
        <a:lstStyle/>
        <a:p>
          <a:r>
            <a:rPr lang="uk-UA" dirty="0"/>
            <a:t>Контроль Якості</a:t>
          </a:r>
          <a:endParaRPr lang="en-US" dirty="0"/>
        </a:p>
      </dgm:t>
    </dgm:pt>
    <dgm:pt modelId="{315C5B92-F906-404D-AB76-D0325499C4D0}" type="parTrans" cxnId="{60E74404-8787-4041-90E4-5BB6D4B5AE79}">
      <dgm:prSet/>
      <dgm:spPr/>
      <dgm:t>
        <a:bodyPr/>
        <a:lstStyle/>
        <a:p>
          <a:endParaRPr lang="en-US"/>
        </a:p>
      </dgm:t>
    </dgm:pt>
    <dgm:pt modelId="{EB46706D-FE75-436D-B698-0D212EA7072F}" type="sibTrans" cxnId="{60E74404-8787-4041-90E4-5BB6D4B5AE79}">
      <dgm:prSet/>
      <dgm:spPr/>
      <dgm:t>
        <a:bodyPr/>
        <a:lstStyle/>
        <a:p>
          <a:endParaRPr lang="en-US"/>
        </a:p>
      </dgm:t>
    </dgm:pt>
    <dgm:pt modelId="{9B75C69F-2612-4209-BCB1-0AB9DE0E2D50}">
      <dgm:prSet phldrT="[Text]" custT="1"/>
      <dgm:spPr/>
      <dgm:t>
        <a:bodyPr/>
        <a:lstStyle/>
        <a:p>
          <a:r>
            <a:rPr lang="uk-UA" sz="2800" dirty="0"/>
            <a:t>МОМ – команда з нагляду</a:t>
          </a:r>
          <a:endParaRPr lang="en-US" sz="2800" dirty="0"/>
        </a:p>
      </dgm:t>
    </dgm:pt>
    <dgm:pt modelId="{410B96AA-A435-4154-9CC3-54E499B2D36F}" type="parTrans" cxnId="{EA428DAC-F57E-43E9-9732-9A55A4453885}">
      <dgm:prSet/>
      <dgm:spPr/>
      <dgm:t>
        <a:bodyPr/>
        <a:lstStyle/>
        <a:p>
          <a:endParaRPr lang="en-US"/>
        </a:p>
      </dgm:t>
    </dgm:pt>
    <dgm:pt modelId="{DBDD975A-593E-41FA-BD93-E6216B547F59}" type="sibTrans" cxnId="{EA428DAC-F57E-43E9-9732-9A55A4453885}">
      <dgm:prSet/>
      <dgm:spPr/>
      <dgm:t>
        <a:bodyPr/>
        <a:lstStyle/>
        <a:p>
          <a:endParaRPr lang="en-US"/>
        </a:p>
      </dgm:t>
    </dgm:pt>
    <dgm:pt modelId="{4C168213-E4DE-4DA1-91F7-0EEB1D16646D}">
      <dgm:prSet phldrT="[Text]" custT="1"/>
      <dgm:spPr/>
      <dgm:t>
        <a:bodyPr/>
        <a:lstStyle/>
        <a:p>
          <a:r>
            <a:rPr lang="uk-UA" sz="2000" dirty="0"/>
            <a:t>Звітність</a:t>
          </a:r>
          <a:endParaRPr lang="en-US" sz="2000" dirty="0"/>
        </a:p>
      </dgm:t>
    </dgm:pt>
    <dgm:pt modelId="{55494F41-1E56-4946-A7D7-5B09C9368E9A}" type="parTrans" cxnId="{3E7BAC03-C3F4-4105-A01C-E28089AC7544}">
      <dgm:prSet/>
      <dgm:spPr/>
      <dgm:t>
        <a:bodyPr/>
        <a:lstStyle/>
        <a:p>
          <a:endParaRPr lang="en-US"/>
        </a:p>
      </dgm:t>
    </dgm:pt>
    <dgm:pt modelId="{FC56E746-2DC4-4CE5-AE31-368498B4BA33}" type="sibTrans" cxnId="{3E7BAC03-C3F4-4105-A01C-E28089AC7544}">
      <dgm:prSet/>
      <dgm:spPr/>
      <dgm:t>
        <a:bodyPr/>
        <a:lstStyle/>
        <a:p>
          <a:endParaRPr lang="en-US"/>
        </a:p>
      </dgm:t>
    </dgm:pt>
    <dgm:pt modelId="{3682CCF0-0CC0-4CEB-B6FB-C2E60700F98F}">
      <dgm:prSet phldrT="[Text]" custT="1"/>
      <dgm:spPr/>
      <dgm:t>
        <a:bodyPr/>
        <a:lstStyle/>
        <a:p>
          <a:r>
            <a:rPr lang="uk-UA" sz="2800" dirty="0"/>
            <a:t>ВЦА</a:t>
          </a:r>
          <a:r>
            <a:rPr lang="en-US" sz="2800" dirty="0"/>
            <a:t> – </a:t>
          </a:r>
          <a:r>
            <a:rPr lang="uk-UA" sz="2800" dirty="0"/>
            <a:t>Департамент Архітектури </a:t>
          </a:r>
          <a:endParaRPr lang="en-US" sz="2800" dirty="0"/>
        </a:p>
      </dgm:t>
    </dgm:pt>
    <dgm:pt modelId="{00069A20-710D-4BAF-A3A3-E5792920450E}" type="parTrans" cxnId="{E13344A3-CA57-4D3E-AD9D-8A6F2C94A146}">
      <dgm:prSet/>
      <dgm:spPr/>
      <dgm:t>
        <a:bodyPr/>
        <a:lstStyle/>
        <a:p>
          <a:endParaRPr lang="en-US"/>
        </a:p>
      </dgm:t>
    </dgm:pt>
    <dgm:pt modelId="{E303F4A2-DBE6-4154-A9E2-931CB40F001B}" type="sibTrans" cxnId="{E13344A3-CA57-4D3E-AD9D-8A6F2C94A146}">
      <dgm:prSet/>
      <dgm:spPr/>
      <dgm:t>
        <a:bodyPr/>
        <a:lstStyle/>
        <a:p>
          <a:endParaRPr lang="en-US"/>
        </a:p>
      </dgm:t>
    </dgm:pt>
    <dgm:pt modelId="{6A3F198D-802E-495C-8648-BFF4C5DBFB7C}">
      <dgm:prSet phldrT="[Text]"/>
      <dgm:spPr/>
      <dgm:t>
        <a:bodyPr/>
        <a:lstStyle/>
        <a:p>
          <a:r>
            <a:rPr lang="uk-UA" dirty="0"/>
            <a:t>Перевірка будівництва</a:t>
          </a:r>
          <a:endParaRPr lang="en-US" dirty="0"/>
        </a:p>
      </dgm:t>
    </dgm:pt>
    <dgm:pt modelId="{2C974F6F-AABA-4F78-80CD-5648C2E8717E}" type="parTrans" cxnId="{892734ED-084B-4672-B5C4-DE7E3013B842}">
      <dgm:prSet/>
      <dgm:spPr/>
      <dgm:t>
        <a:bodyPr/>
        <a:lstStyle/>
        <a:p>
          <a:endParaRPr lang="en-US"/>
        </a:p>
      </dgm:t>
    </dgm:pt>
    <dgm:pt modelId="{8E6F10B4-EBAD-4B48-A009-42A387AA2A15}" type="sibTrans" cxnId="{892734ED-084B-4672-B5C4-DE7E3013B842}">
      <dgm:prSet/>
      <dgm:spPr/>
      <dgm:t>
        <a:bodyPr/>
        <a:lstStyle/>
        <a:p>
          <a:endParaRPr lang="en-US"/>
        </a:p>
      </dgm:t>
    </dgm:pt>
    <dgm:pt modelId="{F361ECC0-9ED4-4A0E-8167-E803014704AD}">
      <dgm:prSet phldrT="[Text]"/>
      <dgm:spPr/>
      <dgm:t>
        <a:bodyPr/>
        <a:lstStyle/>
        <a:p>
          <a:r>
            <a:rPr lang="uk-UA" dirty="0"/>
            <a:t>Планування та підготовка розкладу</a:t>
          </a:r>
          <a:endParaRPr lang="en-US" dirty="0"/>
        </a:p>
      </dgm:t>
    </dgm:pt>
    <dgm:pt modelId="{777A793F-96F9-476A-B7BC-0EB3ABEF2E03}" type="parTrans" cxnId="{20E286ED-8275-488F-BA86-081D71EA4672}">
      <dgm:prSet/>
      <dgm:spPr/>
      <dgm:t>
        <a:bodyPr/>
        <a:lstStyle/>
        <a:p>
          <a:endParaRPr lang="en-US"/>
        </a:p>
      </dgm:t>
    </dgm:pt>
    <dgm:pt modelId="{A1D2E7A7-C8B9-4750-84C6-AF84C7CBED19}" type="sibTrans" cxnId="{20E286ED-8275-488F-BA86-081D71EA4672}">
      <dgm:prSet/>
      <dgm:spPr/>
      <dgm:t>
        <a:bodyPr/>
        <a:lstStyle/>
        <a:p>
          <a:endParaRPr lang="en-US"/>
        </a:p>
      </dgm:t>
    </dgm:pt>
    <dgm:pt modelId="{1B327910-E5D5-437D-9905-C8AF62BAC134}">
      <dgm:prSet phldrT="[Text]" custT="1"/>
      <dgm:spPr/>
      <dgm:t>
        <a:bodyPr/>
        <a:lstStyle/>
        <a:p>
          <a:r>
            <a:rPr lang="uk-UA" sz="2000" dirty="0"/>
            <a:t>Управління контрактами</a:t>
          </a:r>
          <a:endParaRPr lang="en-US" sz="2000" dirty="0"/>
        </a:p>
      </dgm:t>
    </dgm:pt>
    <dgm:pt modelId="{B650F76B-6228-4BB6-B7F6-EF09DFD69FFD}" type="parTrans" cxnId="{92F7F2A3-223B-47CB-A1FC-A5B25C38C042}">
      <dgm:prSet/>
      <dgm:spPr/>
      <dgm:t>
        <a:bodyPr/>
        <a:lstStyle/>
        <a:p>
          <a:endParaRPr lang="en-US"/>
        </a:p>
      </dgm:t>
    </dgm:pt>
    <dgm:pt modelId="{9A57CDE3-FBC5-463A-BD77-1E6E68BF8CC0}" type="sibTrans" cxnId="{92F7F2A3-223B-47CB-A1FC-A5B25C38C042}">
      <dgm:prSet/>
      <dgm:spPr/>
      <dgm:t>
        <a:bodyPr/>
        <a:lstStyle/>
        <a:p>
          <a:endParaRPr lang="en-US"/>
        </a:p>
      </dgm:t>
    </dgm:pt>
    <dgm:pt modelId="{ECDAC1DF-4E84-43CC-8E4F-24A983228342}">
      <dgm:prSet phldrT="[Text]" custT="1"/>
      <dgm:spPr/>
      <dgm:t>
        <a:bodyPr/>
        <a:lstStyle/>
        <a:p>
          <a:r>
            <a:rPr lang="uk-UA" sz="2000" dirty="0"/>
            <a:t>Технічний нагляд - забезпечення дотримання якості</a:t>
          </a:r>
          <a:endParaRPr lang="en-US" sz="2000" dirty="0"/>
        </a:p>
      </dgm:t>
    </dgm:pt>
    <dgm:pt modelId="{4A73518F-C824-42A6-AE20-3065071C5DA4}" type="parTrans" cxnId="{1B3F0DB1-1183-4C5B-A91F-553EE8DDECC0}">
      <dgm:prSet/>
      <dgm:spPr/>
      <dgm:t>
        <a:bodyPr/>
        <a:lstStyle/>
        <a:p>
          <a:endParaRPr lang="en-US"/>
        </a:p>
      </dgm:t>
    </dgm:pt>
    <dgm:pt modelId="{253A52B2-8E2B-47DE-B644-BCEEB1A8467C}" type="sibTrans" cxnId="{1B3F0DB1-1183-4C5B-A91F-553EE8DDECC0}">
      <dgm:prSet/>
      <dgm:spPr/>
      <dgm:t>
        <a:bodyPr/>
        <a:lstStyle/>
        <a:p>
          <a:endParaRPr lang="en-US"/>
        </a:p>
      </dgm:t>
    </dgm:pt>
    <dgm:pt modelId="{7AD338EF-0B71-4EE8-B1EC-2D735E79C939}">
      <dgm:prSet phldrT="[Text]" custT="1"/>
      <dgm:spPr/>
      <dgm:t>
        <a:bodyPr/>
        <a:lstStyle/>
        <a:p>
          <a:r>
            <a:rPr lang="uk-UA" sz="2000" dirty="0"/>
            <a:t>Відстеження розкладу</a:t>
          </a:r>
          <a:endParaRPr lang="en-US" sz="2000" dirty="0"/>
        </a:p>
      </dgm:t>
    </dgm:pt>
    <dgm:pt modelId="{D999A687-89C1-42E0-91FC-E5B6877BA23B}" type="parTrans" cxnId="{EB457A18-E802-4638-92A0-D736A65A10D8}">
      <dgm:prSet/>
      <dgm:spPr/>
      <dgm:t>
        <a:bodyPr/>
        <a:lstStyle/>
        <a:p>
          <a:endParaRPr lang="en-US"/>
        </a:p>
      </dgm:t>
    </dgm:pt>
    <dgm:pt modelId="{98551D34-FC8A-4575-B0B8-A06A5A434278}" type="sibTrans" cxnId="{EB457A18-E802-4638-92A0-D736A65A10D8}">
      <dgm:prSet/>
      <dgm:spPr/>
      <dgm:t>
        <a:bodyPr/>
        <a:lstStyle/>
        <a:p>
          <a:endParaRPr lang="en-US"/>
        </a:p>
      </dgm:t>
    </dgm:pt>
    <dgm:pt modelId="{9B911C8B-B6D2-40FD-93DC-B7144972EE11}" type="pres">
      <dgm:prSet presAssocID="{6DA90D6E-41B9-4864-B043-290BCEBA3938}" presName="Name0" presStyleCnt="0">
        <dgm:presLayoutVars>
          <dgm:dir/>
          <dgm:animLvl val="lvl"/>
          <dgm:resizeHandles val="exact"/>
        </dgm:presLayoutVars>
      </dgm:prSet>
      <dgm:spPr/>
    </dgm:pt>
    <dgm:pt modelId="{3602587A-E3B0-452D-9EDA-1A303439FFC4}" type="pres">
      <dgm:prSet presAssocID="{9B75C69F-2612-4209-BCB1-0AB9DE0E2D50}" presName="linNode" presStyleCnt="0"/>
      <dgm:spPr/>
    </dgm:pt>
    <dgm:pt modelId="{118F2D99-C227-4724-A6DC-538B4A81F838}" type="pres">
      <dgm:prSet presAssocID="{9B75C69F-2612-4209-BCB1-0AB9DE0E2D50}" presName="parentText" presStyleLbl="node1" presStyleIdx="0" presStyleCnt="3">
        <dgm:presLayoutVars>
          <dgm:chMax val="1"/>
          <dgm:bulletEnabled val="1"/>
        </dgm:presLayoutVars>
      </dgm:prSet>
      <dgm:spPr/>
    </dgm:pt>
    <dgm:pt modelId="{F2A29DF7-7E04-49AF-AE76-CB8A1DCB7A54}" type="pres">
      <dgm:prSet presAssocID="{9B75C69F-2612-4209-BCB1-0AB9DE0E2D50}" presName="descendantText" presStyleLbl="alignAccFollowNode1" presStyleIdx="0" presStyleCnt="3">
        <dgm:presLayoutVars>
          <dgm:bulletEnabled val="1"/>
        </dgm:presLayoutVars>
      </dgm:prSet>
      <dgm:spPr/>
    </dgm:pt>
    <dgm:pt modelId="{FD84A681-FA44-4558-9C45-EF5E8F898728}" type="pres">
      <dgm:prSet presAssocID="{DBDD975A-593E-41FA-BD93-E6216B547F59}" presName="sp" presStyleCnt="0"/>
      <dgm:spPr/>
    </dgm:pt>
    <dgm:pt modelId="{449A2F04-5761-425B-9166-8F0A29866591}" type="pres">
      <dgm:prSet presAssocID="{9F573977-6A33-471F-B087-639AB2F1DBDB}" presName="linNode" presStyleCnt="0"/>
      <dgm:spPr/>
    </dgm:pt>
    <dgm:pt modelId="{5A7667F1-C35D-42D2-BC5A-D811275C1092}" type="pres">
      <dgm:prSet presAssocID="{9F573977-6A33-471F-B087-639AB2F1DBDB}" presName="parentText" presStyleLbl="node1" presStyleIdx="1" presStyleCnt="3">
        <dgm:presLayoutVars>
          <dgm:chMax val="1"/>
          <dgm:bulletEnabled val="1"/>
        </dgm:presLayoutVars>
      </dgm:prSet>
      <dgm:spPr/>
    </dgm:pt>
    <dgm:pt modelId="{8918B173-770D-49F0-A179-24E34D285301}" type="pres">
      <dgm:prSet presAssocID="{9F573977-6A33-471F-B087-639AB2F1DBDB}" presName="descendantText" presStyleLbl="alignAccFollowNode1" presStyleIdx="1" presStyleCnt="3">
        <dgm:presLayoutVars>
          <dgm:bulletEnabled val="1"/>
        </dgm:presLayoutVars>
      </dgm:prSet>
      <dgm:spPr/>
    </dgm:pt>
    <dgm:pt modelId="{56589543-8332-48EE-865B-900183FA66B8}" type="pres">
      <dgm:prSet presAssocID="{D74BBCF8-E5F8-48A6-80D9-A9561226359C}" presName="sp" presStyleCnt="0"/>
      <dgm:spPr/>
    </dgm:pt>
    <dgm:pt modelId="{022EAA9A-394C-4118-8C7B-0DD29F7D7265}" type="pres">
      <dgm:prSet presAssocID="{3682CCF0-0CC0-4CEB-B6FB-C2E60700F98F}" presName="linNode" presStyleCnt="0"/>
      <dgm:spPr/>
    </dgm:pt>
    <dgm:pt modelId="{AEFECE26-DD30-41AA-8341-ED7560E3A076}" type="pres">
      <dgm:prSet presAssocID="{3682CCF0-0CC0-4CEB-B6FB-C2E60700F98F}" presName="parentText" presStyleLbl="node1" presStyleIdx="2" presStyleCnt="3">
        <dgm:presLayoutVars>
          <dgm:chMax val="1"/>
          <dgm:bulletEnabled val="1"/>
        </dgm:presLayoutVars>
      </dgm:prSet>
      <dgm:spPr/>
    </dgm:pt>
    <dgm:pt modelId="{5638507E-1667-40F7-A2E5-686B09508C7A}" type="pres">
      <dgm:prSet presAssocID="{3682CCF0-0CC0-4CEB-B6FB-C2E60700F98F}" presName="descendantText" presStyleLbl="alignAccFollowNode1" presStyleIdx="2" presStyleCnt="3">
        <dgm:presLayoutVars>
          <dgm:bulletEnabled val="1"/>
        </dgm:presLayoutVars>
      </dgm:prSet>
      <dgm:spPr/>
    </dgm:pt>
  </dgm:ptLst>
  <dgm:cxnLst>
    <dgm:cxn modelId="{3E7BAC03-C3F4-4105-A01C-E28089AC7544}" srcId="{9B75C69F-2612-4209-BCB1-0AB9DE0E2D50}" destId="{4C168213-E4DE-4DA1-91F7-0EEB1D16646D}" srcOrd="3" destOrd="0" parTransId="{55494F41-1E56-4946-A7D7-5B09C9368E9A}" sibTransId="{FC56E746-2DC4-4CE5-AE31-368498B4BA33}"/>
    <dgm:cxn modelId="{60E74404-8787-4041-90E4-5BB6D4B5AE79}" srcId="{9F573977-6A33-471F-B087-639AB2F1DBDB}" destId="{5745E1CC-C4A2-4547-9DE7-A0C876F97B72}" srcOrd="2" destOrd="0" parTransId="{315C5B92-F906-404D-AB76-D0325499C4D0}" sibTransId="{EB46706D-FE75-436D-B698-0D212EA7072F}"/>
    <dgm:cxn modelId="{5E12C217-D4F9-4130-928F-F65EF8124DE6}" type="presOf" srcId="{F361ECC0-9ED4-4A0E-8167-E803014704AD}" destId="{8918B173-770D-49F0-A179-24E34D285301}" srcOrd="0" destOrd="0" presId="urn:microsoft.com/office/officeart/2005/8/layout/vList5"/>
    <dgm:cxn modelId="{EB457A18-E802-4638-92A0-D736A65A10D8}" srcId="{9B75C69F-2612-4209-BCB1-0AB9DE0E2D50}" destId="{7AD338EF-0B71-4EE8-B1EC-2D735E79C939}" srcOrd="1" destOrd="0" parTransId="{D999A687-89C1-42E0-91FC-E5B6877BA23B}" sibTransId="{98551D34-FC8A-4575-B0B8-A06A5A434278}"/>
    <dgm:cxn modelId="{A016BE24-7258-4DF9-9849-FC3303B43929}" type="presOf" srcId="{5745E1CC-C4A2-4547-9DE7-A0C876F97B72}" destId="{8918B173-770D-49F0-A179-24E34D285301}" srcOrd="0" destOrd="2" presId="urn:microsoft.com/office/officeart/2005/8/layout/vList5"/>
    <dgm:cxn modelId="{7975872D-E40E-4C22-BF8F-3F2583413D71}" type="presOf" srcId="{6A3F198D-802E-495C-8648-BFF4C5DBFB7C}" destId="{5638507E-1667-40F7-A2E5-686B09508C7A}" srcOrd="0" destOrd="0" presId="urn:microsoft.com/office/officeart/2005/8/layout/vList5"/>
    <dgm:cxn modelId="{4C68E23A-2B92-44AF-84CC-69F642602DAA}" type="presOf" srcId="{ECDAC1DF-4E84-43CC-8E4F-24A983228342}" destId="{F2A29DF7-7E04-49AF-AE76-CB8A1DCB7A54}" srcOrd="0" destOrd="2" presId="urn:microsoft.com/office/officeart/2005/8/layout/vList5"/>
    <dgm:cxn modelId="{064F943D-2CD3-4085-9638-449B8C37B1F4}" srcId="{9F573977-6A33-471F-B087-639AB2F1DBDB}" destId="{8834C02F-2E5B-4308-A376-0CDC83754FE3}" srcOrd="1" destOrd="0" parTransId="{02602BBC-EA89-4C60-A584-FC2BA76B9AF7}" sibTransId="{EEB4576A-C565-42B7-A27B-AA642B692FEA}"/>
    <dgm:cxn modelId="{E7A5DF64-0E83-4C72-A838-F545BC2DA34B}" type="presOf" srcId="{9F573977-6A33-471F-B087-639AB2F1DBDB}" destId="{5A7667F1-C35D-42D2-BC5A-D811275C1092}" srcOrd="0" destOrd="0" presId="urn:microsoft.com/office/officeart/2005/8/layout/vList5"/>
    <dgm:cxn modelId="{06FDE145-325B-4B0D-97D2-56B78842DF71}" type="presOf" srcId="{6DA90D6E-41B9-4864-B043-290BCEBA3938}" destId="{9B911C8B-B6D2-40FD-93DC-B7144972EE11}" srcOrd="0" destOrd="0" presId="urn:microsoft.com/office/officeart/2005/8/layout/vList5"/>
    <dgm:cxn modelId="{08747979-D593-4041-9EE3-618AE379DC4D}" type="presOf" srcId="{3682CCF0-0CC0-4CEB-B6FB-C2E60700F98F}" destId="{AEFECE26-DD30-41AA-8341-ED7560E3A076}" srcOrd="0" destOrd="0" presId="urn:microsoft.com/office/officeart/2005/8/layout/vList5"/>
    <dgm:cxn modelId="{A0847386-BBFA-448E-B289-1C5DAC84D1A4}" type="presOf" srcId="{9B75C69F-2612-4209-BCB1-0AB9DE0E2D50}" destId="{118F2D99-C227-4724-A6DC-538B4A81F838}" srcOrd="0" destOrd="0" presId="urn:microsoft.com/office/officeart/2005/8/layout/vList5"/>
    <dgm:cxn modelId="{E13344A3-CA57-4D3E-AD9D-8A6F2C94A146}" srcId="{6DA90D6E-41B9-4864-B043-290BCEBA3938}" destId="{3682CCF0-0CC0-4CEB-B6FB-C2E60700F98F}" srcOrd="2" destOrd="0" parTransId="{00069A20-710D-4BAF-A3A3-E5792920450E}" sibTransId="{E303F4A2-DBE6-4154-A9E2-931CB40F001B}"/>
    <dgm:cxn modelId="{92F7F2A3-223B-47CB-A1FC-A5B25C38C042}" srcId="{9B75C69F-2612-4209-BCB1-0AB9DE0E2D50}" destId="{1B327910-E5D5-437D-9905-C8AF62BAC134}" srcOrd="0" destOrd="0" parTransId="{B650F76B-6228-4BB6-B7F6-EF09DFD69FFD}" sibTransId="{9A57CDE3-FBC5-463A-BD77-1E6E68BF8CC0}"/>
    <dgm:cxn modelId="{EA428DAC-F57E-43E9-9732-9A55A4453885}" srcId="{6DA90D6E-41B9-4864-B043-290BCEBA3938}" destId="{9B75C69F-2612-4209-BCB1-0AB9DE0E2D50}" srcOrd="0" destOrd="0" parTransId="{410B96AA-A435-4154-9CC3-54E499B2D36F}" sibTransId="{DBDD975A-593E-41FA-BD93-E6216B547F59}"/>
    <dgm:cxn modelId="{599D87AF-057E-4AF8-B079-A3EB7DA53C5F}" srcId="{6DA90D6E-41B9-4864-B043-290BCEBA3938}" destId="{9F573977-6A33-471F-B087-639AB2F1DBDB}" srcOrd="1" destOrd="0" parTransId="{25F6EB3A-BD5E-4161-B915-9B9015B58CE4}" sibTransId="{D74BBCF8-E5F8-48A6-80D9-A9561226359C}"/>
    <dgm:cxn modelId="{1B3F0DB1-1183-4C5B-A91F-553EE8DDECC0}" srcId="{9B75C69F-2612-4209-BCB1-0AB9DE0E2D50}" destId="{ECDAC1DF-4E84-43CC-8E4F-24A983228342}" srcOrd="2" destOrd="0" parTransId="{4A73518F-C824-42A6-AE20-3065071C5DA4}" sibTransId="{253A52B2-8E2B-47DE-B644-BCEEB1A8467C}"/>
    <dgm:cxn modelId="{EADDAFC6-6A32-4379-93B9-55B30B6F2FA0}" type="presOf" srcId="{1B327910-E5D5-437D-9905-C8AF62BAC134}" destId="{F2A29DF7-7E04-49AF-AE76-CB8A1DCB7A54}" srcOrd="0" destOrd="0" presId="urn:microsoft.com/office/officeart/2005/8/layout/vList5"/>
    <dgm:cxn modelId="{65634AC9-ED72-421D-88F3-654F718EDBF6}" type="presOf" srcId="{7AD338EF-0B71-4EE8-B1EC-2D735E79C939}" destId="{F2A29DF7-7E04-49AF-AE76-CB8A1DCB7A54}" srcOrd="0" destOrd="1" presId="urn:microsoft.com/office/officeart/2005/8/layout/vList5"/>
    <dgm:cxn modelId="{80DC90DC-DAD2-40DD-A8C9-7DBC365527C4}" type="presOf" srcId="{4C168213-E4DE-4DA1-91F7-0EEB1D16646D}" destId="{F2A29DF7-7E04-49AF-AE76-CB8A1DCB7A54}" srcOrd="0" destOrd="3" presId="urn:microsoft.com/office/officeart/2005/8/layout/vList5"/>
    <dgm:cxn modelId="{D2B940EA-FEB8-47C9-BEA7-7EF48011B9B8}" type="presOf" srcId="{8834C02F-2E5B-4308-A376-0CDC83754FE3}" destId="{8918B173-770D-49F0-A179-24E34D285301}" srcOrd="0" destOrd="1" presId="urn:microsoft.com/office/officeart/2005/8/layout/vList5"/>
    <dgm:cxn modelId="{892734ED-084B-4672-B5C4-DE7E3013B842}" srcId="{3682CCF0-0CC0-4CEB-B6FB-C2E60700F98F}" destId="{6A3F198D-802E-495C-8648-BFF4C5DBFB7C}" srcOrd="0" destOrd="0" parTransId="{2C974F6F-AABA-4F78-80CD-5648C2E8717E}" sibTransId="{8E6F10B4-EBAD-4B48-A009-42A387AA2A15}"/>
    <dgm:cxn modelId="{20E286ED-8275-488F-BA86-081D71EA4672}" srcId="{9F573977-6A33-471F-B087-639AB2F1DBDB}" destId="{F361ECC0-9ED4-4A0E-8167-E803014704AD}" srcOrd="0" destOrd="0" parTransId="{777A793F-96F9-476A-B7BC-0EB3ABEF2E03}" sibTransId="{A1D2E7A7-C8B9-4750-84C6-AF84C7CBED19}"/>
    <dgm:cxn modelId="{13A44564-75F4-4DCF-8EC6-72408D1F227A}" type="presParOf" srcId="{9B911C8B-B6D2-40FD-93DC-B7144972EE11}" destId="{3602587A-E3B0-452D-9EDA-1A303439FFC4}" srcOrd="0" destOrd="0" presId="urn:microsoft.com/office/officeart/2005/8/layout/vList5"/>
    <dgm:cxn modelId="{228F45CB-D3BE-49F6-8943-1445A3B167BE}" type="presParOf" srcId="{3602587A-E3B0-452D-9EDA-1A303439FFC4}" destId="{118F2D99-C227-4724-A6DC-538B4A81F838}" srcOrd="0" destOrd="0" presId="urn:microsoft.com/office/officeart/2005/8/layout/vList5"/>
    <dgm:cxn modelId="{596BA4E5-5C34-4561-926E-D923F58CE9C1}" type="presParOf" srcId="{3602587A-E3B0-452D-9EDA-1A303439FFC4}" destId="{F2A29DF7-7E04-49AF-AE76-CB8A1DCB7A54}" srcOrd="1" destOrd="0" presId="urn:microsoft.com/office/officeart/2005/8/layout/vList5"/>
    <dgm:cxn modelId="{96F4EAA5-2238-4F2D-B2B9-23D68AC42934}" type="presParOf" srcId="{9B911C8B-B6D2-40FD-93DC-B7144972EE11}" destId="{FD84A681-FA44-4558-9C45-EF5E8F898728}" srcOrd="1" destOrd="0" presId="urn:microsoft.com/office/officeart/2005/8/layout/vList5"/>
    <dgm:cxn modelId="{EC8926ED-074E-499D-9D5F-940428F6DD09}" type="presParOf" srcId="{9B911C8B-B6D2-40FD-93DC-B7144972EE11}" destId="{449A2F04-5761-425B-9166-8F0A29866591}" srcOrd="2" destOrd="0" presId="urn:microsoft.com/office/officeart/2005/8/layout/vList5"/>
    <dgm:cxn modelId="{0AF6EF30-34ED-455D-98AD-57B732C0D4BA}" type="presParOf" srcId="{449A2F04-5761-425B-9166-8F0A29866591}" destId="{5A7667F1-C35D-42D2-BC5A-D811275C1092}" srcOrd="0" destOrd="0" presId="urn:microsoft.com/office/officeart/2005/8/layout/vList5"/>
    <dgm:cxn modelId="{05DDE04F-F042-4CDF-8639-9E878BEBDC65}" type="presParOf" srcId="{449A2F04-5761-425B-9166-8F0A29866591}" destId="{8918B173-770D-49F0-A179-24E34D285301}" srcOrd="1" destOrd="0" presId="urn:microsoft.com/office/officeart/2005/8/layout/vList5"/>
    <dgm:cxn modelId="{A9AE6C2A-9662-46D9-82FE-023515AF6DDA}" type="presParOf" srcId="{9B911C8B-B6D2-40FD-93DC-B7144972EE11}" destId="{56589543-8332-48EE-865B-900183FA66B8}" srcOrd="3" destOrd="0" presId="urn:microsoft.com/office/officeart/2005/8/layout/vList5"/>
    <dgm:cxn modelId="{846A19D9-7130-4D21-A95F-D698A7D2D6CE}" type="presParOf" srcId="{9B911C8B-B6D2-40FD-93DC-B7144972EE11}" destId="{022EAA9A-394C-4118-8C7B-0DD29F7D7265}" srcOrd="4" destOrd="0" presId="urn:microsoft.com/office/officeart/2005/8/layout/vList5"/>
    <dgm:cxn modelId="{A5952FA6-1A3A-4C13-BE50-D466DFAA9261}" type="presParOf" srcId="{022EAA9A-394C-4118-8C7B-0DD29F7D7265}" destId="{AEFECE26-DD30-41AA-8341-ED7560E3A076}" srcOrd="0" destOrd="0" presId="urn:microsoft.com/office/officeart/2005/8/layout/vList5"/>
    <dgm:cxn modelId="{E5A69E7A-ACE3-470E-B60F-2D5C23A4D99E}" type="presParOf" srcId="{022EAA9A-394C-4118-8C7B-0DD29F7D7265}" destId="{5638507E-1667-40F7-A2E5-686B09508C7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23067EE-D72A-47CC-AB62-65E2E76E8B4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2799CBE8-DF89-4250-9CB0-335A118A52AF}">
      <dgm:prSet phldrT="[Text]"/>
      <dgm:spPr/>
      <dgm:t>
        <a:bodyPr/>
        <a:lstStyle/>
        <a:p>
          <a:r>
            <a:rPr lang="en-US" dirty="0"/>
            <a:t> </a:t>
          </a:r>
        </a:p>
      </dgm:t>
    </dgm:pt>
    <dgm:pt modelId="{89BC0539-F745-4C1E-8609-87E8AE5B5155}" type="parTrans" cxnId="{D305E192-87FB-436C-AAA1-F728A57EFE7A}">
      <dgm:prSet/>
      <dgm:spPr/>
      <dgm:t>
        <a:bodyPr/>
        <a:lstStyle/>
        <a:p>
          <a:endParaRPr lang="en-US"/>
        </a:p>
      </dgm:t>
    </dgm:pt>
    <dgm:pt modelId="{EEE2F30E-EE10-490E-ABB2-8C0276CB51D0}" type="sibTrans" cxnId="{D305E192-87FB-436C-AAA1-F728A57EFE7A}">
      <dgm:prSet/>
      <dgm:spPr/>
      <dgm:t>
        <a:bodyPr/>
        <a:lstStyle/>
        <a:p>
          <a:endParaRPr lang="en-US"/>
        </a:p>
      </dgm:t>
    </dgm:pt>
    <dgm:pt modelId="{AC02E88E-7430-4733-B5A8-E0AF53097394}">
      <dgm:prSet phldrT="[Text]"/>
      <dgm:spPr/>
      <dgm:t>
        <a:bodyPr/>
        <a:lstStyle/>
        <a:p>
          <a:r>
            <a:rPr lang="ru-RU" b="0" i="0" dirty="0" err="1"/>
            <a:t>Випробування</a:t>
          </a:r>
          <a:r>
            <a:rPr lang="ru-RU" b="0" i="0" dirty="0"/>
            <a:t> та </a:t>
          </a:r>
          <a:r>
            <a:rPr lang="ru-RU" b="0" i="0" dirty="0" err="1"/>
            <a:t>введення</a:t>
          </a:r>
          <a:r>
            <a:rPr lang="ru-RU" b="0" i="0" dirty="0"/>
            <a:t> в </a:t>
          </a:r>
          <a:r>
            <a:rPr lang="ru-RU" b="0" i="0" dirty="0" err="1"/>
            <a:t>експлуатацію</a:t>
          </a:r>
          <a:endParaRPr lang="en-US" dirty="0"/>
        </a:p>
      </dgm:t>
    </dgm:pt>
    <dgm:pt modelId="{150DA1F6-EF73-4612-B048-9B8B849A608E}" type="parTrans" cxnId="{6BD96812-A9F4-4AB0-8A41-F6B4D42BCD5E}">
      <dgm:prSet/>
      <dgm:spPr/>
      <dgm:t>
        <a:bodyPr/>
        <a:lstStyle/>
        <a:p>
          <a:endParaRPr lang="en-US"/>
        </a:p>
      </dgm:t>
    </dgm:pt>
    <dgm:pt modelId="{640D7547-08AE-4A62-BFA5-E2504E70EC28}" type="sibTrans" cxnId="{6BD96812-A9F4-4AB0-8A41-F6B4D42BCD5E}">
      <dgm:prSet/>
      <dgm:spPr/>
      <dgm:t>
        <a:bodyPr/>
        <a:lstStyle/>
        <a:p>
          <a:endParaRPr lang="en-US"/>
        </a:p>
      </dgm:t>
    </dgm:pt>
    <dgm:pt modelId="{448A8EEA-5974-4A78-8780-47B6269D3911}">
      <dgm:prSet phldrT="[Text]"/>
      <dgm:spPr/>
      <dgm:t>
        <a:bodyPr/>
        <a:lstStyle/>
        <a:p>
          <a:r>
            <a:rPr lang="uk-UA" dirty="0"/>
            <a:t>Попередня інспекція</a:t>
          </a:r>
          <a:endParaRPr lang="en-US" dirty="0"/>
        </a:p>
      </dgm:t>
    </dgm:pt>
    <dgm:pt modelId="{561EF192-0A05-4DF2-9A7B-E5A7B3200C85}" type="parTrans" cxnId="{2B10853A-FAAE-4A88-9240-BBABD5A26820}">
      <dgm:prSet/>
      <dgm:spPr/>
      <dgm:t>
        <a:bodyPr/>
        <a:lstStyle/>
        <a:p>
          <a:endParaRPr lang="en-US"/>
        </a:p>
      </dgm:t>
    </dgm:pt>
    <dgm:pt modelId="{DC58E2C0-B5C3-4193-A810-12011C49DE15}" type="sibTrans" cxnId="{2B10853A-FAAE-4A88-9240-BBABD5A26820}">
      <dgm:prSet/>
      <dgm:spPr/>
      <dgm:t>
        <a:bodyPr/>
        <a:lstStyle/>
        <a:p>
          <a:endParaRPr lang="en-US"/>
        </a:p>
      </dgm:t>
    </dgm:pt>
    <dgm:pt modelId="{452C42B8-AC44-41BB-A9AC-524A9441340A}">
      <dgm:prSet phldrT="[Text]"/>
      <dgm:spPr/>
      <dgm:t>
        <a:bodyPr/>
        <a:lstStyle/>
        <a:p>
          <a:r>
            <a:rPr lang="uk-UA" dirty="0"/>
            <a:t>Остаточна інспекція</a:t>
          </a:r>
          <a:endParaRPr lang="en-US" dirty="0"/>
        </a:p>
      </dgm:t>
    </dgm:pt>
    <dgm:pt modelId="{6950B199-F3CD-4D2F-8A67-8CB43CD3606A}" type="parTrans" cxnId="{1DA5101F-501B-4F00-B658-E7D236FE6696}">
      <dgm:prSet/>
      <dgm:spPr/>
      <dgm:t>
        <a:bodyPr/>
        <a:lstStyle/>
        <a:p>
          <a:endParaRPr lang="en-US"/>
        </a:p>
      </dgm:t>
    </dgm:pt>
    <dgm:pt modelId="{8327A36A-B1C7-4056-ABAD-5C732DD2EECB}" type="sibTrans" cxnId="{1DA5101F-501B-4F00-B658-E7D236FE6696}">
      <dgm:prSet/>
      <dgm:spPr/>
      <dgm:t>
        <a:bodyPr/>
        <a:lstStyle/>
        <a:p>
          <a:endParaRPr lang="en-US"/>
        </a:p>
      </dgm:t>
    </dgm:pt>
    <dgm:pt modelId="{068B245C-0C19-422C-99CA-42F4113B985B}">
      <dgm:prSet phldrT="[Text]"/>
      <dgm:spPr/>
      <dgm:t>
        <a:bodyPr/>
        <a:lstStyle/>
        <a:p>
          <a:r>
            <a:rPr lang="uk-UA" dirty="0"/>
            <a:t>Передача будівель</a:t>
          </a:r>
          <a:endParaRPr lang="en-US" dirty="0"/>
        </a:p>
      </dgm:t>
    </dgm:pt>
    <dgm:pt modelId="{549330E0-B77C-4914-93F8-D64BD5228179}" type="parTrans" cxnId="{E0976C7F-71E6-4E44-8857-81BE809CE9FB}">
      <dgm:prSet/>
      <dgm:spPr/>
      <dgm:t>
        <a:bodyPr/>
        <a:lstStyle/>
        <a:p>
          <a:endParaRPr lang="en-US"/>
        </a:p>
      </dgm:t>
    </dgm:pt>
    <dgm:pt modelId="{4FA40A1F-21AD-407E-B3C3-D32CB76349B7}" type="sibTrans" cxnId="{E0976C7F-71E6-4E44-8857-81BE809CE9FB}">
      <dgm:prSet/>
      <dgm:spPr/>
      <dgm:t>
        <a:bodyPr/>
        <a:lstStyle/>
        <a:p>
          <a:endParaRPr lang="en-US"/>
        </a:p>
      </dgm:t>
    </dgm:pt>
    <dgm:pt modelId="{18744CD1-0527-42C5-AF83-2A852FB2653D}" type="pres">
      <dgm:prSet presAssocID="{323067EE-D72A-47CC-AB62-65E2E76E8B40}" presName="vert0" presStyleCnt="0">
        <dgm:presLayoutVars>
          <dgm:dir/>
          <dgm:animOne val="branch"/>
          <dgm:animLvl val="lvl"/>
        </dgm:presLayoutVars>
      </dgm:prSet>
      <dgm:spPr/>
    </dgm:pt>
    <dgm:pt modelId="{B13A13EA-3106-439C-94F5-D7F68A6E97CC}" type="pres">
      <dgm:prSet presAssocID="{2799CBE8-DF89-4250-9CB0-335A118A52AF}" presName="thickLine" presStyleLbl="alignNode1" presStyleIdx="0" presStyleCnt="1"/>
      <dgm:spPr/>
    </dgm:pt>
    <dgm:pt modelId="{5227046A-27AE-451E-A4DD-321E06AEBB7D}" type="pres">
      <dgm:prSet presAssocID="{2799CBE8-DF89-4250-9CB0-335A118A52AF}" presName="horz1" presStyleCnt="0"/>
      <dgm:spPr/>
    </dgm:pt>
    <dgm:pt modelId="{02F75B47-3BE1-4939-A0A2-32B2E7E639B7}" type="pres">
      <dgm:prSet presAssocID="{2799CBE8-DF89-4250-9CB0-335A118A52AF}" presName="tx1" presStyleLbl="revTx" presStyleIdx="0" presStyleCnt="5"/>
      <dgm:spPr/>
    </dgm:pt>
    <dgm:pt modelId="{571EA6C8-1445-4AD8-8AF2-71E8A488B5DF}" type="pres">
      <dgm:prSet presAssocID="{2799CBE8-DF89-4250-9CB0-335A118A52AF}" presName="vert1" presStyleCnt="0"/>
      <dgm:spPr/>
    </dgm:pt>
    <dgm:pt modelId="{4B520642-DEC5-40F8-9F0D-365B304BEDF9}" type="pres">
      <dgm:prSet presAssocID="{AC02E88E-7430-4733-B5A8-E0AF53097394}" presName="vertSpace2a" presStyleCnt="0"/>
      <dgm:spPr/>
    </dgm:pt>
    <dgm:pt modelId="{CC1FEA2B-8D1A-44AB-8B8F-5EC8172B3F4E}" type="pres">
      <dgm:prSet presAssocID="{AC02E88E-7430-4733-B5A8-E0AF53097394}" presName="horz2" presStyleCnt="0"/>
      <dgm:spPr/>
    </dgm:pt>
    <dgm:pt modelId="{079805C9-DB65-4731-982A-6C5D0760F3DB}" type="pres">
      <dgm:prSet presAssocID="{AC02E88E-7430-4733-B5A8-E0AF53097394}" presName="horzSpace2" presStyleCnt="0"/>
      <dgm:spPr/>
    </dgm:pt>
    <dgm:pt modelId="{7F253AD1-0D2E-491D-883F-6567C15CCE52}" type="pres">
      <dgm:prSet presAssocID="{AC02E88E-7430-4733-B5A8-E0AF53097394}" presName="tx2" presStyleLbl="revTx" presStyleIdx="1" presStyleCnt="5"/>
      <dgm:spPr/>
    </dgm:pt>
    <dgm:pt modelId="{53F7DF7F-ADAA-4571-B0AF-0FFA6B5BD4E9}" type="pres">
      <dgm:prSet presAssocID="{AC02E88E-7430-4733-B5A8-E0AF53097394}" presName="vert2" presStyleCnt="0"/>
      <dgm:spPr/>
    </dgm:pt>
    <dgm:pt modelId="{E05DF0B8-1378-47B3-B66B-12703CF3DEF9}" type="pres">
      <dgm:prSet presAssocID="{AC02E88E-7430-4733-B5A8-E0AF53097394}" presName="thinLine2b" presStyleLbl="callout" presStyleIdx="0" presStyleCnt="4"/>
      <dgm:spPr/>
    </dgm:pt>
    <dgm:pt modelId="{DD076322-94F1-43F4-BCA0-CB5F608BBE50}" type="pres">
      <dgm:prSet presAssocID="{AC02E88E-7430-4733-B5A8-E0AF53097394}" presName="vertSpace2b" presStyleCnt="0"/>
      <dgm:spPr/>
    </dgm:pt>
    <dgm:pt modelId="{7E80E7BD-A5F7-406E-9199-CDC9217E95F7}" type="pres">
      <dgm:prSet presAssocID="{448A8EEA-5974-4A78-8780-47B6269D3911}" presName="horz2" presStyleCnt="0"/>
      <dgm:spPr/>
    </dgm:pt>
    <dgm:pt modelId="{5D65D32B-6BEC-4E17-B4C0-1DC899C12C6E}" type="pres">
      <dgm:prSet presAssocID="{448A8EEA-5974-4A78-8780-47B6269D3911}" presName="horzSpace2" presStyleCnt="0"/>
      <dgm:spPr/>
    </dgm:pt>
    <dgm:pt modelId="{FB59BA37-D6B6-4AFB-BAB1-127D893D3352}" type="pres">
      <dgm:prSet presAssocID="{448A8EEA-5974-4A78-8780-47B6269D3911}" presName="tx2" presStyleLbl="revTx" presStyleIdx="2" presStyleCnt="5"/>
      <dgm:spPr/>
    </dgm:pt>
    <dgm:pt modelId="{6131A5FD-DDAB-4748-B4DF-EEC4F0AECCD2}" type="pres">
      <dgm:prSet presAssocID="{448A8EEA-5974-4A78-8780-47B6269D3911}" presName="vert2" presStyleCnt="0"/>
      <dgm:spPr/>
    </dgm:pt>
    <dgm:pt modelId="{46BA3E14-8669-4205-9E86-99BC0F50AB92}" type="pres">
      <dgm:prSet presAssocID="{448A8EEA-5974-4A78-8780-47B6269D3911}" presName="thinLine2b" presStyleLbl="callout" presStyleIdx="1" presStyleCnt="4"/>
      <dgm:spPr/>
    </dgm:pt>
    <dgm:pt modelId="{82E4F97E-0B3B-4452-B3BA-C5C3D1037904}" type="pres">
      <dgm:prSet presAssocID="{448A8EEA-5974-4A78-8780-47B6269D3911}" presName="vertSpace2b" presStyleCnt="0"/>
      <dgm:spPr/>
    </dgm:pt>
    <dgm:pt modelId="{062A0F4D-EC18-4EE4-9F0A-EB65E994F027}" type="pres">
      <dgm:prSet presAssocID="{452C42B8-AC44-41BB-A9AC-524A9441340A}" presName="horz2" presStyleCnt="0"/>
      <dgm:spPr/>
    </dgm:pt>
    <dgm:pt modelId="{AF4089E9-5D77-464C-A6A1-B39DD4E7337F}" type="pres">
      <dgm:prSet presAssocID="{452C42B8-AC44-41BB-A9AC-524A9441340A}" presName="horzSpace2" presStyleCnt="0"/>
      <dgm:spPr/>
    </dgm:pt>
    <dgm:pt modelId="{5FFF1992-96B6-43DC-A7D6-CF4F55C5EFA7}" type="pres">
      <dgm:prSet presAssocID="{452C42B8-AC44-41BB-A9AC-524A9441340A}" presName="tx2" presStyleLbl="revTx" presStyleIdx="3" presStyleCnt="5"/>
      <dgm:spPr/>
    </dgm:pt>
    <dgm:pt modelId="{1DE35198-D90D-4956-A435-F4F95B54374A}" type="pres">
      <dgm:prSet presAssocID="{452C42B8-AC44-41BB-A9AC-524A9441340A}" presName="vert2" presStyleCnt="0"/>
      <dgm:spPr/>
    </dgm:pt>
    <dgm:pt modelId="{D0B59FEC-D983-495A-B96E-AC2EDC3924B5}" type="pres">
      <dgm:prSet presAssocID="{452C42B8-AC44-41BB-A9AC-524A9441340A}" presName="thinLine2b" presStyleLbl="callout" presStyleIdx="2" presStyleCnt="4"/>
      <dgm:spPr/>
    </dgm:pt>
    <dgm:pt modelId="{438B4338-FB62-4575-8280-14C39427EA89}" type="pres">
      <dgm:prSet presAssocID="{452C42B8-AC44-41BB-A9AC-524A9441340A}" presName="vertSpace2b" presStyleCnt="0"/>
      <dgm:spPr/>
    </dgm:pt>
    <dgm:pt modelId="{F4BA4269-F17F-41D0-9107-E17050C630E7}" type="pres">
      <dgm:prSet presAssocID="{068B245C-0C19-422C-99CA-42F4113B985B}" presName="horz2" presStyleCnt="0"/>
      <dgm:spPr/>
    </dgm:pt>
    <dgm:pt modelId="{679CB7AF-394C-4300-9F5C-B0F843BEE3A5}" type="pres">
      <dgm:prSet presAssocID="{068B245C-0C19-422C-99CA-42F4113B985B}" presName="horzSpace2" presStyleCnt="0"/>
      <dgm:spPr/>
    </dgm:pt>
    <dgm:pt modelId="{43C74E40-B19B-4B15-8F36-0922AB84F8B8}" type="pres">
      <dgm:prSet presAssocID="{068B245C-0C19-422C-99CA-42F4113B985B}" presName="tx2" presStyleLbl="revTx" presStyleIdx="4" presStyleCnt="5"/>
      <dgm:spPr/>
    </dgm:pt>
    <dgm:pt modelId="{E4B0C786-C668-41C5-91CC-EABB32159664}" type="pres">
      <dgm:prSet presAssocID="{068B245C-0C19-422C-99CA-42F4113B985B}" presName="vert2" presStyleCnt="0"/>
      <dgm:spPr/>
    </dgm:pt>
    <dgm:pt modelId="{24E99072-79D7-4F96-92D2-35251CFF1569}" type="pres">
      <dgm:prSet presAssocID="{068B245C-0C19-422C-99CA-42F4113B985B}" presName="thinLine2b" presStyleLbl="callout" presStyleIdx="3" presStyleCnt="4"/>
      <dgm:spPr/>
    </dgm:pt>
    <dgm:pt modelId="{DD89F6AF-405F-489B-ABDB-7F1F96742572}" type="pres">
      <dgm:prSet presAssocID="{068B245C-0C19-422C-99CA-42F4113B985B}" presName="vertSpace2b" presStyleCnt="0"/>
      <dgm:spPr/>
    </dgm:pt>
  </dgm:ptLst>
  <dgm:cxnLst>
    <dgm:cxn modelId="{81B09409-ABE3-49E9-BD85-6424479AB16E}" type="presOf" srcId="{452C42B8-AC44-41BB-A9AC-524A9441340A}" destId="{5FFF1992-96B6-43DC-A7D6-CF4F55C5EFA7}" srcOrd="0" destOrd="0" presId="urn:microsoft.com/office/officeart/2008/layout/LinedList"/>
    <dgm:cxn modelId="{6BD96812-A9F4-4AB0-8A41-F6B4D42BCD5E}" srcId="{2799CBE8-DF89-4250-9CB0-335A118A52AF}" destId="{AC02E88E-7430-4733-B5A8-E0AF53097394}" srcOrd="0" destOrd="0" parTransId="{150DA1F6-EF73-4612-B048-9B8B849A608E}" sibTransId="{640D7547-08AE-4A62-BFA5-E2504E70EC28}"/>
    <dgm:cxn modelId="{1DA5101F-501B-4F00-B658-E7D236FE6696}" srcId="{2799CBE8-DF89-4250-9CB0-335A118A52AF}" destId="{452C42B8-AC44-41BB-A9AC-524A9441340A}" srcOrd="2" destOrd="0" parTransId="{6950B199-F3CD-4D2F-8A67-8CB43CD3606A}" sibTransId="{8327A36A-B1C7-4056-ABAD-5C732DD2EECB}"/>
    <dgm:cxn modelId="{153A4426-D6D9-400F-A019-8F7CC885EF29}" type="presOf" srcId="{2799CBE8-DF89-4250-9CB0-335A118A52AF}" destId="{02F75B47-3BE1-4939-A0A2-32B2E7E639B7}" srcOrd="0" destOrd="0" presId="urn:microsoft.com/office/officeart/2008/layout/LinedList"/>
    <dgm:cxn modelId="{2B10853A-FAAE-4A88-9240-BBABD5A26820}" srcId="{2799CBE8-DF89-4250-9CB0-335A118A52AF}" destId="{448A8EEA-5974-4A78-8780-47B6269D3911}" srcOrd="1" destOrd="0" parTransId="{561EF192-0A05-4DF2-9A7B-E5A7B3200C85}" sibTransId="{DC58E2C0-B5C3-4193-A810-12011C49DE15}"/>
    <dgm:cxn modelId="{BA1A186E-135D-4D71-947C-F6A9443A2C7F}" type="presOf" srcId="{AC02E88E-7430-4733-B5A8-E0AF53097394}" destId="{7F253AD1-0D2E-491D-883F-6567C15CCE52}" srcOrd="0" destOrd="0" presId="urn:microsoft.com/office/officeart/2008/layout/LinedList"/>
    <dgm:cxn modelId="{2204E875-9A71-4D05-8F6D-ECC0243C6ECF}" type="presOf" srcId="{448A8EEA-5974-4A78-8780-47B6269D3911}" destId="{FB59BA37-D6B6-4AFB-BAB1-127D893D3352}" srcOrd="0" destOrd="0" presId="urn:microsoft.com/office/officeart/2008/layout/LinedList"/>
    <dgm:cxn modelId="{E0976C7F-71E6-4E44-8857-81BE809CE9FB}" srcId="{2799CBE8-DF89-4250-9CB0-335A118A52AF}" destId="{068B245C-0C19-422C-99CA-42F4113B985B}" srcOrd="3" destOrd="0" parTransId="{549330E0-B77C-4914-93F8-D64BD5228179}" sibTransId="{4FA40A1F-21AD-407E-B3C3-D32CB76349B7}"/>
    <dgm:cxn modelId="{B0E3E186-BB60-4E9F-80FD-28ABC42D5CA6}" type="presOf" srcId="{068B245C-0C19-422C-99CA-42F4113B985B}" destId="{43C74E40-B19B-4B15-8F36-0922AB84F8B8}" srcOrd="0" destOrd="0" presId="urn:microsoft.com/office/officeart/2008/layout/LinedList"/>
    <dgm:cxn modelId="{D305E192-87FB-436C-AAA1-F728A57EFE7A}" srcId="{323067EE-D72A-47CC-AB62-65E2E76E8B40}" destId="{2799CBE8-DF89-4250-9CB0-335A118A52AF}" srcOrd="0" destOrd="0" parTransId="{89BC0539-F745-4C1E-8609-87E8AE5B5155}" sibTransId="{EEE2F30E-EE10-490E-ABB2-8C0276CB51D0}"/>
    <dgm:cxn modelId="{0971BFDF-4F3D-4304-8764-EE9219648B8B}" type="presOf" srcId="{323067EE-D72A-47CC-AB62-65E2E76E8B40}" destId="{18744CD1-0527-42C5-AF83-2A852FB2653D}" srcOrd="0" destOrd="0" presId="urn:microsoft.com/office/officeart/2008/layout/LinedList"/>
    <dgm:cxn modelId="{91C19726-8A9E-45DC-870D-2224B40C0812}" type="presParOf" srcId="{18744CD1-0527-42C5-AF83-2A852FB2653D}" destId="{B13A13EA-3106-439C-94F5-D7F68A6E97CC}" srcOrd="0" destOrd="0" presId="urn:microsoft.com/office/officeart/2008/layout/LinedList"/>
    <dgm:cxn modelId="{856DA825-98D7-426E-B57B-B2EB117D5E41}" type="presParOf" srcId="{18744CD1-0527-42C5-AF83-2A852FB2653D}" destId="{5227046A-27AE-451E-A4DD-321E06AEBB7D}" srcOrd="1" destOrd="0" presId="urn:microsoft.com/office/officeart/2008/layout/LinedList"/>
    <dgm:cxn modelId="{2D8568CD-CBC6-4AF3-9C37-E5D4255C215D}" type="presParOf" srcId="{5227046A-27AE-451E-A4DD-321E06AEBB7D}" destId="{02F75B47-3BE1-4939-A0A2-32B2E7E639B7}" srcOrd="0" destOrd="0" presId="urn:microsoft.com/office/officeart/2008/layout/LinedList"/>
    <dgm:cxn modelId="{48629591-B10B-41E7-B1EF-945AF53713DF}" type="presParOf" srcId="{5227046A-27AE-451E-A4DD-321E06AEBB7D}" destId="{571EA6C8-1445-4AD8-8AF2-71E8A488B5DF}" srcOrd="1" destOrd="0" presId="urn:microsoft.com/office/officeart/2008/layout/LinedList"/>
    <dgm:cxn modelId="{3AD4AB20-5A45-4775-BE74-C8D592E00E56}" type="presParOf" srcId="{571EA6C8-1445-4AD8-8AF2-71E8A488B5DF}" destId="{4B520642-DEC5-40F8-9F0D-365B304BEDF9}" srcOrd="0" destOrd="0" presId="urn:microsoft.com/office/officeart/2008/layout/LinedList"/>
    <dgm:cxn modelId="{CB1CBECE-63E0-44F3-9B45-CC4B3396821F}" type="presParOf" srcId="{571EA6C8-1445-4AD8-8AF2-71E8A488B5DF}" destId="{CC1FEA2B-8D1A-44AB-8B8F-5EC8172B3F4E}" srcOrd="1" destOrd="0" presId="urn:microsoft.com/office/officeart/2008/layout/LinedList"/>
    <dgm:cxn modelId="{40B4C896-E671-4EA4-9DC6-3F9D00DBFB17}" type="presParOf" srcId="{CC1FEA2B-8D1A-44AB-8B8F-5EC8172B3F4E}" destId="{079805C9-DB65-4731-982A-6C5D0760F3DB}" srcOrd="0" destOrd="0" presId="urn:microsoft.com/office/officeart/2008/layout/LinedList"/>
    <dgm:cxn modelId="{2B71C921-4C2F-4E26-A9EA-9CF46634C845}" type="presParOf" srcId="{CC1FEA2B-8D1A-44AB-8B8F-5EC8172B3F4E}" destId="{7F253AD1-0D2E-491D-883F-6567C15CCE52}" srcOrd="1" destOrd="0" presId="urn:microsoft.com/office/officeart/2008/layout/LinedList"/>
    <dgm:cxn modelId="{09225510-4A36-4782-B2BE-525502D0824C}" type="presParOf" srcId="{CC1FEA2B-8D1A-44AB-8B8F-5EC8172B3F4E}" destId="{53F7DF7F-ADAA-4571-B0AF-0FFA6B5BD4E9}" srcOrd="2" destOrd="0" presId="urn:microsoft.com/office/officeart/2008/layout/LinedList"/>
    <dgm:cxn modelId="{4123C527-D94F-423D-9BA8-8D7FBF170FD9}" type="presParOf" srcId="{571EA6C8-1445-4AD8-8AF2-71E8A488B5DF}" destId="{E05DF0B8-1378-47B3-B66B-12703CF3DEF9}" srcOrd="2" destOrd="0" presId="urn:microsoft.com/office/officeart/2008/layout/LinedList"/>
    <dgm:cxn modelId="{66B22092-288F-4EEC-A384-46005EFDCDA5}" type="presParOf" srcId="{571EA6C8-1445-4AD8-8AF2-71E8A488B5DF}" destId="{DD076322-94F1-43F4-BCA0-CB5F608BBE50}" srcOrd="3" destOrd="0" presId="urn:microsoft.com/office/officeart/2008/layout/LinedList"/>
    <dgm:cxn modelId="{F1DE72B4-879F-4050-A08A-789B4DB95309}" type="presParOf" srcId="{571EA6C8-1445-4AD8-8AF2-71E8A488B5DF}" destId="{7E80E7BD-A5F7-406E-9199-CDC9217E95F7}" srcOrd="4" destOrd="0" presId="urn:microsoft.com/office/officeart/2008/layout/LinedList"/>
    <dgm:cxn modelId="{F5717996-DD8C-4412-B0DB-F13D81C276B1}" type="presParOf" srcId="{7E80E7BD-A5F7-406E-9199-CDC9217E95F7}" destId="{5D65D32B-6BEC-4E17-B4C0-1DC899C12C6E}" srcOrd="0" destOrd="0" presId="urn:microsoft.com/office/officeart/2008/layout/LinedList"/>
    <dgm:cxn modelId="{6DCAB303-C9DD-44C3-B945-DB86C2FD305E}" type="presParOf" srcId="{7E80E7BD-A5F7-406E-9199-CDC9217E95F7}" destId="{FB59BA37-D6B6-4AFB-BAB1-127D893D3352}" srcOrd="1" destOrd="0" presId="urn:microsoft.com/office/officeart/2008/layout/LinedList"/>
    <dgm:cxn modelId="{58D470F7-3BEC-4774-B8F4-18BAFAEA83BF}" type="presParOf" srcId="{7E80E7BD-A5F7-406E-9199-CDC9217E95F7}" destId="{6131A5FD-DDAB-4748-B4DF-EEC4F0AECCD2}" srcOrd="2" destOrd="0" presId="urn:microsoft.com/office/officeart/2008/layout/LinedList"/>
    <dgm:cxn modelId="{12E11A00-E8A6-4665-827F-6026D935A264}" type="presParOf" srcId="{571EA6C8-1445-4AD8-8AF2-71E8A488B5DF}" destId="{46BA3E14-8669-4205-9E86-99BC0F50AB92}" srcOrd="5" destOrd="0" presId="urn:microsoft.com/office/officeart/2008/layout/LinedList"/>
    <dgm:cxn modelId="{727B73AD-1644-4D5F-ACB3-6092392AE5F6}" type="presParOf" srcId="{571EA6C8-1445-4AD8-8AF2-71E8A488B5DF}" destId="{82E4F97E-0B3B-4452-B3BA-C5C3D1037904}" srcOrd="6" destOrd="0" presId="urn:microsoft.com/office/officeart/2008/layout/LinedList"/>
    <dgm:cxn modelId="{2E140998-42F3-43EB-B916-1E565827B5DF}" type="presParOf" srcId="{571EA6C8-1445-4AD8-8AF2-71E8A488B5DF}" destId="{062A0F4D-EC18-4EE4-9F0A-EB65E994F027}" srcOrd="7" destOrd="0" presId="urn:microsoft.com/office/officeart/2008/layout/LinedList"/>
    <dgm:cxn modelId="{69F7FF5B-2B76-42B4-BDCD-8338EAEAF30F}" type="presParOf" srcId="{062A0F4D-EC18-4EE4-9F0A-EB65E994F027}" destId="{AF4089E9-5D77-464C-A6A1-B39DD4E7337F}" srcOrd="0" destOrd="0" presId="urn:microsoft.com/office/officeart/2008/layout/LinedList"/>
    <dgm:cxn modelId="{7F522EE9-EB54-444B-904F-260BA668225C}" type="presParOf" srcId="{062A0F4D-EC18-4EE4-9F0A-EB65E994F027}" destId="{5FFF1992-96B6-43DC-A7D6-CF4F55C5EFA7}" srcOrd="1" destOrd="0" presId="urn:microsoft.com/office/officeart/2008/layout/LinedList"/>
    <dgm:cxn modelId="{ABE1294C-0CAB-4673-9EF9-5F16A904ECFE}" type="presParOf" srcId="{062A0F4D-EC18-4EE4-9F0A-EB65E994F027}" destId="{1DE35198-D90D-4956-A435-F4F95B54374A}" srcOrd="2" destOrd="0" presId="urn:microsoft.com/office/officeart/2008/layout/LinedList"/>
    <dgm:cxn modelId="{40D0FC0D-B16A-46FC-8EA9-BD3EF6245BEF}" type="presParOf" srcId="{571EA6C8-1445-4AD8-8AF2-71E8A488B5DF}" destId="{D0B59FEC-D983-495A-B96E-AC2EDC3924B5}" srcOrd="8" destOrd="0" presId="urn:microsoft.com/office/officeart/2008/layout/LinedList"/>
    <dgm:cxn modelId="{D47A1B4E-F41C-49D2-AB35-768E89D0888F}" type="presParOf" srcId="{571EA6C8-1445-4AD8-8AF2-71E8A488B5DF}" destId="{438B4338-FB62-4575-8280-14C39427EA89}" srcOrd="9" destOrd="0" presId="urn:microsoft.com/office/officeart/2008/layout/LinedList"/>
    <dgm:cxn modelId="{C67B0AED-835C-4BB2-8EC7-8B0067412581}" type="presParOf" srcId="{571EA6C8-1445-4AD8-8AF2-71E8A488B5DF}" destId="{F4BA4269-F17F-41D0-9107-E17050C630E7}" srcOrd="10" destOrd="0" presId="urn:microsoft.com/office/officeart/2008/layout/LinedList"/>
    <dgm:cxn modelId="{CA6BE36F-D6A1-4458-B0F5-4DEC1918785E}" type="presParOf" srcId="{F4BA4269-F17F-41D0-9107-E17050C630E7}" destId="{679CB7AF-394C-4300-9F5C-B0F843BEE3A5}" srcOrd="0" destOrd="0" presId="urn:microsoft.com/office/officeart/2008/layout/LinedList"/>
    <dgm:cxn modelId="{0EC76CB9-83AD-43A7-8AB1-4DEF91C24044}" type="presParOf" srcId="{F4BA4269-F17F-41D0-9107-E17050C630E7}" destId="{43C74E40-B19B-4B15-8F36-0922AB84F8B8}" srcOrd="1" destOrd="0" presId="urn:microsoft.com/office/officeart/2008/layout/LinedList"/>
    <dgm:cxn modelId="{C0142388-A3E2-4C2E-BFCC-6BDE4DD14657}" type="presParOf" srcId="{F4BA4269-F17F-41D0-9107-E17050C630E7}" destId="{E4B0C786-C668-41C5-91CC-EABB32159664}" srcOrd="2" destOrd="0" presId="urn:microsoft.com/office/officeart/2008/layout/LinedList"/>
    <dgm:cxn modelId="{69093889-C6AF-4301-A0C6-A7C6BFC315A1}" type="presParOf" srcId="{571EA6C8-1445-4AD8-8AF2-71E8A488B5DF}" destId="{24E99072-79D7-4F96-92D2-35251CFF1569}" srcOrd="11" destOrd="0" presId="urn:microsoft.com/office/officeart/2008/layout/LinedList"/>
    <dgm:cxn modelId="{BD988B62-7910-46DD-ACB8-4CF016CC8711}" type="presParOf" srcId="{571EA6C8-1445-4AD8-8AF2-71E8A488B5DF}" destId="{DD89F6AF-405F-489B-ABDB-7F1F96742572}"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CCE34-EB1C-49D8-BC77-4DA09E148F0B}">
      <dsp:nvSpPr>
        <dsp:cNvPr id="0" name=""/>
        <dsp:cNvSpPr/>
      </dsp:nvSpPr>
      <dsp:spPr>
        <a:xfrm>
          <a:off x="0" y="4270440"/>
          <a:ext cx="11332234" cy="1386726"/>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uk-UA" sz="3600" kern="1200" dirty="0" err="1"/>
            <a:t>Адвокація</a:t>
          </a:r>
          <a:r>
            <a:rPr lang="uk-UA" sz="3600" kern="1200" dirty="0"/>
            <a:t> перед Урядом</a:t>
          </a:r>
          <a:endParaRPr lang="en-US" sz="3600" kern="1200" dirty="0"/>
        </a:p>
      </dsp:txBody>
      <dsp:txXfrm>
        <a:off x="0" y="4270440"/>
        <a:ext cx="11332234" cy="748832"/>
      </dsp:txXfrm>
    </dsp:sp>
    <dsp:sp modelId="{424F87CC-01AE-4DCC-8E24-8C1E3544F366}">
      <dsp:nvSpPr>
        <dsp:cNvPr id="0" name=""/>
        <dsp:cNvSpPr/>
      </dsp:nvSpPr>
      <dsp:spPr>
        <a:xfrm>
          <a:off x="0" y="4991538"/>
          <a:ext cx="5666117" cy="637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uk-UA" sz="2000" kern="1200" dirty="0"/>
            <a:t>Законодавство щодо оренди з викупом для </a:t>
          </a:r>
          <a:r>
            <a:rPr lang="en-US" sz="2000" kern="1200" dirty="0"/>
            <a:t>MMB</a:t>
          </a:r>
        </a:p>
      </dsp:txBody>
      <dsp:txXfrm>
        <a:off x="0" y="4991538"/>
        <a:ext cx="5666117" cy="637894"/>
      </dsp:txXfrm>
    </dsp:sp>
    <dsp:sp modelId="{2D82E935-DDF1-489D-8887-0515B67262A0}">
      <dsp:nvSpPr>
        <dsp:cNvPr id="0" name=""/>
        <dsp:cNvSpPr/>
      </dsp:nvSpPr>
      <dsp:spPr>
        <a:xfrm>
          <a:off x="5666117" y="4991538"/>
          <a:ext cx="5666117" cy="637894"/>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uk-UA" sz="2400" kern="1200" dirty="0"/>
            <a:t>Можливості для залучення додаткових коштів</a:t>
          </a:r>
          <a:endParaRPr lang="en-US" sz="2400" kern="1200" dirty="0"/>
        </a:p>
      </dsp:txBody>
      <dsp:txXfrm>
        <a:off x="5666117" y="4991538"/>
        <a:ext cx="5666117" cy="637894"/>
      </dsp:txXfrm>
    </dsp:sp>
    <dsp:sp modelId="{A9585994-8790-4EEC-844D-76154A026662}">
      <dsp:nvSpPr>
        <dsp:cNvPr id="0" name=""/>
        <dsp:cNvSpPr/>
      </dsp:nvSpPr>
      <dsp:spPr>
        <a:xfrm rot="10800000">
          <a:off x="0" y="2060796"/>
          <a:ext cx="11332234" cy="2179023"/>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6032" tIns="256032" rIns="256032" bIns="256032" numCol="1" spcCol="1270" anchor="ctr" anchorCtr="0">
          <a:noAutofit/>
        </a:bodyPr>
        <a:lstStyle/>
        <a:p>
          <a:pPr marL="0" lvl="0" indent="0" algn="ctr" defTabSz="1600200">
            <a:lnSpc>
              <a:spcPct val="90000"/>
            </a:lnSpc>
            <a:spcBef>
              <a:spcPct val="0"/>
            </a:spcBef>
            <a:spcAft>
              <a:spcPct val="35000"/>
            </a:spcAft>
            <a:buNone/>
          </a:pPr>
          <a:r>
            <a:rPr lang="uk-UA" sz="3600" kern="1200" dirty="0"/>
            <a:t>НР та зустрічі робочих груп</a:t>
          </a:r>
          <a:endParaRPr lang="en-US" sz="3600" kern="1200" dirty="0"/>
        </a:p>
      </dsp:txBody>
      <dsp:txXfrm rot="-10800000">
        <a:off x="0" y="2060796"/>
        <a:ext cx="11332234" cy="764837"/>
      </dsp:txXfrm>
    </dsp:sp>
    <dsp:sp modelId="{0D8C43ED-2823-43E4-BB1C-20AA75106CDF}">
      <dsp:nvSpPr>
        <dsp:cNvPr id="0" name=""/>
        <dsp:cNvSpPr/>
      </dsp:nvSpPr>
      <dsp:spPr>
        <a:xfrm>
          <a:off x="2250" y="2867913"/>
          <a:ext cx="5225858" cy="669766"/>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uk-UA" sz="1800" kern="1200" dirty="0"/>
            <a:t>-</a:t>
          </a:r>
          <a:r>
            <a:rPr lang="uk-UA" sz="2000" kern="1200" dirty="0"/>
            <a:t>Координація між партнерами </a:t>
          </a:r>
          <a:r>
            <a:rPr lang="uk-UA" sz="2000" kern="1200" dirty="0" err="1"/>
            <a:t>проєкту</a:t>
          </a:r>
          <a:r>
            <a:rPr lang="en-US" sz="2000" kern="1200" dirty="0"/>
            <a:t>;</a:t>
          </a:r>
        </a:p>
        <a:p>
          <a:pPr marL="0" lvl="0" indent="0" algn="ctr" defTabSz="800100">
            <a:lnSpc>
              <a:spcPct val="90000"/>
            </a:lnSpc>
            <a:spcBef>
              <a:spcPct val="0"/>
            </a:spcBef>
            <a:spcAft>
              <a:spcPct val="35000"/>
            </a:spcAft>
            <a:buNone/>
          </a:pPr>
          <a:r>
            <a:rPr lang="uk-UA" sz="2000" kern="1200" dirty="0"/>
            <a:t>-Розвиток інституційної спроможності</a:t>
          </a:r>
          <a:endParaRPr lang="en-US" sz="2000" kern="1200" dirty="0"/>
        </a:p>
      </dsp:txBody>
      <dsp:txXfrm>
        <a:off x="2250" y="2867913"/>
        <a:ext cx="5225858" cy="669766"/>
      </dsp:txXfrm>
    </dsp:sp>
    <dsp:sp modelId="{D063512B-64D5-4B6F-86FA-9C87CA518F07}">
      <dsp:nvSpPr>
        <dsp:cNvPr id="0" name=""/>
        <dsp:cNvSpPr/>
      </dsp:nvSpPr>
      <dsp:spPr>
        <a:xfrm>
          <a:off x="5228571" y="2844282"/>
          <a:ext cx="6101875" cy="723378"/>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ts val="0"/>
            </a:spcAft>
            <a:buNone/>
          </a:pPr>
          <a:r>
            <a:rPr lang="en-US" sz="1800" kern="1200" dirty="0"/>
            <a:t>-</a:t>
          </a:r>
          <a:r>
            <a:rPr lang="uk-UA" sz="1800" kern="1200" dirty="0"/>
            <a:t>Затвердження робіт, виконаних в рамках проєкту для звітування перед Секретаріатом Кабміну</a:t>
          </a:r>
          <a:r>
            <a:rPr lang="en-US" sz="1800" kern="1200" dirty="0"/>
            <a:t>; </a:t>
          </a:r>
          <a:endParaRPr lang="ru-RU" sz="1800" kern="1200" dirty="0"/>
        </a:p>
        <a:p>
          <a:pPr marL="0" lvl="0" indent="0" algn="ctr" defTabSz="800100">
            <a:lnSpc>
              <a:spcPct val="90000"/>
            </a:lnSpc>
            <a:spcBef>
              <a:spcPct val="0"/>
            </a:spcBef>
            <a:spcAft>
              <a:spcPts val="0"/>
            </a:spcAft>
            <a:buNone/>
          </a:pPr>
          <a:r>
            <a:rPr lang="en-US" sz="1800" kern="1200" dirty="0"/>
            <a:t>-</a:t>
          </a:r>
          <a:r>
            <a:rPr lang="uk-UA" sz="1800" kern="1200" dirty="0"/>
            <a:t>-Координація публічних заходів</a:t>
          </a:r>
          <a:r>
            <a:rPr lang="en-US" sz="1800" kern="1200" dirty="0"/>
            <a:t>(</a:t>
          </a:r>
          <a:r>
            <a:rPr lang="uk-UA" sz="1800" kern="1200" dirty="0"/>
            <a:t>онлайн платформа)</a:t>
          </a:r>
          <a:r>
            <a:rPr lang="en-US" sz="1800" kern="1200" dirty="0"/>
            <a:t>;</a:t>
          </a:r>
        </a:p>
      </dsp:txBody>
      <dsp:txXfrm>
        <a:off x="5228571" y="2844282"/>
        <a:ext cx="6101875" cy="723378"/>
      </dsp:txXfrm>
    </dsp:sp>
    <dsp:sp modelId="{03A59868-0AAF-404B-A64A-70239AB9143F}">
      <dsp:nvSpPr>
        <dsp:cNvPr id="0" name=""/>
        <dsp:cNvSpPr/>
      </dsp:nvSpPr>
      <dsp:spPr>
        <a:xfrm rot="10800000">
          <a:off x="0" y="0"/>
          <a:ext cx="11332234" cy="2132784"/>
        </a:xfrm>
        <a:prstGeom prst="upArrowCallou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uk-UA" sz="3200" kern="1200" dirty="0"/>
            <a:t>Склад</a:t>
          </a:r>
          <a:r>
            <a:rPr lang="en-US" sz="3200" kern="1200" dirty="0"/>
            <a:t>: </a:t>
          </a:r>
          <a:r>
            <a:rPr lang="uk-UA" sz="3200" kern="1200" dirty="0"/>
            <a:t>МОМ-Україна</a:t>
          </a:r>
          <a:r>
            <a:rPr lang="en-US" sz="3200" kern="1200" dirty="0"/>
            <a:t>, Mi</a:t>
          </a:r>
          <a:r>
            <a:rPr lang="uk-UA" sz="3200" kern="1200" dirty="0"/>
            <a:t>н</a:t>
          </a:r>
          <a:r>
            <a:rPr lang="en-US" sz="3200" kern="1200" dirty="0" err="1"/>
            <a:t>ToT</a:t>
          </a:r>
          <a:r>
            <a:rPr lang="en-US" sz="3200" kern="1200" dirty="0"/>
            <a:t>, </a:t>
          </a:r>
          <a:r>
            <a:rPr lang="en-US" sz="3200" kern="1200" dirty="0" err="1"/>
            <a:t>KfW</a:t>
          </a:r>
          <a:r>
            <a:rPr lang="en-US" sz="3200" kern="1200" dirty="0"/>
            <a:t>, Mi</a:t>
          </a:r>
          <a:r>
            <a:rPr lang="uk-UA" sz="3200" kern="1200" dirty="0" err="1"/>
            <a:t>нРегіон</a:t>
          </a:r>
          <a:r>
            <a:rPr lang="en-US" sz="3200" kern="1200" dirty="0"/>
            <a:t>(?)</a:t>
          </a:r>
        </a:p>
      </dsp:txBody>
      <dsp:txXfrm rot="-10800000">
        <a:off x="0" y="0"/>
        <a:ext cx="11332234" cy="748607"/>
      </dsp:txXfrm>
    </dsp:sp>
    <dsp:sp modelId="{0D250296-F7A7-4EE2-B74B-4BE1A984F24B}">
      <dsp:nvSpPr>
        <dsp:cNvPr id="0" name=""/>
        <dsp:cNvSpPr/>
      </dsp:nvSpPr>
      <dsp:spPr>
        <a:xfrm>
          <a:off x="0" y="748841"/>
          <a:ext cx="5666117" cy="63770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uk-UA" sz="2000" kern="1200" dirty="0"/>
            <a:t>Внутрішня роль в </a:t>
          </a:r>
          <a:r>
            <a:rPr lang="uk-UA" sz="2000" kern="1200" dirty="0" err="1"/>
            <a:t>проєкті</a:t>
          </a:r>
          <a:r>
            <a:rPr lang="uk-UA" sz="2000" kern="1200" dirty="0"/>
            <a:t>: передача повноважень до </a:t>
          </a:r>
          <a:r>
            <a:rPr lang="uk-UA" sz="2000" kern="1200" dirty="0" err="1"/>
            <a:t>МінТОТ</a:t>
          </a:r>
          <a:r>
            <a:rPr lang="uk-UA" sz="2000" kern="1200" dirty="0"/>
            <a:t> у 2025 році</a:t>
          </a:r>
          <a:endParaRPr lang="en-US" sz="2000" kern="1200" dirty="0"/>
        </a:p>
      </dsp:txBody>
      <dsp:txXfrm>
        <a:off x="0" y="748841"/>
        <a:ext cx="5666117" cy="637702"/>
      </dsp:txXfrm>
    </dsp:sp>
    <dsp:sp modelId="{0172DF65-17E0-4E62-9520-8B7D21F19A85}">
      <dsp:nvSpPr>
        <dsp:cNvPr id="0" name=""/>
        <dsp:cNvSpPr/>
      </dsp:nvSpPr>
      <dsp:spPr>
        <a:xfrm>
          <a:off x="5666117" y="748841"/>
          <a:ext cx="5666117" cy="637702"/>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uk-UA" sz="2000" kern="1200" dirty="0"/>
            <a:t>Зовнішня роль в </a:t>
          </a:r>
          <a:r>
            <a:rPr lang="uk-UA" sz="2000" kern="1200" dirty="0" err="1"/>
            <a:t>проєкті</a:t>
          </a:r>
          <a:r>
            <a:rPr lang="uk-UA" sz="2000" kern="1200" dirty="0"/>
            <a:t>: звітування щодо </a:t>
          </a:r>
          <a:r>
            <a:rPr lang="uk-UA" sz="2000" kern="1200" dirty="0" err="1"/>
            <a:t>проєкту</a:t>
          </a:r>
          <a:r>
            <a:rPr lang="uk-UA" sz="2000" kern="1200" dirty="0"/>
            <a:t> до КМУ та публічні заходи</a:t>
          </a:r>
          <a:endParaRPr lang="en-US" sz="2000" kern="1200" dirty="0"/>
        </a:p>
      </dsp:txBody>
      <dsp:txXfrm>
        <a:off x="5666117" y="748841"/>
        <a:ext cx="5666117" cy="637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010698-3722-49D8-A5FD-47F74B4BB5B2}">
      <dsp:nvSpPr>
        <dsp:cNvPr id="0" name=""/>
        <dsp:cNvSpPr/>
      </dsp:nvSpPr>
      <dsp:spPr>
        <a:xfrm>
          <a:off x="5150" y="4799"/>
          <a:ext cx="2634262" cy="25226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uk-UA" sz="2800" kern="1200" dirty="0"/>
            <a:t>Звітування в </a:t>
          </a:r>
          <a:r>
            <a:rPr lang="uk-UA" sz="2800" kern="1200" dirty="0" err="1"/>
            <a:t>проєкті</a:t>
          </a:r>
          <a:endParaRPr lang="en-US" sz="2800" kern="1200" dirty="0"/>
        </a:p>
      </dsp:txBody>
      <dsp:txXfrm>
        <a:off x="5150" y="4799"/>
        <a:ext cx="2634262" cy="2522686"/>
      </dsp:txXfrm>
    </dsp:sp>
    <dsp:sp modelId="{620AB4D1-E98B-4F7F-AE91-D322964B1DC9}">
      <dsp:nvSpPr>
        <dsp:cNvPr id="0" name=""/>
        <dsp:cNvSpPr/>
      </dsp:nvSpPr>
      <dsp:spPr>
        <a:xfrm>
          <a:off x="2639412" y="682771"/>
          <a:ext cx="526852" cy="1166742"/>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9C2EA61-9147-413A-899B-A0C84EB742F5}">
      <dsp:nvSpPr>
        <dsp:cNvPr id="0" name=""/>
        <dsp:cNvSpPr/>
      </dsp:nvSpPr>
      <dsp:spPr>
        <a:xfrm>
          <a:off x="3377006" y="302168"/>
          <a:ext cx="7165193" cy="19279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uk-UA" sz="2400" kern="1200" dirty="0"/>
            <a:t>Щомісячні звіти, починаючи від</a:t>
          </a:r>
          <a:r>
            <a:rPr lang="en-US" sz="2400" kern="1200" dirty="0"/>
            <a:t> </a:t>
          </a:r>
          <a:r>
            <a:rPr lang="uk-UA" sz="2400" kern="1200" dirty="0"/>
            <a:t>вересня </a:t>
          </a:r>
          <a:r>
            <a:rPr lang="en-US" sz="2400" kern="1200" dirty="0"/>
            <a:t>2020- </a:t>
          </a:r>
          <a:r>
            <a:rPr lang="uk-UA" sz="2400" kern="1200" dirty="0"/>
            <a:t>робить МОМ</a:t>
          </a:r>
          <a:endParaRPr lang="en-US" sz="2400" kern="1200" dirty="0"/>
        </a:p>
        <a:p>
          <a:pPr marL="228600" lvl="1" indent="-228600" algn="l" defTabSz="1066800">
            <a:lnSpc>
              <a:spcPct val="90000"/>
            </a:lnSpc>
            <a:spcBef>
              <a:spcPct val="0"/>
            </a:spcBef>
            <a:spcAft>
              <a:spcPct val="15000"/>
            </a:spcAft>
            <a:buChar char="•"/>
          </a:pPr>
          <a:r>
            <a:rPr lang="uk-UA" sz="2400" kern="1200" dirty="0"/>
            <a:t>Щорічні звіти </a:t>
          </a:r>
          <a:r>
            <a:rPr lang="en-US" sz="2400" kern="1200" dirty="0"/>
            <a:t>(</a:t>
          </a:r>
          <a:r>
            <a:rPr lang="uk-UA" sz="2400" kern="1200" dirty="0"/>
            <a:t>квітень</a:t>
          </a:r>
          <a:r>
            <a:rPr lang="en-US" sz="2400" kern="1200" dirty="0"/>
            <a:t> 2021)-</a:t>
          </a:r>
          <a:r>
            <a:rPr lang="uk-UA" sz="2400" kern="1200" dirty="0"/>
            <a:t>робить МОМ</a:t>
          </a:r>
          <a:endParaRPr lang="en-US" sz="2400" kern="1200" dirty="0"/>
        </a:p>
        <a:p>
          <a:pPr marL="228600" lvl="1" indent="-228600" algn="l" defTabSz="1066800">
            <a:lnSpc>
              <a:spcPct val="90000"/>
            </a:lnSpc>
            <a:spcBef>
              <a:spcPct val="0"/>
            </a:spcBef>
            <a:spcAft>
              <a:spcPct val="15000"/>
            </a:spcAft>
            <a:buChar char="•"/>
          </a:pPr>
          <a:r>
            <a:rPr lang="uk-UA" sz="2400" kern="1200" dirty="0"/>
            <a:t>Піврічні звіти згідно</a:t>
          </a:r>
          <a:r>
            <a:rPr lang="en-US" sz="2400" kern="1200" dirty="0"/>
            <a:t> PIA – </a:t>
          </a:r>
          <a:r>
            <a:rPr lang="uk-UA" sz="2400" kern="1200" dirty="0"/>
            <a:t>робить ВЦА </a:t>
          </a:r>
          <a:r>
            <a:rPr lang="en-US" sz="2400" kern="1200" dirty="0"/>
            <a:t>(</a:t>
          </a:r>
          <a:r>
            <a:rPr lang="uk-UA" sz="2400" kern="1200" dirty="0"/>
            <a:t>коли контракт буде підписаний</a:t>
          </a:r>
          <a:r>
            <a:rPr lang="en-US" sz="2400" kern="1200" dirty="0"/>
            <a:t>)</a:t>
          </a:r>
        </a:p>
      </dsp:txBody>
      <dsp:txXfrm>
        <a:off x="3377006" y="302168"/>
        <a:ext cx="7165193" cy="1927948"/>
      </dsp:txXfrm>
    </dsp:sp>
    <dsp:sp modelId="{D7911790-8BEB-43B8-9367-AD950A8F62C5}">
      <dsp:nvSpPr>
        <dsp:cNvPr id="0" name=""/>
        <dsp:cNvSpPr/>
      </dsp:nvSpPr>
      <dsp:spPr>
        <a:xfrm>
          <a:off x="5150" y="2561496"/>
          <a:ext cx="2634262" cy="2026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r" defTabSz="1244600">
            <a:lnSpc>
              <a:spcPct val="90000"/>
            </a:lnSpc>
            <a:spcBef>
              <a:spcPct val="0"/>
            </a:spcBef>
            <a:spcAft>
              <a:spcPct val="35000"/>
            </a:spcAft>
            <a:buNone/>
          </a:pPr>
          <a:r>
            <a:rPr lang="uk-UA" sz="2800" kern="1200" dirty="0"/>
            <a:t>Звітування до КМУ</a:t>
          </a:r>
          <a:endParaRPr lang="en-US" sz="2800" kern="1200" dirty="0"/>
        </a:p>
      </dsp:txBody>
      <dsp:txXfrm>
        <a:off x="5150" y="2561496"/>
        <a:ext cx="2634262" cy="2026628"/>
      </dsp:txXfrm>
    </dsp:sp>
    <dsp:sp modelId="{61D73BAE-9935-4AEB-AC66-FC6F991A5957}">
      <dsp:nvSpPr>
        <dsp:cNvPr id="0" name=""/>
        <dsp:cNvSpPr/>
      </dsp:nvSpPr>
      <dsp:spPr>
        <a:xfrm>
          <a:off x="2639412" y="2609979"/>
          <a:ext cx="443493" cy="1929661"/>
        </a:xfrm>
        <a:prstGeom prst="leftBrace">
          <a:avLst>
            <a:gd name="adj1" fmla="val 35000"/>
            <a:gd name="adj2" fmla="val 5000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D1FC33-09A7-4B6D-88B1-551331814129}">
      <dsp:nvSpPr>
        <dsp:cNvPr id="0" name=""/>
        <dsp:cNvSpPr/>
      </dsp:nvSpPr>
      <dsp:spPr>
        <a:xfrm>
          <a:off x="3293647" y="2537969"/>
          <a:ext cx="7165193" cy="207368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uk-UA" sz="2400" kern="1200" dirty="0"/>
            <a:t>січень</a:t>
          </a:r>
          <a:r>
            <a:rPr lang="en-US" sz="2400" kern="1200" dirty="0"/>
            <a:t> 2021, </a:t>
          </a:r>
          <a:r>
            <a:rPr lang="uk-UA" sz="2400" kern="1200" dirty="0"/>
            <a:t>липень</a:t>
          </a:r>
          <a:r>
            <a:rPr lang="en-US" sz="2400" kern="1200" dirty="0"/>
            <a:t> 2021. </a:t>
          </a:r>
          <a:r>
            <a:rPr lang="uk-UA" sz="2400" kern="1200" dirty="0"/>
            <a:t>НР проводить зустріч перед тим, як </a:t>
          </a:r>
          <a:r>
            <a:rPr lang="en-US" sz="2400" kern="1200" dirty="0"/>
            <a:t>MTOT </a:t>
          </a:r>
          <a:r>
            <a:rPr lang="uk-UA" sz="2400" kern="1200" dirty="0"/>
            <a:t>подає звіт до КМУ</a:t>
          </a:r>
          <a:r>
            <a:rPr lang="en-US" sz="2400" kern="1200" dirty="0"/>
            <a:t> – </a:t>
          </a:r>
          <a:r>
            <a:rPr lang="uk-UA" sz="2400" kern="1200" dirty="0"/>
            <a:t>робить ВЦА </a:t>
          </a:r>
          <a:endParaRPr lang="en-US" sz="2400" kern="1200" dirty="0"/>
        </a:p>
      </dsp:txBody>
      <dsp:txXfrm>
        <a:off x="3293647" y="2537969"/>
        <a:ext cx="7165193" cy="2073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935C0F-5CB8-49DA-A7D9-F5F3033263E9}">
      <dsp:nvSpPr>
        <dsp:cNvPr id="0" name=""/>
        <dsp:cNvSpPr/>
      </dsp:nvSpPr>
      <dsp:spPr>
        <a:xfrm>
          <a:off x="5226" y="519170"/>
          <a:ext cx="1620167" cy="97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Інформування</a:t>
          </a:r>
          <a:endParaRPr lang="en-US" sz="1800" kern="1200" dirty="0"/>
        </a:p>
      </dsp:txBody>
      <dsp:txXfrm>
        <a:off x="33698" y="547642"/>
        <a:ext cx="1563223" cy="915156"/>
      </dsp:txXfrm>
    </dsp:sp>
    <dsp:sp modelId="{AB1504C4-6BE8-41A8-874F-F663ECE65C42}">
      <dsp:nvSpPr>
        <dsp:cNvPr id="0" name=""/>
        <dsp:cNvSpPr/>
      </dsp:nvSpPr>
      <dsp:spPr>
        <a:xfrm>
          <a:off x="1787410" y="804320"/>
          <a:ext cx="343475" cy="4018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1787410" y="884680"/>
        <a:ext cx="240433" cy="241081"/>
      </dsp:txXfrm>
    </dsp:sp>
    <dsp:sp modelId="{D43ECD0F-EED1-43D3-92D9-9FF920CC32C3}">
      <dsp:nvSpPr>
        <dsp:cNvPr id="0" name=""/>
        <dsp:cNvSpPr/>
      </dsp:nvSpPr>
      <dsp:spPr>
        <a:xfrm>
          <a:off x="2273461" y="519170"/>
          <a:ext cx="1620167" cy="97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Консультації</a:t>
          </a:r>
          <a:endParaRPr lang="en-US" sz="1800" kern="1200" dirty="0"/>
        </a:p>
      </dsp:txBody>
      <dsp:txXfrm>
        <a:off x="2301933" y="547642"/>
        <a:ext cx="1563223" cy="915156"/>
      </dsp:txXfrm>
    </dsp:sp>
    <dsp:sp modelId="{DE3F3853-859C-4C17-8F0A-344F221BF1C5}">
      <dsp:nvSpPr>
        <dsp:cNvPr id="0" name=""/>
        <dsp:cNvSpPr/>
      </dsp:nvSpPr>
      <dsp:spPr>
        <a:xfrm>
          <a:off x="4055645" y="804320"/>
          <a:ext cx="343475" cy="4018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4055645" y="884680"/>
        <a:ext cx="240433" cy="241081"/>
      </dsp:txXfrm>
    </dsp:sp>
    <dsp:sp modelId="{1F1EE040-4142-4807-88B1-D6CAFD587749}">
      <dsp:nvSpPr>
        <dsp:cNvPr id="0" name=""/>
        <dsp:cNvSpPr/>
      </dsp:nvSpPr>
      <dsp:spPr>
        <a:xfrm>
          <a:off x="4541696" y="519170"/>
          <a:ext cx="1620167" cy="97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Залучення</a:t>
          </a:r>
          <a:endParaRPr lang="en-US" sz="1800" kern="1200" dirty="0"/>
        </a:p>
      </dsp:txBody>
      <dsp:txXfrm>
        <a:off x="4570168" y="547642"/>
        <a:ext cx="1563223" cy="915156"/>
      </dsp:txXfrm>
    </dsp:sp>
    <dsp:sp modelId="{03D9F483-83C1-4BF6-8682-61E4EBAE5CD3}">
      <dsp:nvSpPr>
        <dsp:cNvPr id="0" name=""/>
        <dsp:cNvSpPr/>
      </dsp:nvSpPr>
      <dsp:spPr>
        <a:xfrm>
          <a:off x="6323880" y="804320"/>
          <a:ext cx="343475" cy="4018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6323880" y="884680"/>
        <a:ext cx="240433" cy="241081"/>
      </dsp:txXfrm>
    </dsp:sp>
    <dsp:sp modelId="{F9B27616-A7DF-4740-9B3E-BAFDB5365487}">
      <dsp:nvSpPr>
        <dsp:cNvPr id="0" name=""/>
        <dsp:cNvSpPr/>
      </dsp:nvSpPr>
      <dsp:spPr>
        <a:xfrm>
          <a:off x="6809930" y="519170"/>
          <a:ext cx="1620167" cy="97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Співпраця</a:t>
          </a:r>
          <a:endParaRPr lang="en-US" sz="1800" kern="1200" dirty="0"/>
        </a:p>
      </dsp:txBody>
      <dsp:txXfrm>
        <a:off x="6838402" y="547642"/>
        <a:ext cx="1563223" cy="915156"/>
      </dsp:txXfrm>
    </dsp:sp>
    <dsp:sp modelId="{283867F1-846F-4CA3-BD97-998889C8E0AA}">
      <dsp:nvSpPr>
        <dsp:cNvPr id="0" name=""/>
        <dsp:cNvSpPr/>
      </dsp:nvSpPr>
      <dsp:spPr>
        <a:xfrm>
          <a:off x="8592115" y="804320"/>
          <a:ext cx="343475" cy="4018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8592115" y="884680"/>
        <a:ext cx="240433" cy="241081"/>
      </dsp:txXfrm>
    </dsp:sp>
    <dsp:sp modelId="{203508FA-7C2D-4D17-96D5-479228449AED}">
      <dsp:nvSpPr>
        <dsp:cNvPr id="0" name=""/>
        <dsp:cNvSpPr/>
      </dsp:nvSpPr>
      <dsp:spPr>
        <a:xfrm>
          <a:off x="9078165" y="519170"/>
          <a:ext cx="1620167" cy="9721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uk-UA" sz="1800" kern="1200" dirty="0"/>
            <a:t>Розширення можливостей</a:t>
          </a:r>
          <a:endParaRPr lang="en-US" sz="1800" kern="1200" dirty="0"/>
        </a:p>
      </dsp:txBody>
      <dsp:txXfrm>
        <a:off x="9106637" y="547642"/>
        <a:ext cx="1563223" cy="9151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1C9D6-BB33-48C0-975C-41DC0FD58A5A}">
      <dsp:nvSpPr>
        <dsp:cNvPr id="0" name=""/>
        <dsp:cNvSpPr/>
      </dsp:nvSpPr>
      <dsp:spPr>
        <a:xfrm>
          <a:off x="0" y="0"/>
          <a:ext cx="105473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37181B-7C68-4CB6-804A-ACC5F3CB076C}">
      <dsp:nvSpPr>
        <dsp:cNvPr id="0" name=""/>
        <dsp:cNvSpPr/>
      </dsp:nvSpPr>
      <dsp:spPr>
        <a:xfrm>
          <a:off x="0" y="0"/>
          <a:ext cx="2109470" cy="439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5740" tIns="205740" rIns="205740" bIns="205740" numCol="1" spcCol="1270" anchor="t" anchorCtr="0">
          <a:noAutofit/>
        </a:bodyPr>
        <a:lstStyle/>
        <a:p>
          <a:pPr marL="0" lvl="0" indent="0" algn="l" defTabSz="2400300">
            <a:lnSpc>
              <a:spcPct val="90000"/>
            </a:lnSpc>
            <a:spcBef>
              <a:spcPct val="0"/>
            </a:spcBef>
            <a:spcAft>
              <a:spcPct val="35000"/>
            </a:spcAft>
            <a:buNone/>
          </a:pPr>
          <a:endParaRPr lang="en-US" sz="5400" kern="1200" dirty="0"/>
        </a:p>
      </dsp:txBody>
      <dsp:txXfrm>
        <a:off x="0" y="0"/>
        <a:ext cx="2109470" cy="4397375"/>
      </dsp:txXfrm>
    </dsp:sp>
    <dsp:sp modelId="{727F7743-CCCA-47FD-8027-498E4A3BDF2C}">
      <dsp:nvSpPr>
        <dsp:cNvPr id="0" name=""/>
        <dsp:cNvSpPr/>
      </dsp:nvSpPr>
      <dsp:spPr>
        <a:xfrm>
          <a:off x="2267680" y="51692"/>
          <a:ext cx="8279669" cy="103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uk-UA" sz="4000" kern="1200" dirty="0"/>
            <a:t>Проектування</a:t>
          </a:r>
          <a:endParaRPr lang="en-US" sz="4000" kern="1200" dirty="0"/>
        </a:p>
      </dsp:txBody>
      <dsp:txXfrm>
        <a:off x="2267680" y="51692"/>
        <a:ext cx="8279669" cy="1033855"/>
      </dsp:txXfrm>
    </dsp:sp>
    <dsp:sp modelId="{2129DFEC-2169-473C-8EAC-978867CFAFA7}">
      <dsp:nvSpPr>
        <dsp:cNvPr id="0" name=""/>
        <dsp:cNvSpPr/>
      </dsp:nvSpPr>
      <dsp:spPr>
        <a:xfrm>
          <a:off x="2109469" y="1085548"/>
          <a:ext cx="8437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AB1542-E5DB-400C-8344-B808ECA68103}">
      <dsp:nvSpPr>
        <dsp:cNvPr id="0" name=""/>
        <dsp:cNvSpPr/>
      </dsp:nvSpPr>
      <dsp:spPr>
        <a:xfrm>
          <a:off x="2267680" y="1137241"/>
          <a:ext cx="8279669" cy="103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uk-UA" sz="4000" kern="1200" dirty="0"/>
            <a:t>Дозволи на будівництво</a:t>
          </a:r>
          <a:endParaRPr lang="en-US" sz="4000" kern="1200" dirty="0"/>
        </a:p>
      </dsp:txBody>
      <dsp:txXfrm>
        <a:off x="2267680" y="1137241"/>
        <a:ext cx="8279669" cy="1033855"/>
      </dsp:txXfrm>
    </dsp:sp>
    <dsp:sp modelId="{F68FD1F4-963D-4AE8-8639-ABC23F587D3A}">
      <dsp:nvSpPr>
        <dsp:cNvPr id="0" name=""/>
        <dsp:cNvSpPr/>
      </dsp:nvSpPr>
      <dsp:spPr>
        <a:xfrm>
          <a:off x="2109469" y="2171096"/>
          <a:ext cx="8437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A33FB3-3191-412A-A834-6D7F31C992CE}">
      <dsp:nvSpPr>
        <dsp:cNvPr id="0" name=""/>
        <dsp:cNvSpPr/>
      </dsp:nvSpPr>
      <dsp:spPr>
        <a:xfrm>
          <a:off x="2267680" y="2222789"/>
          <a:ext cx="8279669" cy="103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uk-UA" sz="4000" kern="1200" dirty="0"/>
            <a:t>Виконання робіт</a:t>
          </a:r>
          <a:endParaRPr lang="en-US" sz="4000" kern="1200" dirty="0"/>
        </a:p>
      </dsp:txBody>
      <dsp:txXfrm>
        <a:off x="2267680" y="2222789"/>
        <a:ext cx="8279669" cy="1033855"/>
      </dsp:txXfrm>
    </dsp:sp>
    <dsp:sp modelId="{31922910-3427-434D-A872-C48639634877}">
      <dsp:nvSpPr>
        <dsp:cNvPr id="0" name=""/>
        <dsp:cNvSpPr/>
      </dsp:nvSpPr>
      <dsp:spPr>
        <a:xfrm>
          <a:off x="2109469" y="3256644"/>
          <a:ext cx="8437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B61B227-2DC9-492D-AC78-392FA44104A7}">
      <dsp:nvSpPr>
        <dsp:cNvPr id="0" name=""/>
        <dsp:cNvSpPr/>
      </dsp:nvSpPr>
      <dsp:spPr>
        <a:xfrm>
          <a:off x="2267680" y="3308337"/>
          <a:ext cx="8279669" cy="103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uk-UA" sz="4000" kern="1200" dirty="0"/>
            <a:t>Процес передачі</a:t>
          </a:r>
          <a:endParaRPr lang="en-US" sz="4000" kern="1200" dirty="0"/>
        </a:p>
      </dsp:txBody>
      <dsp:txXfrm>
        <a:off x="2267680" y="3308337"/>
        <a:ext cx="8279669" cy="1033855"/>
      </dsp:txXfrm>
    </dsp:sp>
    <dsp:sp modelId="{D0F8C9EB-A743-4896-9A09-4843C0E63183}">
      <dsp:nvSpPr>
        <dsp:cNvPr id="0" name=""/>
        <dsp:cNvSpPr/>
      </dsp:nvSpPr>
      <dsp:spPr>
        <a:xfrm>
          <a:off x="2109469" y="4342193"/>
          <a:ext cx="8437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D9B093-A1E7-4F49-8393-CA4961E16F6E}">
      <dsp:nvSpPr>
        <dsp:cNvPr id="0" name=""/>
        <dsp:cNvSpPr/>
      </dsp:nvSpPr>
      <dsp:spPr>
        <a:xfrm>
          <a:off x="0" y="0"/>
          <a:ext cx="105473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A133E-77B0-42BF-9A55-FC2E9455E070}">
      <dsp:nvSpPr>
        <dsp:cNvPr id="0" name=""/>
        <dsp:cNvSpPr/>
      </dsp:nvSpPr>
      <dsp:spPr>
        <a:xfrm>
          <a:off x="0" y="0"/>
          <a:ext cx="2109470" cy="439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 </a:t>
          </a:r>
        </a:p>
      </dsp:txBody>
      <dsp:txXfrm>
        <a:off x="0" y="0"/>
        <a:ext cx="2109470" cy="4397375"/>
      </dsp:txXfrm>
    </dsp:sp>
    <dsp:sp modelId="{B730DFDE-E250-442D-9DE9-79CC57604265}">
      <dsp:nvSpPr>
        <dsp:cNvPr id="0" name=""/>
        <dsp:cNvSpPr/>
      </dsp:nvSpPr>
      <dsp:spPr>
        <a:xfrm>
          <a:off x="2267680" y="68708"/>
          <a:ext cx="8279669" cy="137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uk-UA" sz="2500" kern="1200" dirty="0"/>
            <a:t>Технічні умови, опис робіт та інструкції проектувальнику</a:t>
          </a:r>
          <a:r>
            <a:rPr lang="en-US" sz="2500" kern="1200" dirty="0"/>
            <a:t> </a:t>
          </a:r>
        </a:p>
      </dsp:txBody>
      <dsp:txXfrm>
        <a:off x="2267680" y="68708"/>
        <a:ext cx="8279669" cy="1374179"/>
      </dsp:txXfrm>
    </dsp:sp>
    <dsp:sp modelId="{C74AF39D-B184-4446-9E83-7C42319111E7}">
      <dsp:nvSpPr>
        <dsp:cNvPr id="0" name=""/>
        <dsp:cNvSpPr/>
      </dsp:nvSpPr>
      <dsp:spPr>
        <a:xfrm>
          <a:off x="2109469" y="1442888"/>
          <a:ext cx="8437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778C1E9-0E6A-47D9-8952-C220914A637C}">
      <dsp:nvSpPr>
        <dsp:cNvPr id="0" name=""/>
        <dsp:cNvSpPr/>
      </dsp:nvSpPr>
      <dsp:spPr>
        <a:xfrm>
          <a:off x="2267680" y="1511597"/>
          <a:ext cx="8279669" cy="137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uk-UA" sz="2500" kern="1200" dirty="0"/>
            <a:t>Експертиза готового проекту відповідним галузевим експертом</a:t>
          </a:r>
          <a:endParaRPr lang="en-US" sz="2500" kern="1200" dirty="0"/>
        </a:p>
        <a:p>
          <a:pPr marL="0" lvl="0" indent="0" algn="l" defTabSz="1111250">
            <a:lnSpc>
              <a:spcPct val="90000"/>
            </a:lnSpc>
            <a:spcBef>
              <a:spcPct val="0"/>
            </a:spcBef>
            <a:spcAft>
              <a:spcPct val="35000"/>
            </a:spcAft>
            <a:buNone/>
          </a:pPr>
          <a:endParaRPr lang="en-US" sz="2500" kern="1200" dirty="0"/>
        </a:p>
      </dsp:txBody>
      <dsp:txXfrm>
        <a:off x="2267680" y="1511597"/>
        <a:ext cx="8279669" cy="1374179"/>
      </dsp:txXfrm>
    </dsp:sp>
    <dsp:sp modelId="{AF09A73A-A49C-4DDD-9C97-0B4A32C366A8}">
      <dsp:nvSpPr>
        <dsp:cNvPr id="0" name=""/>
        <dsp:cNvSpPr/>
      </dsp:nvSpPr>
      <dsp:spPr>
        <a:xfrm>
          <a:off x="2109469" y="2885777"/>
          <a:ext cx="8437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2A609F-57F0-44D0-B083-D63BC97713A5}">
      <dsp:nvSpPr>
        <dsp:cNvPr id="0" name=""/>
        <dsp:cNvSpPr/>
      </dsp:nvSpPr>
      <dsp:spPr>
        <a:xfrm>
          <a:off x="2267680" y="2954486"/>
          <a:ext cx="8279669" cy="13741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uk-UA" sz="2500" kern="1200" dirty="0"/>
            <a:t>Видача погодження на проект</a:t>
          </a:r>
          <a:endParaRPr lang="en-US" sz="2500" kern="1200" dirty="0"/>
        </a:p>
      </dsp:txBody>
      <dsp:txXfrm>
        <a:off x="2267680" y="2954486"/>
        <a:ext cx="8279669" cy="1374179"/>
      </dsp:txXfrm>
    </dsp:sp>
    <dsp:sp modelId="{283F5929-D2B0-464E-B3E1-09275A73CAC8}">
      <dsp:nvSpPr>
        <dsp:cNvPr id="0" name=""/>
        <dsp:cNvSpPr/>
      </dsp:nvSpPr>
      <dsp:spPr>
        <a:xfrm>
          <a:off x="2109469" y="4328666"/>
          <a:ext cx="8437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71CAF6-8CB6-4F1C-B923-37085FA7A535}">
      <dsp:nvSpPr>
        <dsp:cNvPr id="0" name=""/>
        <dsp:cNvSpPr/>
      </dsp:nvSpPr>
      <dsp:spPr>
        <a:xfrm rot="5400000">
          <a:off x="6605348" y="-2664443"/>
          <a:ext cx="1133698" cy="67503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uk-UA" sz="2000" kern="1200" dirty="0"/>
            <a:t>Вимоги</a:t>
          </a:r>
          <a:endParaRPr lang="en-US" sz="2000" kern="1200" dirty="0"/>
        </a:p>
        <a:p>
          <a:pPr marL="228600" lvl="1" indent="-228600" algn="l" defTabSz="889000">
            <a:lnSpc>
              <a:spcPct val="90000"/>
            </a:lnSpc>
            <a:spcBef>
              <a:spcPct val="0"/>
            </a:spcBef>
            <a:spcAft>
              <a:spcPct val="15000"/>
            </a:spcAft>
            <a:buChar char="•"/>
          </a:pPr>
          <a:r>
            <a:rPr lang="uk-UA" sz="2000" kern="1200" dirty="0"/>
            <a:t>Час, необхідний для дотримання всіх процедур </a:t>
          </a:r>
          <a:r>
            <a:rPr lang="en-US" sz="2000" kern="1200" dirty="0"/>
            <a:t> </a:t>
          </a:r>
        </a:p>
      </dsp:txBody>
      <dsp:txXfrm rot="-5400000">
        <a:off x="3797046" y="199202"/>
        <a:ext cx="6694961" cy="1023012"/>
      </dsp:txXfrm>
    </dsp:sp>
    <dsp:sp modelId="{1885D625-9B39-432F-87FD-59BF1545D534}">
      <dsp:nvSpPr>
        <dsp:cNvPr id="0" name=""/>
        <dsp:cNvSpPr/>
      </dsp:nvSpPr>
      <dsp:spPr>
        <a:xfrm>
          <a:off x="0" y="2147"/>
          <a:ext cx="3797046" cy="14171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uk-UA" sz="2900" kern="1200" dirty="0"/>
            <a:t>Орган, який видає документ</a:t>
          </a:r>
          <a:endParaRPr lang="en-US" sz="2900" kern="1200" dirty="0"/>
        </a:p>
      </dsp:txBody>
      <dsp:txXfrm>
        <a:off x="69178" y="71325"/>
        <a:ext cx="3658690" cy="1278766"/>
      </dsp:txXfrm>
    </dsp:sp>
    <dsp:sp modelId="{30E002AD-6F28-4ED7-88F9-DD3CCF8D97DF}">
      <dsp:nvSpPr>
        <dsp:cNvPr id="0" name=""/>
        <dsp:cNvSpPr/>
      </dsp:nvSpPr>
      <dsp:spPr>
        <a:xfrm rot="5400000">
          <a:off x="6605348" y="-1176464"/>
          <a:ext cx="1133698" cy="67503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uk-UA" sz="2000" kern="1200" dirty="0"/>
            <a:t>Проектування</a:t>
          </a:r>
          <a:endParaRPr lang="en-US" sz="2000" kern="1200" dirty="0"/>
        </a:p>
        <a:p>
          <a:pPr marL="228600" lvl="1" indent="-228600" algn="l" defTabSz="889000">
            <a:lnSpc>
              <a:spcPct val="90000"/>
            </a:lnSpc>
            <a:spcBef>
              <a:spcPct val="0"/>
            </a:spcBef>
            <a:spcAft>
              <a:spcPct val="15000"/>
            </a:spcAft>
            <a:buChar char="•"/>
          </a:pPr>
          <a:r>
            <a:rPr lang="uk-UA" sz="2000" kern="1200" dirty="0"/>
            <a:t>Які інші сфери відповідальності мають бути</a:t>
          </a:r>
          <a:r>
            <a:rPr lang="en-US" sz="2000" kern="1200" dirty="0"/>
            <a:t>?</a:t>
          </a:r>
        </a:p>
      </dsp:txBody>
      <dsp:txXfrm rot="-5400000">
        <a:off x="3797046" y="1687181"/>
        <a:ext cx="6694961" cy="1023012"/>
      </dsp:txXfrm>
    </dsp:sp>
    <dsp:sp modelId="{53579189-17BB-4937-94EB-771D66CC2BB1}">
      <dsp:nvSpPr>
        <dsp:cNvPr id="0" name=""/>
        <dsp:cNvSpPr/>
      </dsp:nvSpPr>
      <dsp:spPr>
        <a:xfrm>
          <a:off x="0" y="1490126"/>
          <a:ext cx="3797046" cy="14171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uk-UA" sz="2900" kern="1200" dirty="0"/>
            <a:t>Відповідальність МОМ</a:t>
          </a:r>
          <a:endParaRPr lang="en-US" sz="2900" kern="1200" dirty="0"/>
        </a:p>
      </dsp:txBody>
      <dsp:txXfrm>
        <a:off x="69178" y="1559304"/>
        <a:ext cx="3658690" cy="1278766"/>
      </dsp:txXfrm>
    </dsp:sp>
    <dsp:sp modelId="{4CE3E149-42D2-4174-AD23-8F73C59E549D}">
      <dsp:nvSpPr>
        <dsp:cNvPr id="0" name=""/>
        <dsp:cNvSpPr/>
      </dsp:nvSpPr>
      <dsp:spPr>
        <a:xfrm rot="5400000">
          <a:off x="6605348" y="311514"/>
          <a:ext cx="1133698" cy="67503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uk-UA" sz="2000" kern="1200" dirty="0"/>
            <a:t>Містобудівний план</a:t>
          </a:r>
          <a:endParaRPr lang="en-US" sz="2000" kern="1200" dirty="0"/>
        </a:p>
        <a:p>
          <a:pPr marL="228600" lvl="1" indent="-228600" algn="l" defTabSz="889000">
            <a:lnSpc>
              <a:spcPct val="90000"/>
            </a:lnSpc>
            <a:spcBef>
              <a:spcPct val="0"/>
            </a:spcBef>
            <a:spcAft>
              <a:spcPct val="15000"/>
            </a:spcAft>
            <a:buChar char="•"/>
          </a:pPr>
          <a:r>
            <a:rPr lang="uk-UA" sz="2000" kern="1200" dirty="0"/>
            <a:t>Всі інші необхідні технічні та юридичні документи</a:t>
          </a:r>
          <a:endParaRPr lang="en-US" sz="2000" kern="1200" dirty="0"/>
        </a:p>
        <a:p>
          <a:pPr marL="228600" lvl="1" indent="-228600" algn="l" defTabSz="889000">
            <a:lnSpc>
              <a:spcPct val="90000"/>
            </a:lnSpc>
            <a:spcBef>
              <a:spcPct val="0"/>
            </a:spcBef>
            <a:spcAft>
              <a:spcPct val="15000"/>
            </a:spcAft>
            <a:buChar char="•"/>
          </a:pPr>
          <a:r>
            <a:rPr lang="uk-UA" sz="2000" kern="1200" dirty="0"/>
            <a:t>Які інші сфери відповідальності мають бути</a:t>
          </a:r>
          <a:r>
            <a:rPr lang="en-US" sz="2000" kern="1200" dirty="0"/>
            <a:t>?</a:t>
          </a:r>
        </a:p>
      </dsp:txBody>
      <dsp:txXfrm rot="-5400000">
        <a:off x="3797046" y="3175160"/>
        <a:ext cx="6694961" cy="1023012"/>
      </dsp:txXfrm>
    </dsp:sp>
    <dsp:sp modelId="{BCED7129-ACEA-4575-AEBB-0842F260C58D}">
      <dsp:nvSpPr>
        <dsp:cNvPr id="0" name=""/>
        <dsp:cNvSpPr/>
      </dsp:nvSpPr>
      <dsp:spPr>
        <a:xfrm>
          <a:off x="0" y="2978105"/>
          <a:ext cx="3797046" cy="141712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uk-UA" sz="2900" kern="1200" dirty="0"/>
            <a:t>Відповідальність </a:t>
          </a:r>
          <a:r>
            <a:rPr lang="uk-UA" sz="2900" kern="1200" dirty="0" err="1"/>
            <a:t>Сєвєродонецької</a:t>
          </a:r>
          <a:r>
            <a:rPr lang="uk-UA" sz="2900" kern="1200" dirty="0"/>
            <a:t> ВЦА</a:t>
          </a:r>
          <a:endParaRPr lang="en-US" sz="2900" kern="1200" dirty="0"/>
        </a:p>
      </dsp:txBody>
      <dsp:txXfrm>
        <a:off x="69178" y="3047283"/>
        <a:ext cx="3658690" cy="127876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29DF7-7E04-49AF-AE76-CB8A1DCB7A54}">
      <dsp:nvSpPr>
        <dsp:cNvPr id="0" name=""/>
        <dsp:cNvSpPr/>
      </dsp:nvSpPr>
      <dsp:spPr>
        <a:xfrm rot="5400000">
          <a:off x="6530400" y="-2570474"/>
          <a:ext cx="1283594" cy="67503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1930" tIns="100965" rIns="201930" bIns="100965" numCol="1" spcCol="1270" anchor="ctr" anchorCtr="0">
          <a:noAutofit/>
        </a:bodyPr>
        <a:lstStyle/>
        <a:p>
          <a:pPr marL="228600" lvl="1" indent="-228600" algn="l" defTabSz="889000">
            <a:lnSpc>
              <a:spcPct val="90000"/>
            </a:lnSpc>
            <a:spcBef>
              <a:spcPct val="0"/>
            </a:spcBef>
            <a:spcAft>
              <a:spcPct val="15000"/>
            </a:spcAft>
            <a:buChar char="•"/>
          </a:pPr>
          <a:r>
            <a:rPr lang="uk-UA" sz="2000" kern="1200" dirty="0"/>
            <a:t>Управління контрактами</a:t>
          </a:r>
          <a:endParaRPr lang="en-US" sz="2000" kern="1200" dirty="0"/>
        </a:p>
        <a:p>
          <a:pPr marL="228600" lvl="1" indent="-228600" algn="l" defTabSz="889000">
            <a:lnSpc>
              <a:spcPct val="90000"/>
            </a:lnSpc>
            <a:spcBef>
              <a:spcPct val="0"/>
            </a:spcBef>
            <a:spcAft>
              <a:spcPct val="15000"/>
            </a:spcAft>
            <a:buChar char="•"/>
          </a:pPr>
          <a:r>
            <a:rPr lang="uk-UA" sz="2000" kern="1200" dirty="0"/>
            <a:t>Відстеження розкладу</a:t>
          </a:r>
          <a:endParaRPr lang="en-US" sz="2000" kern="1200" dirty="0"/>
        </a:p>
        <a:p>
          <a:pPr marL="228600" lvl="1" indent="-228600" algn="l" defTabSz="889000">
            <a:lnSpc>
              <a:spcPct val="90000"/>
            </a:lnSpc>
            <a:spcBef>
              <a:spcPct val="0"/>
            </a:spcBef>
            <a:spcAft>
              <a:spcPct val="15000"/>
            </a:spcAft>
            <a:buChar char="•"/>
          </a:pPr>
          <a:r>
            <a:rPr lang="uk-UA" sz="2000" kern="1200" dirty="0"/>
            <a:t>Технічний нагляд - забезпечення дотримання якості</a:t>
          </a:r>
          <a:endParaRPr lang="en-US" sz="2000" kern="1200" dirty="0"/>
        </a:p>
        <a:p>
          <a:pPr marL="228600" lvl="1" indent="-228600" algn="l" defTabSz="889000">
            <a:lnSpc>
              <a:spcPct val="90000"/>
            </a:lnSpc>
            <a:spcBef>
              <a:spcPct val="0"/>
            </a:spcBef>
            <a:spcAft>
              <a:spcPct val="15000"/>
            </a:spcAft>
            <a:buChar char="•"/>
          </a:pPr>
          <a:r>
            <a:rPr lang="uk-UA" sz="2000" kern="1200" dirty="0"/>
            <a:t>Звітність</a:t>
          </a:r>
          <a:endParaRPr lang="en-US" sz="2000" kern="1200" dirty="0"/>
        </a:p>
      </dsp:txBody>
      <dsp:txXfrm rot="-5400000">
        <a:off x="3797045" y="225541"/>
        <a:ext cx="6687644" cy="1158274"/>
      </dsp:txXfrm>
    </dsp:sp>
    <dsp:sp modelId="{118F2D99-C227-4724-A6DC-538B4A81F838}">
      <dsp:nvSpPr>
        <dsp:cNvPr id="0" name=""/>
        <dsp:cNvSpPr/>
      </dsp:nvSpPr>
      <dsp:spPr>
        <a:xfrm>
          <a:off x="0" y="2431"/>
          <a:ext cx="3797046" cy="16044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uk-UA" sz="2800" kern="1200" dirty="0"/>
            <a:t>МОМ – команда з нагляду</a:t>
          </a:r>
          <a:endParaRPr lang="en-US" sz="2800" kern="1200" dirty="0"/>
        </a:p>
      </dsp:txBody>
      <dsp:txXfrm>
        <a:off x="78325" y="80756"/>
        <a:ext cx="3640396" cy="1447843"/>
      </dsp:txXfrm>
    </dsp:sp>
    <dsp:sp modelId="{8918B173-770D-49F0-A179-24E34D285301}">
      <dsp:nvSpPr>
        <dsp:cNvPr id="0" name=""/>
        <dsp:cNvSpPr/>
      </dsp:nvSpPr>
      <dsp:spPr>
        <a:xfrm rot="5400000">
          <a:off x="6530400" y="-885756"/>
          <a:ext cx="1283594" cy="67503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uk-UA" sz="2300" kern="1200" dirty="0"/>
            <a:t>Планування та підготовка розкладу</a:t>
          </a:r>
          <a:endParaRPr lang="en-US" sz="2300" kern="1200" dirty="0"/>
        </a:p>
        <a:p>
          <a:pPr marL="228600" lvl="1" indent="-228600" algn="l" defTabSz="1022350">
            <a:lnSpc>
              <a:spcPct val="90000"/>
            </a:lnSpc>
            <a:spcBef>
              <a:spcPct val="0"/>
            </a:spcBef>
            <a:spcAft>
              <a:spcPct val="15000"/>
            </a:spcAft>
            <a:buChar char="•"/>
          </a:pPr>
          <a:r>
            <a:rPr lang="uk-UA" sz="2300" kern="1200" dirty="0"/>
            <a:t>Виконання робіт</a:t>
          </a:r>
          <a:endParaRPr lang="en-US" sz="2300" kern="1200" dirty="0"/>
        </a:p>
        <a:p>
          <a:pPr marL="228600" lvl="1" indent="-228600" algn="l" defTabSz="1022350">
            <a:lnSpc>
              <a:spcPct val="90000"/>
            </a:lnSpc>
            <a:spcBef>
              <a:spcPct val="0"/>
            </a:spcBef>
            <a:spcAft>
              <a:spcPct val="15000"/>
            </a:spcAft>
            <a:buChar char="•"/>
          </a:pPr>
          <a:r>
            <a:rPr lang="uk-UA" sz="2300" kern="1200" dirty="0"/>
            <a:t>Контроль Якості</a:t>
          </a:r>
          <a:endParaRPr lang="en-US" sz="2300" kern="1200" dirty="0"/>
        </a:p>
      </dsp:txBody>
      <dsp:txXfrm rot="-5400000">
        <a:off x="3797045" y="1910259"/>
        <a:ext cx="6687644" cy="1158274"/>
      </dsp:txXfrm>
    </dsp:sp>
    <dsp:sp modelId="{5A7667F1-C35D-42D2-BC5A-D811275C1092}">
      <dsp:nvSpPr>
        <dsp:cNvPr id="0" name=""/>
        <dsp:cNvSpPr/>
      </dsp:nvSpPr>
      <dsp:spPr>
        <a:xfrm>
          <a:off x="0" y="1687148"/>
          <a:ext cx="3797046" cy="16044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uk-UA" sz="2800" kern="1200" dirty="0"/>
            <a:t>Підрядник</a:t>
          </a:r>
          <a:endParaRPr lang="en-US" sz="2800" kern="1200" dirty="0"/>
        </a:p>
      </dsp:txBody>
      <dsp:txXfrm>
        <a:off x="78325" y="1765473"/>
        <a:ext cx="3640396" cy="1447843"/>
      </dsp:txXfrm>
    </dsp:sp>
    <dsp:sp modelId="{5638507E-1667-40F7-A2E5-686B09508C7A}">
      <dsp:nvSpPr>
        <dsp:cNvPr id="0" name=""/>
        <dsp:cNvSpPr/>
      </dsp:nvSpPr>
      <dsp:spPr>
        <a:xfrm rot="5400000">
          <a:off x="6530400" y="798961"/>
          <a:ext cx="1283594" cy="675030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7630" tIns="43815" rIns="87630" bIns="43815" numCol="1" spcCol="1270" anchor="ctr" anchorCtr="0">
          <a:noAutofit/>
        </a:bodyPr>
        <a:lstStyle/>
        <a:p>
          <a:pPr marL="228600" lvl="1" indent="-228600" algn="l" defTabSz="1022350">
            <a:lnSpc>
              <a:spcPct val="90000"/>
            </a:lnSpc>
            <a:spcBef>
              <a:spcPct val="0"/>
            </a:spcBef>
            <a:spcAft>
              <a:spcPct val="15000"/>
            </a:spcAft>
            <a:buChar char="•"/>
          </a:pPr>
          <a:r>
            <a:rPr lang="uk-UA" sz="2300" kern="1200" dirty="0"/>
            <a:t>Перевірка будівництва</a:t>
          </a:r>
          <a:endParaRPr lang="en-US" sz="2300" kern="1200" dirty="0"/>
        </a:p>
      </dsp:txBody>
      <dsp:txXfrm rot="-5400000">
        <a:off x="3797045" y="3594976"/>
        <a:ext cx="6687644" cy="1158274"/>
      </dsp:txXfrm>
    </dsp:sp>
    <dsp:sp modelId="{AEFECE26-DD30-41AA-8341-ED7560E3A076}">
      <dsp:nvSpPr>
        <dsp:cNvPr id="0" name=""/>
        <dsp:cNvSpPr/>
      </dsp:nvSpPr>
      <dsp:spPr>
        <a:xfrm>
          <a:off x="0" y="3371866"/>
          <a:ext cx="3797046" cy="160449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uk-UA" sz="2800" kern="1200" dirty="0"/>
            <a:t>ВЦА</a:t>
          </a:r>
          <a:r>
            <a:rPr lang="en-US" sz="2800" kern="1200" dirty="0"/>
            <a:t> – </a:t>
          </a:r>
          <a:r>
            <a:rPr lang="uk-UA" sz="2800" kern="1200" dirty="0"/>
            <a:t>Департамент Архітектури </a:t>
          </a:r>
          <a:endParaRPr lang="en-US" sz="2800" kern="1200" dirty="0"/>
        </a:p>
      </dsp:txBody>
      <dsp:txXfrm>
        <a:off x="78325" y="3450191"/>
        <a:ext cx="3640396" cy="144784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3A13EA-3106-439C-94F5-D7F68A6E97CC}">
      <dsp:nvSpPr>
        <dsp:cNvPr id="0" name=""/>
        <dsp:cNvSpPr/>
      </dsp:nvSpPr>
      <dsp:spPr>
        <a:xfrm>
          <a:off x="0" y="0"/>
          <a:ext cx="1054734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F75B47-3BE1-4939-A0A2-32B2E7E639B7}">
      <dsp:nvSpPr>
        <dsp:cNvPr id="0" name=""/>
        <dsp:cNvSpPr/>
      </dsp:nvSpPr>
      <dsp:spPr>
        <a:xfrm>
          <a:off x="0" y="0"/>
          <a:ext cx="2109470" cy="43973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r>
            <a:rPr lang="en-US" sz="6500" kern="1200" dirty="0"/>
            <a:t> </a:t>
          </a:r>
        </a:p>
      </dsp:txBody>
      <dsp:txXfrm>
        <a:off x="0" y="0"/>
        <a:ext cx="2109470" cy="4397375"/>
      </dsp:txXfrm>
    </dsp:sp>
    <dsp:sp modelId="{7F253AD1-0D2E-491D-883F-6567C15CCE52}">
      <dsp:nvSpPr>
        <dsp:cNvPr id="0" name=""/>
        <dsp:cNvSpPr/>
      </dsp:nvSpPr>
      <dsp:spPr>
        <a:xfrm>
          <a:off x="2267680" y="51692"/>
          <a:ext cx="8279669" cy="103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ru-RU" sz="3400" b="0" i="0" kern="1200" dirty="0" err="1"/>
            <a:t>Випробування</a:t>
          </a:r>
          <a:r>
            <a:rPr lang="ru-RU" sz="3400" b="0" i="0" kern="1200" dirty="0"/>
            <a:t> та </a:t>
          </a:r>
          <a:r>
            <a:rPr lang="ru-RU" sz="3400" b="0" i="0" kern="1200" dirty="0" err="1"/>
            <a:t>введення</a:t>
          </a:r>
          <a:r>
            <a:rPr lang="ru-RU" sz="3400" b="0" i="0" kern="1200" dirty="0"/>
            <a:t> в </a:t>
          </a:r>
          <a:r>
            <a:rPr lang="ru-RU" sz="3400" b="0" i="0" kern="1200" dirty="0" err="1"/>
            <a:t>експлуатацію</a:t>
          </a:r>
          <a:endParaRPr lang="en-US" sz="3400" kern="1200" dirty="0"/>
        </a:p>
      </dsp:txBody>
      <dsp:txXfrm>
        <a:off x="2267680" y="51692"/>
        <a:ext cx="8279669" cy="1033855"/>
      </dsp:txXfrm>
    </dsp:sp>
    <dsp:sp modelId="{E05DF0B8-1378-47B3-B66B-12703CF3DEF9}">
      <dsp:nvSpPr>
        <dsp:cNvPr id="0" name=""/>
        <dsp:cNvSpPr/>
      </dsp:nvSpPr>
      <dsp:spPr>
        <a:xfrm>
          <a:off x="2109469" y="1085548"/>
          <a:ext cx="8437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59BA37-D6B6-4AFB-BAB1-127D893D3352}">
      <dsp:nvSpPr>
        <dsp:cNvPr id="0" name=""/>
        <dsp:cNvSpPr/>
      </dsp:nvSpPr>
      <dsp:spPr>
        <a:xfrm>
          <a:off x="2267680" y="1137241"/>
          <a:ext cx="8279669" cy="103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uk-UA" sz="3400" kern="1200" dirty="0"/>
            <a:t>Попередня інспекція</a:t>
          </a:r>
          <a:endParaRPr lang="en-US" sz="3400" kern="1200" dirty="0"/>
        </a:p>
      </dsp:txBody>
      <dsp:txXfrm>
        <a:off x="2267680" y="1137241"/>
        <a:ext cx="8279669" cy="1033855"/>
      </dsp:txXfrm>
    </dsp:sp>
    <dsp:sp modelId="{46BA3E14-8669-4205-9E86-99BC0F50AB92}">
      <dsp:nvSpPr>
        <dsp:cNvPr id="0" name=""/>
        <dsp:cNvSpPr/>
      </dsp:nvSpPr>
      <dsp:spPr>
        <a:xfrm>
          <a:off x="2109469" y="2171096"/>
          <a:ext cx="8437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FFF1992-96B6-43DC-A7D6-CF4F55C5EFA7}">
      <dsp:nvSpPr>
        <dsp:cNvPr id="0" name=""/>
        <dsp:cNvSpPr/>
      </dsp:nvSpPr>
      <dsp:spPr>
        <a:xfrm>
          <a:off x="2267680" y="2222789"/>
          <a:ext cx="8279669" cy="103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uk-UA" sz="3400" kern="1200" dirty="0"/>
            <a:t>Остаточна інспекція</a:t>
          </a:r>
          <a:endParaRPr lang="en-US" sz="3400" kern="1200" dirty="0"/>
        </a:p>
      </dsp:txBody>
      <dsp:txXfrm>
        <a:off x="2267680" y="2222789"/>
        <a:ext cx="8279669" cy="1033855"/>
      </dsp:txXfrm>
    </dsp:sp>
    <dsp:sp modelId="{D0B59FEC-D983-495A-B96E-AC2EDC3924B5}">
      <dsp:nvSpPr>
        <dsp:cNvPr id="0" name=""/>
        <dsp:cNvSpPr/>
      </dsp:nvSpPr>
      <dsp:spPr>
        <a:xfrm>
          <a:off x="2109469" y="3256644"/>
          <a:ext cx="8437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3C74E40-B19B-4B15-8F36-0922AB84F8B8}">
      <dsp:nvSpPr>
        <dsp:cNvPr id="0" name=""/>
        <dsp:cNvSpPr/>
      </dsp:nvSpPr>
      <dsp:spPr>
        <a:xfrm>
          <a:off x="2267680" y="3308337"/>
          <a:ext cx="8279669" cy="10338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marL="0" lvl="0" indent="0" algn="l" defTabSz="1511300">
            <a:lnSpc>
              <a:spcPct val="90000"/>
            </a:lnSpc>
            <a:spcBef>
              <a:spcPct val="0"/>
            </a:spcBef>
            <a:spcAft>
              <a:spcPct val="35000"/>
            </a:spcAft>
            <a:buNone/>
          </a:pPr>
          <a:r>
            <a:rPr lang="uk-UA" sz="3400" kern="1200" dirty="0"/>
            <a:t>Передача будівель</a:t>
          </a:r>
          <a:endParaRPr lang="en-US" sz="3400" kern="1200" dirty="0"/>
        </a:p>
      </dsp:txBody>
      <dsp:txXfrm>
        <a:off x="2267680" y="3308337"/>
        <a:ext cx="8279669" cy="1033855"/>
      </dsp:txXfrm>
    </dsp:sp>
    <dsp:sp modelId="{24E99072-79D7-4F96-92D2-35251CFF1569}">
      <dsp:nvSpPr>
        <dsp:cNvPr id="0" name=""/>
        <dsp:cNvSpPr/>
      </dsp:nvSpPr>
      <dsp:spPr>
        <a:xfrm>
          <a:off x="2109469" y="4342193"/>
          <a:ext cx="84378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DA0B74DB-BB14-0549-932A-8E295EC00509}" type="datetimeFigureOut">
              <a:rPr lang="en-US" smtClean="0"/>
              <a:t>23-Oct-20</a:t>
            </a:fld>
            <a:endParaRPr lang="en-US"/>
          </a:p>
        </p:txBody>
      </p:sp>
      <p:sp>
        <p:nvSpPr>
          <p:cNvPr id="4" name="Espace réservé de l’image des diapositives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95523CC8-AFAD-CE4D-A9C6-54616C9F9D5A}" type="slidenum">
              <a:rPr lang="en-US" smtClean="0"/>
              <a:t>‹#›</a:t>
            </a:fld>
            <a:endParaRPr lang="en-US"/>
          </a:p>
        </p:txBody>
      </p:sp>
    </p:spTree>
    <p:extLst>
      <p:ext uri="{BB962C8B-B14F-4D97-AF65-F5344CB8AC3E}">
        <p14:creationId xmlns:p14="http://schemas.microsoft.com/office/powerpoint/2010/main" val="3354202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1</a:t>
            </a:fld>
            <a:endParaRPr lang="en-US"/>
          </a:p>
        </p:txBody>
      </p:sp>
    </p:spTree>
    <p:extLst>
      <p:ext uri="{BB962C8B-B14F-4D97-AF65-F5344CB8AC3E}">
        <p14:creationId xmlns:p14="http://schemas.microsoft.com/office/powerpoint/2010/main" val="23582381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18</a:t>
            </a:fld>
            <a:endParaRPr lang="en-US"/>
          </a:p>
        </p:txBody>
      </p:sp>
    </p:spTree>
    <p:extLst>
      <p:ext uri="{BB962C8B-B14F-4D97-AF65-F5344CB8AC3E}">
        <p14:creationId xmlns:p14="http://schemas.microsoft.com/office/powerpoint/2010/main" val="4153519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ensure participation of the communities in the decision-making process, transparency, compliance and accountability of MMB.</a:t>
            </a:r>
            <a:endParaRPr lang="en-US" dirty="0"/>
          </a:p>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19</a:t>
            </a:fld>
            <a:endParaRPr lang="en-US"/>
          </a:p>
        </p:txBody>
      </p:sp>
    </p:spTree>
    <p:extLst>
      <p:ext uri="{BB962C8B-B14F-4D97-AF65-F5344CB8AC3E}">
        <p14:creationId xmlns:p14="http://schemas.microsoft.com/office/powerpoint/2010/main" val="6040911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uk-UA" sz="1200" b="1" dirty="0">
                <a:solidFill>
                  <a:srgbClr val="0033A0"/>
                </a:solidFill>
                <a:latin typeface="Droid Sans"/>
              </a:rPr>
              <a:t>Револьверний фонд </a:t>
            </a:r>
            <a:r>
              <a:rPr lang="en-US" sz="1200" dirty="0">
                <a:solidFill>
                  <a:srgbClr val="0033A0"/>
                </a:solidFill>
                <a:latin typeface="Droid Sans"/>
              </a:rPr>
              <a:t>– </a:t>
            </a:r>
            <a:r>
              <a:rPr lang="uk-UA" sz="1200" dirty="0">
                <a:latin typeface="Droid Sans"/>
              </a:rPr>
              <a:t>грошовий </a:t>
            </a:r>
            <a:r>
              <a:rPr lang="ru-RU" sz="1200" dirty="0">
                <a:latin typeface="Droid Sans"/>
              </a:rPr>
              <a:t>фонд, з </a:t>
            </a:r>
            <a:r>
              <a:rPr lang="ru-RU" sz="1200" dirty="0" err="1">
                <a:latin typeface="Droid Sans"/>
              </a:rPr>
              <a:t>якого</a:t>
            </a:r>
            <a:r>
              <a:rPr lang="ru-RU" sz="1200" dirty="0">
                <a:latin typeface="Droid Sans"/>
              </a:rPr>
              <a:t> </a:t>
            </a:r>
            <a:r>
              <a:rPr lang="ru-RU" sz="1200" dirty="0" err="1">
                <a:latin typeface="Droid Sans"/>
              </a:rPr>
              <a:t>надаються</a:t>
            </a:r>
            <a:r>
              <a:rPr lang="ru-RU" sz="1200" dirty="0">
                <a:latin typeface="Droid Sans"/>
              </a:rPr>
              <a:t> </a:t>
            </a:r>
            <a:r>
              <a:rPr lang="ru-RU" sz="1200" dirty="0" err="1">
                <a:latin typeface="Droid Sans"/>
              </a:rPr>
              <a:t>цільові</a:t>
            </a:r>
            <a:r>
              <a:rPr lang="ru-RU" sz="1200" dirty="0">
                <a:latin typeface="Droid Sans"/>
              </a:rPr>
              <a:t>  </a:t>
            </a:r>
            <a:r>
              <a:rPr lang="ru-RU" sz="1200" dirty="0" err="1">
                <a:latin typeface="Droid Sans"/>
              </a:rPr>
              <a:t>позики</a:t>
            </a:r>
            <a:r>
              <a:rPr lang="ru-RU" sz="1200" dirty="0">
                <a:latin typeface="Droid Sans"/>
              </a:rPr>
              <a:t> на </a:t>
            </a:r>
            <a:r>
              <a:rPr lang="ru-RU" sz="1200" dirty="0" err="1">
                <a:latin typeface="Droid Sans"/>
              </a:rPr>
              <a:t>поворотній</a:t>
            </a:r>
            <a:r>
              <a:rPr lang="ru-RU" sz="1200" dirty="0">
                <a:latin typeface="Droid Sans"/>
              </a:rPr>
              <a:t> </a:t>
            </a:r>
            <a:r>
              <a:rPr lang="ru-RU" sz="1200" dirty="0" err="1">
                <a:latin typeface="Droid Sans"/>
              </a:rPr>
              <a:t>основі</a:t>
            </a:r>
            <a:r>
              <a:rPr lang="uk-UA" sz="1200" dirty="0">
                <a:latin typeface="Droid Sans"/>
              </a:rPr>
              <a:t>, та по</a:t>
            </a:r>
            <a:r>
              <a:rPr lang="ru-RU" sz="1200" dirty="0">
                <a:latin typeface="Droid Sans"/>
              </a:rPr>
              <a:t> </a:t>
            </a:r>
            <a:r>
              <a:rPr lang="ru-RU" sz="1200" dirty="0" err="1">
                <a:latin typeface="Droid Sans"/>
              </a:rPr>
              <a:t>мірі</a:t>
            </a:r>
            <a:r>
              <a:rPr lang="ru-RU" sz="1200" dirty="0">
                <a:latin typeface="Droid Sans"/>
              </a:rPr>
              <a:t> </a:t>
            </a:r>
            <a:r>
              <a:rPr lang="ru-RU" sz="1200" dirty="0" err="1">
                <a:latin typeface="Droid Sans"/>
              </a:rPr>
              <a:t>повернення</a:t>
            </a:r>
            <a:r>
              <a:rPr lang="ru-RU" sz="1200" dirty="0">
                <a:latin typeface="Droid Sans"/>
              </a:rPr>
              <a:t> </a:t>
            </a:r>
            <a:r>
              <a:rPr lang="ru-RU" sz="1200" dirty="0" err="1">
                <a:latin typeface="Droid Sans"/>
              </a:rPr>
              <a:t>коштів</a:t>
            </a:r>
            <a:r>
              <a:rPr lang="ru-RU" sz="1200" dirty="0">
                <a:latin typeface="Droid Sans"/>
              </a:rPr>
              <a:t>, </a:t>
            </a:r>
            <a:r>
              <a:rPr lang="ru-RU" sz="1200" dirty="0" err="1">
                <a:latin typeface="Droid Sans"/>
              </a:rPr>
              <a:t>видаються</a:t>
            </a:r>
            <a:r>
              <a:rPr lang="ru-RU" sz="1200" dirty="0">
                <a:latin typeface="Droid Sans"/>
              </a:rPr>
              <a:t> </a:t>
            </a:r>
            <a:r>
              <a:rPr lang="ru-RU" sz="1200" dirty="0" err="1">
                <a:latin typeface="Droid Sans"/>
              </a:rPr>
              <a:t>нові</a:t>
            </a:r>
            <a:r>
              <a:rPr lang="ru-RU" sz="1200" dirty="0">
                <a:latin typeface="Droid Sans"/>
              </a:rPr>
              <a:t> </a:t>
            </a:r>
            <a:r>
              <a:rPr lang="ru-RU" sz="1200" dirty="0" err="1">
                <a:latin typeface="Droid Sans"/>
              </a:rPr>
              <a:t>позики</a:t>
            </a:r>
            <a:r>
              <a:rPr lang="ru-RU" sz="1200" dirty="0">
                <a:latin typeface="Droid Sans"/>
              </a:rPr>
              <a:t> </a:t>
            </a:r>
            <a:endParaRPr lang="en-US" sz="1200" dirty="0">
              <a:latin typeface="Droid Sans"/>
            </a:endParaRPr>
          </a:p>
          <a:p>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i="0" kern="1200" dirty="0" err="1">
                <a:solidFill>
                  <a:schemeClr val="tx1"/>
                </a:solidFill>
                <a:effectLst/>
                <a:latin typeface="+mn-lt"/>
                <a:ea typeface="+mn-ea"/>
                <a:cs typeface="+mn-cs"/>
              </a:rPr>
              <a:t>Револьверний</a:t>
            </a:r>
            <a:r>
              <a:rPr lang="ru-RU" sz="1200" b="1" i="0" kern="1200" dirty="0">
                <a:solidFill>
                  <a:schemeClr val="tx1"/>
                </a:solidFill>
                <a:effectLst/>
                <a:latin typeface="+mn-lt"/>
                <a:ea typeface="+mn-ea"/>
                <a:cs typeface="+mn-cs"/>
              </a:rPr>
              <a:t> фонд</a:t>
            </a:r>
            <a:r>
              <a:rPr lang="ru-RU" sz="1200" b="0" i="0" kern="1200" dirty="0">
                <a:solidFill>
                  <a:schemeClr val="tx1"/>
                </a:solidFill>
                <a:effectLst/>
                <a:latin typeface="+mn-lt"/>
                <a:ea typeface="+mn-ea"/>
                <a:cs typeface="+mn-cs"/>
              </a:rPr>
              <a:t> є </a:t>
            </a:r>
            <a:r>
              <a:rPr lang="ru-RU" sz="1200" b="0" i="0" kern="1200" dirty="0" err="1">
                <a:solidFill>
                  <a:schemeClr val="tx1"/>
                </a:solidFill>
                <a:effectLst/>
                <a:latin typeface="+mn-lt"/>
                <a:ea typeface="+mn-ea"/>
                <a:cs typeface="+mn-cs"/>
              </a:rPr>
              <a:t>сучасним</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інструментом</a:t>
            </a:r>
            <a:r>
              <a:rPr lang="ru-RU" sz="1200" b="0" i="0" kern="1200" dirty="0">
                <a:solidFill>
                  <a:schemeClr val="tx1"/>
                </a:solidFill>
                <a:effectLst/>
                <a:latin typeface="+mn-lt"/>
                <a:ea typeface="+mn-ea"/>
                <a:cs typeface="+mn-cs"/>
              </a:rPr>
              <a:t> альтернативного </a:t>
            </a:r>
            <a:r>
              <a:rPr lang="ru-RU" sz="1200" b="0" i="0" kern="1200" dirty="0" err="1">
                <a:solidFill>
                  <a:schemeClr val="tx1"/>
                </a:solidFill>
                <a:effectLst/>
                <a:latin typeface="+mn-lt"/>
                <a:ea typeface="+mn-ea"/>
                <a:cs typeface="+mn-cs"/>
              </a:rPr>
              <a:t>фінансування</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об'єднань</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який</a:t>
            </a:r>
            <a:r>
              <a:rPr lang="ru-RU" sz="1200" b="0" i="0" kern="1200" dirty="0">
                <a:solidFill>
                  <a:schemeClr val="tx1"/>
                </a:solidFill>
                <a:effectLst/>
                <a:latin typeface="+mn-lt"/>
                <a:ea typeface="+mn-ea"/>
                <a:cs typeface="+mn-cs"/>
              </a:rPr>
              <a:t> активно </a:t>
            </a:r>
            <a:r>
              <a:rPr lang="ru-RU" sz="1200" b="0" i="0" kern="1200" dirty="0" err="1">
                <a:solidFill>
                  <a:schemeClr val="tx1"/>
                </a:solidFill>
                <a:effectLst/>
                <a:latin typeface="+mn-lt"/>
                <a:ea typeface="+mn-ea"/>
                <a:cs typeface="+mn-cs"/>
              </a:rPr>
              <a:t>використовується</a:t>
            </a:r>
            <a:r>
              <a:rPr lang="ru-RU" sz="1200" b="0" i="0" kern="1200" dirty="0">
                <a:solidFill>
                  <a:schemeClr val="tx1"/>
                </a:solidFill>
                <a:effectLst/>
                <a:latin typeface="+mn-lt"/>
                <a:ea typeface="+mn-ea"/>
                <a:cs typeface="+mn-cs"/>
              </a:rPr>
              <a:t> у </a:t>
            </a:r>
            <a:r>
              <a:rPr lang="ru-RU" sz="1200" b="0" i="0" kern="1200" dirty="0" err="1">
                <a:solidFill>
                  <a:schemeClr val="tx1"/>
                </a:solidFill>
                <a:effectLst/>
                <a:latin typeface="+mn-lt"/>
                <a:ea typeface="+mn-ea"/>
                <a:cs typeface="+mn-cs"/>
              </a:rPr>
              <a:t>західних</a:t>
            </a:r>
            <a:r>
              <a:rPr lang="ru-RU" sz="1200" b="0" i="0" kern="1200" dirty="0">
                <a:solidFill>
                  <a:schemeClr val="tx1"/>
                </a:solidFill>
                <a:effectLst/>
                <a:latin typeface="+mn-lt"/>
                <a:ea typeface="+mn-ea"/>
                <a:cs typeface="+mn-cs"/>
              </a:rPr>
              <a:t> </a:t>
            </a:r>
            <a:r>
              <a:rPr lang="ru-RU" sz="1200" b="0" i="0" kern="1200" dirty="0" err="1">
                <a:solidFill>
                  <a:schemeClr val="tx1"/>
                </a:solidFill>
                <a:effectLst/>
                <a:latin typeface="+mn-lt"/>
                <a:ea typeface="+mn-ea"/>
                <a:cs typeface="+mn-cs"/>
              </a:rPr>
              <a:t>країнах</a:t>
            </a:r>
            <a:r>
              <a:rPr lang="ru-RU"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uk-UA" dirty="0">
              <a:solidFill>
                <a:srgbClr val="404040"/>
              </a:solidFill>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404040"/>
                </a:solidFill>
                <a:latin typeface="Arial" panose="020B0604020202020204" pitchFamily="34" charset="0"/>
              </a:rPr>
              <a:t>Revolving fund – A fund whose income or repayments can be used to finance its continuing operations from year to year, usually established by a government or nonprofit organization to provide discounted loans.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LFD will accumulate funds coming from monthly payments of beneficiaries (and other sources) and invest them into the next rounds of housing construction (and other infrastructure objects).</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uk-UA" sz="1200" dirty="0">
                <a:solidFill>
                  <a:srgbClr val="0033A0"/>
                </a:solidFill>
              </a:rPr>
              <a:t>Чи існує револьверний фонд в Україні</a:t>
            </a:r>
            <a:r>
              <a:rPr lang="en-US" sz="1200" dirty="0">
                <a:solidFill>
                  <a:srgbClr val="0033A0"/>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latin typeface="Arial" panose="020B0604020202020204" pitchFamily="34" charset="0"/>
              </a:rPr>
              <a:t>У </a:t>
            </a:r>
            <a:r>
              <a:rPr lang="ru-RU" dirty="0" err="1">
                <a:latin typeface="Arial" panose="020B0604020202020204" pitchFamily="34" charset="0"/>
              </a:rPr>
              <a:t>Славуті</a:t>
            </a:r>
            <a:r>
              <a:rPr lang="ru-RU" dirty="0">
                <a:latin typeface="Arial" panose="020B0604020202020204" pitchFamily="34" charset="0"/>
              </a:rPr>
              <a:t> (</a:t>
            </a:r>
            <a:r>
              <a:rPr lang="ru-RU" dirty="0" err="1">
                <a:latin typeface="Arial" panose="020B0604020202020204" pitchFamily="34" charset="0"/>
              </a:rPr>
              <a:t>Хмельницька</a:t>
            </a:r>
            <a:r>
              <a:rPr lang="ru-RU" dirty="0">
                <a:latin typeface="Arial" panose="020B0604020202020204" pitchFamily="34" charset="0"/>
              </a:rPr>
              <a:t> область) - </a:t>
            </a:r>
            <a:r>
              <a:rPr lang="ru-RU" dirty="0" err="1">
                <a:latin typeface="Arial" panose="020B0604020202020204" pitchFamily="34" charset="0"/>
              </a:rPr>
              <a:t>створений</a:t>
            </a:r>
            <a:r>
              <a:rPr lang="ru-RU" dirty="0">
                <a:latin typeface="Arial" panose="020B0604020202020204" pitchFamily="34" charset="0"/>
              </a:rPr>
              <a:t> </a:t>
            </a:r>
            <a:r>
              <a:rPr lang="ru-RU" dirty="0" err="1">
                <a:latin typeface="Arial" panose="020B0604020202020204" pitchFamily="34" charset="0"/>
              </a:rPr>
              <a:t>Славутською</a:t>
            </a:r>
            <a:r>
              <a:rPr lang="ru-RU" dirty="0">
                <a:latin typeface="Arial" panose="020B0604020202020204" pitchFamily="34" charset="0"/>
              </a:rPr>
              <a:t> </a:t>
            </a:r>
            <a:r>
              <a:rPr lang="ru-RU" dirty="0" err="1">
                <a:latin typeface="Arial" panose="020B0604020202020204" pitchFamily="34" charset="0"/>
              </a:rPr>
              <a:t>міською</a:t>
            </a:r>
            <a:r>
              <a:rPr lang="ru-RU" dirty="0">
                <a:latin typeface="Arial" panose="020B0604020202020204" pitchFamily="34" charset="0"/>
              </a:rPr>
              <a:t> радою та ГО "</a:t>
            </a:r>
            <a:r>
              <a:rPr lang="ru-RU" dirty="0" err="1">
                <a:latin typeface="Arial" panose="020B0604020202020204" pitchFamily="34" charset="0"/>
              </a:rPr>
              <a:t>Екоклуб</a:t>
            </a:r>
            <a:r>
              <a:rPr lang="ru-RU" dirty="0">
                <a:latin typeface="Arial" panose="020B0604020202020204" pitchFamily="34" charset="0"/>
              </a:rPr>
              <a:t>" (</a:t>
            </a:r>
            <a:r>
              <a:rPr lang="ru-RU" dirty="0" err="1">
                <a:latin typeface="Arial" panose="020B0604020202020204" pitchFamily="34" charset="0"/>
              </a:rPr>
              <a:t>Рівне</a:t>
            </a:r>
            <a:r>
              <a:rPr lang="ru-RU" dirty="0">
                <a:latin typeface="Arial" panose="020B0604020202020204" pitchFamily="34" charset="0"/>
              </a:rPr>
              <a:t>) у 2015 </a:t>
            </a:r>
            <a:r>
              <a:rPr lang="ru-RU" dirty="0" err="1">
                <a:latin typeface="Arial" panose="020B0604020202020204" pitchFamily="34" charset="0"/>
              </a:rPr>
              <a:t>році</a:t>
            </a:r>
            <a:r>
              <a:rPr lang="ru-RU" dirty="0">
                <a:latin typeface="Arial" panose="020B0604020202020204" pitchFamily="34" charset="0"/>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latin typeface="Arial" panose="020B0604020202020204" pitchFamily="34" charset="0"/>
              </a:rPr>
              <a:t>У </a:t>
            </a:r>
            <a:r>
              <a:rPr lang="ru-RU" dirty="0" err="1">
                <a:latin typeface="Arial" panose="020B0604020202020204" pitchFamily="34" charset="0"/>
              </a:rPr>
              <a:t>Вознесенську</a:t>
            </a:r>
            <a:r>
              <a:rPr lang="ru-RU" dirty="0">
                <a:latin typeface="Arial" panose="020B0604020202020204" pitchFamily="34" charset="0"/>
              </a:rPr>
              <a:t> (</a:t>
            </a:r>
            <a:r>
              <a:rPr lang="ru-RU" dirty="0" err="1">
                <a:latin typeface="Arial" panose="020B0604020202020204" pitchFamily="34" charset="0"/>
              </a:rPr>
              <a:t>Миколаївська</a:t>
            </a:r>
            <a:r>
              <a:rPr lang="ru-RU" dirty="0">
                <a:latin typeface="Arial" panose="020B0604020202020204" pitchFamily="34" charset="0"/>
              </a:rPr>
              <a:t> область) - </a:t>
            </a:r>
            <a:r>
              <a:rPr lang="ru-RU" dirty="0" err="1">
                <a:latin typeface="Arial" panose="020B0604020202020204" pitchFamily="34" charset="0"/>
              </a:rPr>
              <a:t>створений</a:t>
            </a:r>
            <a:r>
              <a:rPr lang="ru-RU" dirty="0">
                <a:latin typeface="Arial" panose="020B0604020202020204" pitchFamily="34" charset="0"/>
              </a:rPr>
              <a:t> </a:t>
            </a:r>
            <a:r>
              <a:rPr lang="ru-RU" dirty="0" err="1">
                <a:latin typeface="Arial" panose="020B0604020202020204" pitchFamily="34" charset="0"/>
              </a:rPr>
              <a:t>Вознесенською</a:t>
            </a:r>
            <a:r>
              <a:rPr lang="ru-RU" dirty="0">
                <a:latin typeface="Arial" panose="020B0604020202020204" pitchFamily="34" charset="0"/>
              </a:rPr>
              <a:t> </a:t>
            </a:r>
            <a:r>
              <a:rPr lang="ru-RU" dirty="0" err="1">
                <a:latin typeface="Arial" panose="020B0604020202020204" pitchFamily="34" charset="0"/>
              </a:rPr>
              <a:t>міською</a:t>
            </a:r>
            <a:r>
              <a:rPr lang="ru-RU" dirty="0">
                <a:latin typeface="Arial" panose="020B0604020202020204" pitchFamily="34" charset="0"/>
              </a:rPr>
              <a:t> радою та ГО "Агентство </a:t>
            </a:r>
            <a:r>
              <a:rPr lang="ru-RU" dirty="0" err="1">
                <a:latin typeface="Arial" panose="020B0604020202020204" pitchFamily="34" charset="0"/>
              </a:rPr>
              <a:t>економічного</a:t>
            </a:r>
            <a:r>
              <a:rPr lang="ru-RU" dirty="0">
                <a:latin typeface="Arial" panose="020B0604020202020204" pitchFamily="34" charset="0"/>
              </a:rPr>
              <a:t> </a:t>
            </a:r>
            <a:r>
              <a:rPr lang="ru-RU" dirty="0" err="1">
                <a:latin typeface="Arial" panose="020B0604020202020204" pitchFamily="34" charset="0"/>
              </a:rPr>
              <a:t>розвитку</a:t>
            </a:r>
            <a:r>
              <a:rPr lang="ru-RU" dirty="0">
                <a:latin typeface="Arial" panose="020B0604020202020204" pitchFamily="34" charset="0"/>
              </a:rPr>
              <a:t>" (</a:t>
            </a:r>
            <a:r>
              <a:rPr lang="ru-RU" dirty="0" err="1">
                <a:latin typeface="Arial" panose="020B0604020202020204" pitchFamily="34" charset="0"/>
              </a:rPr>
              <a:t>Вознесенськ</a:t>
            </a:r>
            <a:r>
              <a:rPr lang="ru-RU" dirty="0">
                <a:latin typeface="Arial" panose="020B0604020202020204" pitchFamily="34" charset="0"/>
              </a:rPr>
              <a:t>)</a:t>
            </a:r>
            <a:endParaRPr lang="en-US" dirty="0"/>
          </a:p>
          <a:p>
            <a:r>
              <a:rPr lang="ru-RU" dirty="0">
                <a:latin typeface="Arial" panose="020B0604020202020204" pitchFamily="34" charset="0"/>
              </a:rPr>
              <a:t>У </a:t>
            </a:r>
            <a:r>
              <a:rPr lang="ru-RU" dirty="0" err="1">
                <a:latin typeface="Arial" panose="020B0604020202020204" pitchFamily="34" charset="0"/>
              </a:rPr>
              <a:t>Луцьку</a:t>
            </a:r>
            <a:r>
              <a:rPr lang="ru-RU" dirty="0">
                <a:latin typeface="Arial" panose="020B0604020202020204" pitchFamily="34" charset="0"/>
              </a:rPr>
              <a:t> (</a:t>
            </a:r>
            <a:r>
              <a:rPr lang="ru-RU" dirty="0" err="1">
                <a:latin typeface="Arial" panose="020B0604020202020204" pitchFamily="34" charset="0"/>
              </a:rPr>
              <a:t>Волинська</a:t>
            </a:r>
            <a:r>
              <a:rPr lang="ru-RU" dirty="0">
                <a:latin typeface="Arial" panose="020B0604020202020204" pitchFamily="34" charset="0"/>
              </a:rPr>
              <a:t> область), </a:t>
            </a:r>
            <a:r>
              <a:rPr lang="ru-RU" dirty="0" err="1">
                <a:latin typeface="Arial" panose="020B0604020202020204" pitchFamily="34" charset="0"/>
              </a:rPr>
              <a:t>Новій</a:t>
            </a:r>
            <a:r>
              <a:rPr lang="ru-RU" dirty="0">
                <a:latin typeface="Arial" panose="020B0604020202020204" pitchFamily="34" charset="0"/>
              </a:rPr>
              <a:t> </a:t>
            </a:r>
            <a:r>
              <a:rPr lang="ru-RU" dirty="0" err="1">
                <a:latin typeface="Arial" panose="020B0604020202020204" pitchFamily="34" charset="0"/>
              </a:rPr>
              <a:t>Каховці</a:t>
            </a:r>
            <a:r>
              <a:rPr lang="ru-RU" dirty="0">
                <a:latin typeface="Arial" panose="020B0604020202020204" pitchFamily="34" charset="0"/>
              </a:rPr>
              <a:t> (</a:t>
            </a:r>
            <a:r>
              <a:rPr lang="ru-RU" dirty="0" err="1">
                <a:latin typeface="Arial" panose="020B0604020202020204" pitchFamily="34" charset="0"/>
              </a:rPr>
              <a:t>Херсонська</a:t>
            </a:r>
            <a:r>
              <a:rPr lang="ru-RU" dirty="0">
                <a:latin typeface="Arial" panose="020B0604020202020204" pitchFamily="34" charset="0"/>
              </a:rPr>
              <a:t> область), </a:t>
            </a:r>
            <a:r>
              <a:rPr lang="ru-RU" dirty="0" err="1">
                <a:latin typeface="Arial" panose="020B0604020202020204" pitchFamily="34" charset="0"/>
              </a:rPr>
              <a:t>Коростені</a:t>
            </a:r>
            <a:r>
              <a:rPr lang="ru-RU" dirty="0">
                <a:latin typeface="Arial" panose="020B0604020202020204" pitchFamily="34" charset="0"/>
              </a:rPr>
              <a:t>,</a:t>
            </a:r>
          </a:p>
          <a:p>
            <a:r>
              <a:rPr lang="ru-RU" dirty="0" err="1">
                <a:latin typeface="Arial" panose="020B0604020202020204" pitchFamily="34" charset="0"/>
              </a:rPr>
              <a:t>Нетішині</a:t>
            </a:r>
            <a:r>
              <a:rPr lang="ru-RU" dirty="0">
                <a:latin typeface="Arial" panose="020B0604020202020204" pitchFamily="34" charset="0"/>
              </a:rPr>
              <a:t> (</a:t>
            </a:r>
            <a:r>
              <a:rPr lang="ru-RU" dirty="0" err="1">
                <a:latin typeface="Arial" panose="020B0604020202020204" pitchFamily="34" charset="0"/>
              </a:rPr>
              <a:t>Хмельницька</a:t>
            </a:r>
            <a:r>
              <a:rPr lang="ru-RU" dirty="0">
                <a:latin typeface="Arial" panose="020B0604020202020204" pitchFamily="34" charset="0"/>
              </a:rPr>
              <a:t> область),</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21</a:t>
            </a:fld>
            <a:endParaRPr lang="en-US"/>
          </a:p>
        </p:txBody>
      </p:sp>
    </p:spTree>
    <p:extLst>
      <p:ext uri="{BB962C8B-B14F-4D97-AF65-F5344CB8AC3E}">
        <p14:creationId xmlns:p14="http://schemas.microsoft.com/office/powerpoint/2010/main" val="9501605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LDF comprises all the funds made available to the MMB following the implementation of the Housing Project – monthly payments for the locative units. </a:t>
            </a:r>
          </a:p>
          <a:p>
            <a:r>
              <a:rPr lang="en-US" dirty="0"/>
              <a:t>LDF shall use monthly payments exclusively for …for the implementation of the projects proposed by the MMB and approved by IOM/PSB.</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State Fund for Regional Development6 - is to cover up to 90% of infrastructure costs under the project, construction of public spaces, engineering infrastructure of water, central heating supply, sewage etc. </a:t>
            </a:r>
            <a:r>
              <a:rPr lang="en-US" sz="1200" b="0" i="1" u="none" strike="noStrike" kern="1200" baseline="0" dirty="0">
                <a:solidFill>
                  <a:schemeClr val="tx1"/>
                </a:solidFill>
                <a:latin typeface="+mn-lt"/>
                <a:ea typeface="+mn-ea"/>
                <a:cs typeface="+mn-cs"/>
              </a:rPr>
              <a:t>(90% of State Budget contribution/ 10% from municipal budget)</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 Participation of the municipality in receiving the subventions from State Budget to local budgets to implement activities of territories’ resilience, negatively affected by military conflict in eastern Ukraine; subvention managed by the Ministry of reintegration of temporary occupied territories </a:t>
            </a:r>
            <a:r>
              <a:rPr lang="en-US" sz="1200" b="0" i="1" u="none" strike="noStrike" kern="1200" baseline="0" dirty="0">
                <a:solidFill>
                  <a:schemeClr val="tx1"/>
                </a:solidFill>
                <a:latin typeface="+mn-lt"/>
                <a:ea typeface="+mn-ea"/>
                <a:cs typeface="+mn-cs"/>
              </a:rPr>
              <a:t>(70% of State Budget contribution/30% from municipal budget) - </a:t>
            </a:r>
            <a:r>
              <a:rPr lang="ru-RU" sz="1200" b="1" i="0" kern="1200" dirty="0" err="1">
                <a:solidFill>
                  <a:schemeClr val="tx1"/>
                </a:solidFill>
                <a:effectLst/>
                <a:latin typeface="+mn-lt"/>
                <a:ea typeface="+mn-ea"/>
                <a:cs typeface="+mn-cs"/>
              </a:rPr>
              <a:t>субвенці</a:t>
            </a:r>
            <a:r>
              <a:rPr lang="ru-RU" sz="1200" b="1" i="0" kern="1200" dirty="0">
                <a:solidFill>
                  <a:schemeClr val="tx1"/>
                </a:solidFill>
                <a:effectLst/>
                <a:latin typeface="+mn-lt"/>
                <a:ea typeface="+mn-ea"/>
                <a:cs typeface="+mn-cs"/>
              </a:rPr>
              <a:t> з державного бюджету </a:t>
            </a:r>
            <a:r>
              <a:rPr lang="ru-RU" sz="1200" b="1" i="0" kern="1200" dirty="0" err="1">
                <a:solidFill>
                  <a:schemeClr val="tx1"/>
                </a:solidFill>
                <a:effectLst/>
                <a:latin typeface="+mn-lt"/>
                <a:ea typeface="+mn-ea"/>
                <a:cs typeface="+mn-cs"/>
              </a:rPr>
              <a:t>місцевим</a:t>
            </a:r>
            <a:r>
              <a:rPr lang="ru-RU" sz="1200" b="1" i="0" kern="1200" dirty="0">
                <a:solidFill>
                  <a:schemeClr val="tx1"/>
                </a:solidFill>
                <a:effectLst/>
                <a:latin typeface="+mn-lt"/>
                <a:ea typeface="+mn-ea"/>
                <a:cs typeface="+mn-cs"/>
              </a:rPr>
              <a:t> бюджетам на </a:t>
            </a:r>
            <a:r>
              <a:rPr lang="ru-RU" sz="1200" b="1" i="0" kern="1200" dirty="0" err="1">
                <a:solidFill>
                  <a:schemeClr val="tx1"/>
                </a:solidFill>
                <a:effectLst/>
                <a:latin typeface="+mn-lt"/>
                <a:ea typeface="+mn-ea"/>
                <a:cs typeface="+mn-cs"/>
              </a:rPr>
              <a:t>здійснення</a:t>
            </a:r>
            <a:r>
              <a:rPr lang="ru-RU" sz="1200" b="1" i="0" kern="1200" dirty="0">
                <a:solidFill>
                  <a:schemeClr val="tx1"/>
                </a:solidFill>
                <a:effectLst/>
                <a:latin typeface="+mn-lt"/>
                <a:ea typeface="+mn-ea"/>
                <a:cs typeface="+mn-cs"/>
              </a:rPr>
              <a:t> </a:t>
            </a:r>
            <a:r>
              <a:rPr lang="ru-RU" sz="1200" b="1" i="0" kern="1200" dirty="0" err="1">
                <a:solidFill>
                  <a:schemeClr val="tx1"/>
                </a:solidFill>
                <a:effectLst/>
                <a:latin typeface="+mn-lt"/>
                <a:ea typeface="+mn-ea"/>
                <a:cs typeface="+mn-cs"/>
              </a:rPr>
              <a:t>заходів</a:t>
            </a:r>
            <a:r>
              <a:rPr lang="ru-RU" sz="1200" b="1" i="0" kern="1200" dirty="0">
                <a:solidFill>
                  <a:schemeClr val="tx1"/>
                </a:solidFill>
                <a:effectLst/>
                <a:latin typeface="+mn-lt"/>
                <a:ea typeface="+mn-ea"/>
                <a:cs typeface="+mn-cs"/>
              </a:rPr>
              <a:t> </a:t>
            </a:r>
            <a:r>
              <a:rPr lang="ru-RU" sz="1200" b="1" i="0" kern="1200" dirty="0" err="1">
                <a:solidFill>
                  <a:schemeClr val="tx1"/>
                </a:solidFill>
                <a:effectLst/>
                <a:latin typeface="+mn-lt"/>
                <a:ea typeface="+mn-ea"/>
                <a:cs typeface="+mn-cs"/>
              </a:rPr>
              <a:t>щодо</a:t>
            </a:r>
            <a:r>
              <a:rPr lang="ru-RU" sz="1200" b="1" i="0" kern="1200" dirty="0">
                <a:solidFill>
                  <a:schemeClr val="tx1"/>
                </a:solidFill>
                <a:effectLst/>
                <a:latin typeface="+mn-lt"/>
                <a:ea typeface="+mn-ea"/>
                <a:cs typeface="+mn-cs"/>
              </a:rPr>
              <a:t> </a:t>
            </a:r>
            <a:r>
              <a:rPr lang="ru-RU" sz="1200" b="1" i="0" kern="1200" dirty="0" err="1">
                <a:solidFill>
                  <a:schemeClr val="tx1"/>
                </a:solidFill>
                <a:effectLst/>
                <a:latin typeface="+mn-lt"/>
                <a:ea typeface="+mn-ea"/>
                <a:cs typeface="+mn-cs"/>
              </a:rPr>
              <a:t>підтримки</a:t>
            </a:r>
            <a:r>
              <a:rPr lang="ru-RU" sz="1200" b="1" i="0" kern="1200" dirty="0">
                <a:solidFill>
                  <a:schemeClr val="tx1"/>
                </a:solidFill>
                <a:effectLst/>
                <a:latin typeface="+mn-lt"/>
                <a:ea typeface="+mn-ea"/>
                <a:cs typeface="+mn-cs"/>
              </a:rPr>
              <a:t> </a:t>
            </a:r>
            <a:r>
              <a:rPr lang="ru-RU" sz="1200" b="1" i="0" kern="1200" dirty="0" err="1">
                <a:solidFill>
                  <a:schemeClr val="tx1"/>
                </a:solidFill>
                <a:effectLst/>
                <a:latin typeface="+mn-lt"/>
                <a:ea typeface="+mn-ea"/>
                <a:cs typeface="+mn-cs"/>
              </a:rPr>
              <a:t>територій</a:t>
            </a:r>
            <a:r>
              <a:rPr lang="ru-RU" sz="1200" b="1" i="0" kern="1200" dirty="0">
                <a:solidFill>
                  <a:schemeClr val="tx1"/>
                </a:solidFill>
                <a:effectLst/>
                <a:latin typeface="+mn-lt"/>
                <a:ea typeface="+mn-ea"/>
                <a:cs typeface="+mn-cs"/>
              </a:rPr>
              <a:t>, </a:t>
            </a:r>
            <a:r>
              <a:rPr lang="ru-RU" sz="1200" b="1" i="0" kern="1200" dirty="0" err="1">
                <a:solidFill>
                  <a:schemeClr val="tx1"/>
                </a:solidFill>
                <a:effectLst/>
                <a:latin typeface="+mn-lt"/>
                <a:ea typeface="+mn-ea"/>
                <a:cs typeface="+mn-cs"/>
              </a:rPr>
              <a:t>що</a:t>
            </a:r>
            <a:r>
              <a:rPr lang="ru-RU" sz="1200" b="1" i="0" kern="1200" dirty="0">
                <a:solidFill>
                  <a:schemeClr val="tx1"/>
                </a:solidFill>
                <a:effectLst/>
                <a:latin typeface="+mn-lt"/>
                <a:ea typeface="+mn-ea"/>
                <a:cs typeface="+mn-cs"/>
              </a:rPr>
              <a:t> </a:t>
            </a:r>
            <a:r>
              <a:rPr lang="ru-RU" sz="1200" b="1" i="0" kern="1200" dirty="0" err="1">
                <a:solidFill>
                  <a:schemeClr val="tx1"/>
                </a:solidFill>
                <a:effectLst/>
                <a:latin typeface="+mn-lt"/>
                <a:ea typeface="+mn-ea"/>
                <a:cs typeface="+mn-cs"/>
              </a:rPr>
              <a:t>зазнали</a:t>
            </a:r>
            <a:r>
              <a:rPr lang="ru-RU" sz="1200" b="1" i="0" kern="1200" dirty="0">
                <a:solidFill>
                  <a:schemeClr val="tx1"/>
                </a:solidFill>
                <a:effectLst/>
                <a:latin typeface="+mn-lt"/>
                <a:ea typeface="+mn-ea"/>
                <a:cs typeface="+mn-cs"/>
              </a:rPr>
              <a:t> негативного </a:t>
            </a:r>
            <a:r>
              <a:rPr lang="ru-RU" sz="1200" b="1" i="0" kern="1200" dirty="0" err="1">
                <a:solidFill>
                  <a:schemeClr val="tx1"/>
                </a:solidFill>
                <a:effectLst/>
                <a:latin typeface="+mn-lt"/>
                <a:ea typeface="+mn-ea"/>
                <a:cs typeface="+mn-cs"/>
              </a:rPr>
              <a:t>впливу</a:t>
            </a:r>
            <a:r>
              <a:rPr lang="ru-RU" sz="1200" b="1" i="0" kern="1200" dirty="0">
                <a:solidFill>
                  <a:schemeClr val="tx1"/>
                </a:solidFill>
                <a:effectLst/>
                <a:latin typeface="+mn-lt"/>
                <a:ea typeface="+mn-ea"/>
                <a:cs typeface="+mn-cs"/>
              </a:rPr>
              <a:t> </a:t>
            </a:r>
            <a:r>
              <a:rPr lang="ru-RU" sz="1200" b="1" i="0" kern="1200" dirty="0" err="1">
                <a:solidFill>
                  <a:schemeClr val="tx1"/>
                </a:solidFill>
                <a:effectLst/>
                <a:latin typeface="+mn-lt"/>
                <a:ea typeface="+mn-ea"/>
                <a:cs typeface="+mn-cs"/>
              </a:rPr>
              <a:t>внаслідок</a:t>
            </a:r>
            <a:r>
              <a:rPr lang="ru-RU" sz="1200" b="1" i="0" kern="1200" dirty="0">
                <a:solidFill>
                  <a:schemeClr val="tx1"/>
                </a:solidFill>
                <a:effectLst/>
                <a:latin typeface="+mn-lt"/>
                <a:ea typeface="+mn-ea"/>
                <a:cs typeface="+mn-cs"/>
              </a:rPr>
              <a:t> </a:t>
            </a:r>
            <a:r>
              <a:rPr lang="ru-RU" sz="1200" b="1" i="0" kern="1200" dirty="0" err="1">
                <a:solidFill>
                  <a:schemeClr val="tx1"/>
                </a:solidFill>
                <a:effectLst/>
                <a:latin typeface="+mn-lt"/>
                <a:ea typeface="+mn-ea"/>
                <a:cs typeface="+mn-cs"/>
              </a:rPr>
              <a:t>збройного</a:t>
            </a:r>
            <a:r>
              <a:rPr lang="ru-RU" sz="1200" b="1" i="0" kern="1200" dirty="0">
                <a:solidFill>
                  <a:schemeClr val="tx1"/>
                </a:solidFill>
                <a:effectLst/>
                <a:latin typeface="+mn-lt"/>
                <a:ea typeface="+mn-ea"/>
                <a:cs typeface="+mn-cs"/>
              </a:rPr>
              <a:t> </a:t>
            </a:r>
            <a:r>
              <a:rPr lang="ru-RU" sz="1200" b="1" i="0" kern="1200" dirty="0" err="1">
                <a:solidFill>
                  <a:schemeClr val="tx1"/>
                </a:solidFill>
                <a:effectLst/>
                <a:latin typeface="+mn-lt"/>
                <a:ea typeface="+mn-ea"/>
                <a:cs typeface="+mn-cs"/>
              </a:rPr>
              <a:t>конфлікту</a:t>
            </a:r>
            <a:r>
              <a:rPr lang="ru-RU" sz="1200" b="1" i="0" kern="1200" dirty="0">
                <a:solidFill>
                  <a:schemeClr val="tx1"/>
                </a:solidFill>
                <a:effectLst/>
                <a:latin typeface="+mn-lt"/>
                <a:ea typeface="+mn-ea"/>
                <a:cs typeface="+mn-cs"/>
              </a:rPr>
              <a:t> на </a:t>
            </a:r>
            <a:r>
              <a:rPr lang="ru-RU" sz="1200" b="1" i="0" kern="1200" dirty="0" err="1">
                <a:solidFill>
                  <a:schemeClr val="tx1"/>
                </a:solidFill>
                <a:effectLst/>
                <a:latin typeface="+mn-lt"/>
                <a:ea typeface="+mn-ea"/>
                <a:cs typeface="+mn-cs"/>
              </a:rPr>
              <a:t>сході</a:t>
            </a:r>
            <a:r>
              <a:rPr lang="ru-RU" sz="1200" b="1" i="0" kern="1200" dirty="0">
                <a:solidFill>
                  <a:schemeClr val="tx1"/>
                </a:solidFill>
                <a:effectLst/>
                <a:latin typeface="+mn-lt"/>
                <a:ea typeface="+mn-ea"/>
                <a:cs typeface="+mn-cs"/>
              </a:rPr>
              <a:t> </a:t>
            </a:r>
            <a:r>
              <a:rPr lang="ru-RU" sz="1200" b="1" i="0" kern="1200" dirty="0" err="1">
                <a:solidFill>
                  <a:schemeClr val="tx1"/>
                </a:solidFill>
                <a:effectLst/>
                <a:latin typeface="+mn-lt"/>
                <a:ea typeface="+mn-ea"/>
                <a:cs typeface="+mn-cs"/>
              </a:rPr>
              <a:t>України</a:t>
            </a:r>
            <a:endParaRPr lang="en-US" sz="1200" b="0" i="0" u="none" strike="noStrike" kern="1200" baseline="0" dirty="0">
              <a:solidFill>
                <a:schemeClr val="tx1"/>
              </a:solidFill>
              <a:latin typeface="+mn-lt"/>
              <a:ea typeface="+mn-ea"/>
              <a:cs typeface="+mn-cs"/>
            </a:endParaRPr>
          </a:p>
          <a:p>
            <a:endParaRPr lang="uk-UA" dirty="0"/>
          </a:p>
          <a:p>
            <a:r>
              <a:rPr lang="ru-RU" sz="1200" b="1" dirty="0" err="1">
                <a:solidFill>
                  <a:srgbClr val="0033A0"/>
                </a:solidFill>
              </a:rPr>
              <a:t>Хто</a:t>
            </a:r>
            <a:r>
              <a:rPr lang="ru-RU" sz="1200" b="1" dirty="0">
                <a:solidFill>
                  <a:srgbClr val="0033A0"/>
                </a:solidFill>
              </a:rPr>
              <a:t> </a:t>
            </a:r>
            <a:r>
              <a:rPr lang="ru-RU" sz="1200" b="1" dirty="0" err="1">
                <a:solidFill>
                  <a:srgbClr val="0033A0"/>
                </a:solidFill>
              </a:rPr>
              <a:t>може</a:t>
            </a:r>
            <a:r>
              <a:rPr lang="ru-RU" sz="1200" b="1" dirty="0">
                <a:solidFill>
                  <a:srgbClr val="0033A0"/>
                </a:solidFill>
              </a:rPr>
              <a:t> </a:t>
            </a:r>
            <a:r>
              <a:rPr lang="ru-RU" sz="1200" b="1" dirty="0" err="1">
                <a:solidFill>
                  <a:srgbClr val="0033A0"/>
                </a:solidFill>
              </a:rPr>
              <a:t>пропонувати</a:t>
            </a:r>
            <a:r>
              <a:rPr lang="ru-RU" sz="1200" b="1" dirty="0">
                <a:solidFill>
                  <a:srgbClr val="0033A0"/>
                </a:solidFill>
              </a:rPr>
              <a:t> </a:t>
            </a:r>
            <a:r>
              <a:rPr lang="ru-RU" sz="1200" b="1" dirty="0" err="1">
                <a:solidFill>
                  <a:srgbClr val="0033A0"/>
                </a:solidFill>
              </a:rPr>
              <a:t>проекти</a:t>
            </a:r>
            <a:r>
              <a:rPr lang="ru-RU" sz="1200" b="1" dirty="0">
                <a:solidFill>
                  <a:srgbClr val="0033A0"/>
                </a:solidFill>
              </a:rPr>
              <a:t> для </a:t>
            </a:r>
            <a:r>
              <a:rPr lang="ru-RU" sz="1200" b="1" dirty="0" err="1">
                <a:solidFill>
                  <a:srgbClr val="0033A0"/>
                </a:solidFill>
              </a:rPr>
              <a:t>фінансування</a:t>
            </a:r>
            <a:r>
              <a:rPr lang="ru-RU" sz="1200" b="1" dirty="0">
                <a:solidFill>
                  <a:srgbClr val="0033A0"/>
                </a:solidFill>
              </a:rPr>
              <a:t> з МФР?</a:t>
            </a:r>
          </a:p>
          <a:p>
            <a:pPr marL="342900" indent="-342900">
              <a:buFont typeface="Arial" panose="020B0604020202020204" pitchFamily="34" charset="0"/>
              <a:buChar char="•"/>
            </a:pPr>
            <a:r>
              <a:rPr lang="ru-RU" sz="1200" dirty="0" err="1"/>
              <a:t>Mісцевий</a:t>
            </a:r>
            <a:r>
              <a:rPr lang="ru-RU" sz="1200" dirty="0"/>
              <a:t> орган </a:t>
            </a:r>
            <a:r>
              <a:rPr lang="ru-RU" sz="1200" dirty="0" err="1"/>
              <a:t>управління</a:t>
            </a:r>
            <a:r>
              <a:rPr lang="ru-RU" sz="1200" dirty="0"/>
              <a:t>;</a:t>
            </a:r>
            <a:r>
              <a:rPr lang="ru-RU" sz="1200" b="1" dirty="0">
                <a:solidFill>
                  <a:srgbClr val="0033A0"/>
                </a:solidFill>
              </a:rPr>
              <a:t> </a:t>
            </a:r>
          </a:p>
          <a:p>
            <a:pPr marL="342900" indent="-342900">
              <a:buFont typeface="Arial" panose="020B0604020202020204" pitchFamily="34" charset="0"/>
              <a:buChar char="•"/>
            </a:pPr>
            <a:r>
              <a:rPr lang="ru-RU" sz="1200" dirty="0" err="1"/>
              <a:t>Місцева</a:t>
            </a:r>
            <a:r>
              <a:rPr lang="ru-RU" sz="1200" dirty="0"/>
              <a:t> рада/</a:t>
            </a:r>
            <a:r>
              <a:rPr lang="ru-RU" sz="1200" dirty="0" err="1"/>
              <a:t>адміністрація</a:t>
            </a:r>
            <a:r>
              <a:rPr lang="ru-RU" sz="1200" dirty="0"/>
              <a:t>;</a:t>
            </a:r>
          </a:p>
          <a:p>
            <a:pPr marL="342900" indent="-342900">
              <a:buFont typeface="Arial" panose="020B0604020202020204" pitchFamily="34" charset="0"/>
              <a:buChar char="•"/>
            </a:pPr>
            <a:r>
              <a:rPr lang="ru-RU" sz="1200" dirty="0" err="1"/>
              <a:t>Місцеві</a:t>
            </a:r>
            <a:r>
              <a:rPr lang="ru-RU" sz="1200" dirty="0"/>
              <a:t> </a:t>
            </a:r>
            <a:r>
              <a:rPr lang="ru-RU" sz="1200" dirty="0" err="1"/>
              <a:t>громадські</a:t>
            </a:r>
            <a:r>
              <a:rPr lang="ru-RU" sz="1200" dirty="0"/>
              <a:t> </a:t>
            </a:r>
            <a:r>
              <a:rPr lang="ru-RU" sz="1200" dirty="0" err="1"/>
              <a:t>організації</a:t>
            </a:r>
            <a:r>
              <a:rPr lang="ru-RU" sz="1200" dirty="0"/>
              <a:t>.</a:t>
            </a:r>
            <a:endParaRPr lang="uk-UA" sz="1200" dirty="0"/>
          </a:p>
          <a:p>
            <a:r>
              <a:rPr lang="uk-UA" sz="1200" b="1" dirty="0">
                <a:solidFill>
                  <a:srgbClr val="0033A0"/>
                </a:solidFill>
              </a:rPr>
              <a:t>Галузі для фінансування з МФР</a:t>
            </a:r>
          </a:p>
          <a:p>
            <a:pPr marL="342900" indent="-342900">
              <a:buFont typeface="Arial" panose="020B0604020202020204" pitchFamily="34" charset="0"/>
              <a:buChar char="•"/>
            </a:pPr>
            <a:r>
              <a:rPr lang="uk-UA" sz="1200" dirty="0"/>
              <a:t>Обслуговування та розширення технічних можливостей будівель.</a:t>
            </a:r>
          </a:p>
          <a:p>
            <a:pPr marL="342900" indent="-342900">
              <a:buFont typeface="Arial" panose="020B0604020202020204" pitchFamily="34" charset="0"/>
              <a:buChar char="•"/>
            </a:pPr>
            <a:r>
              <a:rPr lang="uk-UA" sz="1200" dirty="0"/>
              <a:t>Продовження будівельних програм.</a:t>
            </a:r>
          </a:p>
          <a:p>
            <a:pPr marL="342900" indent="-342900">
              <a:buFont typeface="Arial" panose="020B0604020202020204" pitchFamily="34" charset="0"/>
              <a:buChar char="•"/>
            </a:pPr>
            <a:r>
              <a:rPr lang="uk-UA" sz="1200" dirty="0"/>
              <a:t>Реконструкція, розширення та модернізація соціально-економічної інфраструктури муніципалітету тощо.</a:t>
            </a:r>
          </a:p>
          <a:p>
            <a:r>
              <a:rPr lang="ru-RU" sz="1200" b="1" dirty="0">
                <a:solidFill>
                  <a:srgbClr val="0033A0"/>
                </a:solidFill>
                <a:latin typeface="+mn-lt"/>
              </a:rPr>
              <a:t>Процедура </a:t>
            </a:r>
            <a:r>
              <a:rPr lang="ru-RU" sz="1200" b="1" dirty="0" err="1">
                <a:solidFill>
                  <a:srgbClr val="0033A0"/>
                </a:solidFill>
                <a:latin typeface="+mn-lt"/>
              </a:rPr>
              <a:t>відбору</a:t>
            </a:r>
            <a:r>
              <a:rPr lang="ru-RU" sz="1200" b="1" dirty="0">
                <a:solidFill>
                  <a:srgbClr val="0033A0"/>
                </a:solidFill>
                <a:latin typeface="+mn-lt"/>
              </a:rPr>
              <a:t> </a:t>
            </a:r>
            <a:r>
              <a:rPr lang="ru-RU" sz="1200" b="1" dirty="0" err="1">
                <a:solidFill>
                  <a:srgbClr val="0033A0"/>
                </a:solidFill>
                <a:latin typeface="+mn-lt"/>
              </a:rPr>
              <a:t>проектів</a:t>
            </a:r>
            <a:endParaRPr lang="ru-RU" sz="1200" b="1" dirty="0">
              <a:solidFill>
                <a:srgbClr val="0033A0"/>
              </a:solidFill>
              <a:latin typeface="+mn-lt"/>
            </a:endParaRPr>
          </a:p>
          <a:p>
            <a:pPr marL="342900" indent="-342900">
              <a:buFont typeface="Arial" panose="020B0604020202020204" pitchFamily="34" charset="0"/>
              <a:buChar char="•"/>
            </a:pPr>
            <a:r>
              <a:rPr lang="ru-RU" sz="1200" dirty="0" err="1">
                <a:latin typeface="+mn-lt"/>
              </a:rPr>
              <a:t>Здійснюється</a:t>
            </a:r>
            <a:r>
              <a:rPr lang="ru-RU" sz="1200" dirty="0">
                <a:latin typeface="+mn-lt"/>
              </a:rPr>
              <a:t> </a:t>
            </a:r>
            <a:r>
              <a:rPr lang="ru-RU" sz="1200" dirty="0" err="1">
                <a:latin typeface="+mn-lt"/>
              </a:rPr>
              <a:t>відповідно</a:t>
            </a:r>
            <a:r>
              <a:rPr lang="ru-RU" sz="1200" dirty="0">
                <a:latin typeface="+mn-lt"/>
              </a:rPr>
              <a:t> до </a:t>
            </a:r>
            <a:r>
              <a:rPr lang="ru-RU" sz="1200" dirty="0" err="1">
                <a:latin typeface="+mn-lt"/>
              </a:rPr>
              <a:t>підходу</a:t>
            </a:r>
            <a:r>
              <a:rPr lang="ru-RU" sz="1200" dirty="0">
                <a:latin typeface="+mn-lt"/>
              </a:rPr>
              <a:t>, </a:t>
            </a:r>
            <a:r>
              <a:rPr lang="ru-RU" sz="1200" dirty="0" err="1">
                <a:latin typeface="+mn-lt"/>
              </a:rPr>
              <a:t>запропонованого</a:t>
            </a:r>
            <a:r>
              <a:rPr lang="ru-RU" sz="1200" dirty="0">
                <a:latin typeface="+mn-lt"/>
              </a:rPr>
              <a:t> </a:t>
            </a:r>
            <a:r>
              <a:rPr lang="ru-RU" sz="1200" dirty="0" err="1">
                <a:latin typeface="+mn-lt"/>
              </a:rPr>
              <a:t>житловим</a:t>
            </a:r>
            <a:r>
              <a:rPr lang="ru-RU" sz="1200" dirty="0">
                <a:latin typeface="+mn-lt"/>
              </a:rPr>
              <a:t> </a:t>
            </a:r>
            <a:r>
              <a:rPr lang="ru-RU" sz="1200" dirty="0" err="1">
                <a:latin typeface="+mn-lt"/>
              </a:rPr>
              <a:t>проєктом</a:t>
            </a:r>
            <a:r>
              <a:rPr lang="ru-RU" sz="1200" dirty="0">
                <a:latin typeface="+mn-lt"/>
              </a:rPr>
              <a:t>.</a:t>
            </a:r>
          </a:p>
          <a:p>
            <a:pPr marL="342900" indent="-342900">
              <a:buFont typeface="Arial" panose="020B0604020202020204" pitchFamily="34" charset="0"/>
              <a:buChar char="•"/>
            </a:pPr>
            <a:r>
              <a:rPr lang="ru-RU" sz="1200" dirty="0">
                <a:latin typeface="+mn-lt"/>
              </a:rPr>
              <a:t>Шаблон проекту буде </a:t>
            </a:r>
            <a:r>
              <a:rPr lang="ru-RU" sz="1200" dirty="0" err="1">
                <a:latin typeface="+mn-lt"/>
              </a:rPr>
              <a:t>розроблений</a:t>
            </a:r>
            <a:r>
              <a:rPr lang="ru-RU" sz="1200" dirty="0">
                <a:latin typeface="+mn-lt"/>
              </a:rPr>
              <a:t> МОУ - за </a:t>
            </a:r>
            <a:r>
              <a:rPr lang="ru-RU" sz="1200" dirty="0" err="1">
                <a:latin typeface="+mn-lt"/>
              </a:rPr>
              <a:t>сприяння</a:t>
            </a:r>
            <a:r>
              <a:rPr lang="ru-RU" sz="1200" dirty="0">
                <a:latin typeface="+mn-lt"/>
              </a:rPr>
              <a:t> МОМ - і </a:t>
            </a:r>
            <a:r>
              <a:rPr lang="ru-RU" sz="1200" dirty="0" err="1">
                <a:latin typeface="+mn-lt"/>
              </a:rPr>
              <a:t>затверджений</a:t>
            </a:r>
            <a:r>
              <a:rPr lang="ru-RU" sz="1200" dirty="0">
                <a:latin typeface="+mn-lt"/>
              </a:rPr>
              <a:t> </a:t>
            </a:r>
            <a:r>
              <a:rPr lang="ru-RU" sz="1200" dirty="0" err="1">
                <a:latin typeface="+mn-lt"/>
              </a:rPr>
              <a:t>Місцевою</a:t>
            </a:r>
            <a:r>
              <a:rPr lang="ru-RU" sz="1200" dirty="0">
                <a:latin typeface="+mn-lt"/>
              </a:rPr>
              <a:t> радою / ВЦА</a:t>
            </a:r>
          </a:p>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22</a:t>
            </a:fld>
            <a:endParaRPr lang="en-US"/>
          </a:p>
        </p:txBody>
      </p:sp>
    </p:spTree>
    <p:extLst>
      <p:ext uri="{BB962C8B-B14F-4D97-AF65-F5344CB8AC3E}">
        <p14:creationId xmlns:p14="http://schemas.microsoft.com/office/powerpoint/2010/main" val="13179409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capacity building activities for the City Council – is </a:t>
            </a: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One of the expected results from the implementation of the Housing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enhancement of risk management and capacity building of the City Council’s staff responsible for counteracting non-targeted and inefficient distribution and management of housing units (apartments) as well as development of its management.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23</a:t>
            </a:fld>
            <a:endParaRPr lang="en-US"/>
          </a:p>
        </p:txBody>
      </p:sp>
    </p:spTree>
    <p:extLst>
      <p:ext uri="{BB962C8B-B14F-4D97-AF65-F5344CB8AC3E}">
        <p14:creationId xmlns:p14="http://schemas.microsoft.com/office/powerpoint/2010/main" val="1227365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24</a:t>
            </a:fld>
            <a:endParaRPr lang="en-US"/>
          </a:p>
        </p:txBody>
      </p:sp>
    </p:spTree>
    <p:extLst>
      <p:ext uri="{BB962C8B-B14F-4D97-AF65-F5344CB8AC3E}">
        <p14:creationId xmlns:p14="http://schemas.microsoft.com/office/powerpoint/2010/main" val="3296949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28</a:t>
            </a:fld>
            <a:endParaRPr lang="en-US"/>
          </a:p>
        </p:txBody>
      </p:sp>
    </p:spTree>
    <p:extLst>
      <p:ext uri="{BB962C8B-B14F-4D97-AF65-F5344CB8AC3E}">
        <p14:creationId xmlns:p14="http://schemas.microsoft.com/office/powerpoint/2010/main" val="834141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t>WHAT</a:t>
            </a:r>
          </a:p>
          <a:p>
            <a:pPr eaLnBrk="1" hangingPunct="1">
              <a:spcBef>
                <a:spcPct val="0"/>
              </a:spcBef>
            </a:pPr>
            <a:r>
              <a:rPr lang="en-US" dirty="0"/>
              <a:t>Collaborative process: why is collaboration important?</a:t>
            </a:r>
          </a:p>
          <a:p>
            <a:pPr eaLnBrk="1" hangingPunct="1">
              <a:spcBef>
                <a:spcPct val="0"/>
              </a:spcBef>
            </a:pPr>
            <a:r>
              <a:rPr lang="en-US" dirty="0"/>
              <a:t>	-ownership of process and results</a:t>
            </a:r>
          </a:p>
          <a:p>
            <a:pPr eaLnBrk="1" hangingPunct="1">
              <a:spcBef>
                <a:spcPct val="0"/>
              </a:spcBef>
            </a:pPr>
            <a:r>
              <a:rPr lang="en-US" dirty="0"/>
              <a:t>	-buy in from all relevant actors- including government and decision makers</a:t>
            </a:r>
          </a:p>
          <a:p>
            <a:pPr eaLnBrk="1" hangingPunct="1">
              <a:spcBef>
                <a:spcPct val="0"/>
              </a:spcBef>
            </a:pPr>
            <a:r>
              <a:rPr lang="en-US" dirty="0"/>
              <a:t>	-utilize expertise available in country</a:t>
            </a:r>
          </a:p>
          <a:p>
            <a:pPr eaLnBrk="1" hangingPunct="1">
              <a:spcBef>
                <a:spcPct val="0"/>
              </a:spcBef>
            </a:pPr>
            <a:endParaRPr lang="en-US" dirty="0"/>
          </a:p>
          <a:p>
            <a:pPr eaLnBrk="1" hangingPunct="1">
              <a:spcBef>
                <a:spcPct val="0"/>
              </a:spcBef>
            </a:pPr>
            <a:r>
              <a:rPr lang="en-US" dirty="0"/>
              <a:t>Numbers disaggregated by age, sex and location: why is this useful?</a:t>
            </a:r>
          </a:p>
          <a:p>
            <a:pPr eaLnBrk="1" hangingPunct="1">
              <a:spcBef>
                <a:spcPct val="0"/>
              </a:spcBef>
            </a:pPr>
            <a:r>
              <a:rPr lang="en-US" dirty="0"/>
              <a:t>	- figures: overall big picture; planning purposes</a:t>
            </a:r>
          </a:p>
          <a:p>
            <a:pPr eaLnBrk="1" hangingPunct="1">
              <a:spcBef>
                <a:spcPct val="0"/>
              </a:spcBef>
            </a:pPr>
            <a:r>
              <a:rPr lang="en-US" dirty="0"/>
              <a:t>	- sense of scale/magnitude</a:t>
            </a:r>
          </a:p>
          <a:p>
            <a:pPr eaLnBrk="1" hangingPunct="1">
              <a:spcBef>
                <a:spcPct val="0"/>
              </a:spcBef>
            </a:pPr>
            <a:r>
              <a:rPr lang="en-US" dirty="0"/>
              <a:t>	- disaggregation: recognition of diversity within a population</a:t>
            </a:r>
          </a:p>
          <a:p>
            <a:pPr eaLnBrk="1" hangingPunct="1">
              <a:spcBef>
                <a:spcPct val="0"/>
              </a:spcBef>
            </a:pPr>
            <a:r>
              <a:rPr lang="en-US" dirty="0"/>
              <a:t>	- understanding of certain individuals/groups e.g. female headed households, youth, disabled: concerns, capacities and solutions</a:t>
            </a:r>
          </a:p>
          <a:p>
            <a:pPr eaLnBrk="1" hangingPunct="1">
              <a:spcBef>
                <a:spcPct val="0"/>
              </a:spcBef>
            </a:pPr>
            <a:endParaRPr lang="en-US" dirty="0"/>
          </a:p>
          <a:p>
            <a:pPr eaLnBrk="1" hangingPunct="1">
              <a:spcBef>
                <a:spcPct val="0"/>
              </a:spcBef>
            </a:pPr>
            <a:r>
              <a:rPr lang="en-US" dirty="0"/>
              <a:t>Humanitarian and protection concerns: why is this important?</a:t>
            </a:r>
          </a:p>
          <a:p>
            <a:pPr eaLnBrk="1" hangingPunct="1">
              <a:spcBef>
                <a:spcPct val="0"/>
              </a:spcBef>
            </a:pPr>
            <a:r>
              <a:rPr lang="en-US" dirty="0"/>
              <a:t>	- informs assistance, programs and advocacy efforts</a:t>
            </a:r>
          </a:p>
          <a:p>
            <a:pPr eaLnBrk="1" hangingPunct="1">
              <a:spcBef>
                <a:spcPct val="0"/>
              </a:spcBef>
            </a:pPr>
            <a:r>
              <a:rPr lang="en-US" dirty="0"/>
              <a:t>	- includes capacities, strengths and coping mechanisms</a:t>
            </a:r>
          </a:p>
          <a:p>
            <a:pPr eaLnBrk="1" hangingPunct="1">
              <a:spcBef>
                <a:spcPct val="0"/>
              </a:spcBef>
            </a:pPr>
            <a:endParaRPr lang="en-US" dirty="0"/>
          </a:p>
          <a:p>
            <a:pPr eaLnBrk="1" hangingPunct="1">
              <a:spcBef>
                <a:spcPct val="0"/>
              </a:spcBef>
            </a:pPr>
            <a:r>
              <a:rPr lang="en-US" dirty="0"/>
              <a:t>Displacement analysis: why is this useful?</a:t>
            </a:r>
          </a:p>
          <a:p>
            <a:pPr eaLnBrk="1" hangingPunct="1">
              <a:spcBef>
                <a:spcPct val="0"/>
              </a:spcBef>
            </a:pPr>
            <a:r>
              <a:rPr lang="en-US" dirty="0"/>
              <a:t>	- informs solutions to displacement </a:t>
            </a:r>
          </a:p>
          <a:p>
            <a:pPr eaLnBrk="1" hangingPunct="1">
              <a:spcBef>
                <a:spcPct val="0"/>
              </a:spcBef>
            </a:pPr>
            <a:r>
              <a:rPr lang="en-US" dirty="0"/>
              <a:t>	- participatory: puts IDPs at </a:t>
            </a:r>
            <a:r>
              <a:rPr lang="en-US" dirty="0" err="1"/>
              <a:t>centre</a:t>
            </a:r>
            <a:r>
              <a:rPr lang="en-US" dirty="0"/>
              <a:t> of analysis, according to their situation, intentions and conditions</a:t>
            </a:r>
          </a:p>
          <a:p>
            <a:pPr eaLnBrk="1" hangingPunct="1">
              <a:spcBef>
                <a:spcPct val="0"/>
              </a:spcBef>
            </a:pPr>
            <a:r>
              <a:rPr lang="en-US" dirty="0"/>
              <a:t>		</a:t>
            </a:r>
          </a:p>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35</a:t>
            </a:fld>
            <a:endParaRPr lang="en-US"/>
          </a:p>
        </p:txBody>
      </p:sp>
    </p:spTree>
    <p:extLst>
      <p:ext uri="{BB962C8B-B14F-4D97-AF65-F5344CB8AC3E}">
        <p14:creationId xmlns:p14="http://schemas.microsoft.com/office/powerpoint/2010/main" val="3427538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kumimoji="0" lang="en-US" altLang="en-US" sz="1200" b="1" i="0" u="none" strike="noStrike" kern="1200" cap="none" spc="0" normalizeH="0" baseline="0" noProof="0" dirty="0">
                <a:ln>
                  <a:noFill/>
                </a:ln>
                <a:solidFill>
                  <a:prstClr val="black"/>
                </a:solidFill>
                <a:effectLst/>
                <a:uLnTx/>
                <a:uFillTx/>
                <a:latin typeface="+mn-lt"/>
                <a:ea typeface="+mn-ea"/>
                <a:cs typeface="+mn-cs"/>
              </a:rPr>
              <a:t>Collaborative process: why is collaboration important?</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 Ownership of process and results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mn-lt"/>
                <a:ea typeface="+mn-ea"/>
                <a:cs typeface="+mn-cs"/>
              </a:rPr>
              <a:t>	- Findings of interest/benefit to all:</a:t>
            </a:r>
          </a:p>
          <a:p>
            <a:pPr marL="2743200" marR="0" lvl="6"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mn-lt"/>
                <a:ea typeface="+mn-ea"/>
                <a:cs typeface="+mn-cs"/>
              </a:rPr>
              <a:t>Government (national and local)</a:t>
            </a:r>
          </a:p>
          <a:p>
            <a:pPr marL="2743200" marR="0" lvl="6"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mn-lt"/>
                <a:ea typeface="+mn-ea"/>
                <a:cs typeface="+mn-cs"/>
              </a:rPr>
              <a:t>Multiple organizations </a:t>
            </a:r>
          </a:p>
          <a:p>
            <a:pPr marL="2743200" marR="0" lvl="6"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4472C4">
                    <a:lumMod val="75000"/>
                  </a:srgbClr>
                </a:solidFill>
                <a:effectLst/>
                <a:uLnTx/>
                <a:uFillTx/>
                <a:latin typeface="+mn-lt"/>
                <a:ea typeface="+mn-ea"/>
                <a:cs typeface="+mn-cs"/>
              </a:rPr>
              <a:t>IDP and host communities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mn-lt"/>
                <a:ea typeface="+mn-ea"/>
                <a:cs typeface="+mn-cs"/>
              </a:rPr>
              <a:t>	- </a:t>
            </a:r>
            <a:r>
              <a:rPr kumimoji="0" lang="en-US" sz="1200" b="0" i="0" u="none" strike="noStrike" kern="1200" cap="none" spc="0" normalizeH="0" baseline="0" noProof="0" dirty="0">
                <a:ln>
                  <a:noFill/>
                </a:ln>
                <a:solidFill>
                  <a:prstClr val="black"/>
                </a:solidFill>
                <a:effectLst/>
                <a:uLnTx/>
                <a:uFillTx/>
                <a:latin typeface="+mn-lt"/>
                <a:ea typeface="+mn-ea"/>
                <a:cs typeface="+mn-cs"/>
              </a:rPr>
              <a:t>Reduces need for multiple surveys / assessments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How is coordination and consensus achieved? Through a Coordination Committee / Working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 its purpose: to achieve consensus we are looking for and to guide and oversee the process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 its responsibilities: agree upon objectives, endorse methodology and tools, shape data  collection tools,  oversee workplan implementation, agree on recommendations, use results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	- its membership: authorities (local and central), humanitarian and development actors (national and international), technical partners (e.g. national office for statistics), representatives of displaced communities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Working with these partners throughout the design and implementation of the profiling process develops their own technical capacity in conducting data collection and analysis that is geared towards achieving durable solutions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1200" cap="none" spc="0" normalizeH="0" baseline="0" noProof="0" dirty="0">
              <a:ln>
                <a:noFill/>
              </a:ln>
              <a:solidFill>
                <a:prstClr val="black"/>
              </a:solidFill>
              <a:effectLst/>
              <a:uLnTx/>
              <a:uFillTx/>
              <a:latin typeface="+mn-lt"/>
              <a:ea typeface="+mn-ea"/>
              <a:cs typeface="+mn-cs"/>
            </a:endParaRPr>
          </a:p>
          <a:p>
            <a:pPr marL="171450" indent="-171450">
              <a:buFont typeface="Arial" panose="020B0604020202020204" pitchFamily="34" charset="0"/>
              <a:buChar char="•"/>
            </a:pPr>
            <a:r>
              <a:rPr lang="en-GB" sz="1200" b="1" kern="1200" dirty="0">
                <a:solidFill>
                  <a:schemeClr val="tx1"/>
                </a:solidFill>
                <a:effectLst/>
                <a:latin typeface="+mn-lt"/>
                <a:ea typeface="+mn-ea"/>
                <a:cs typeface="+mn-cs"/>
              </a:rPr>
              <a:t>Clear and agreed upon objectives are central to profiling because:</a:t>
            </a:r>
          </a:p>
          <a:p>
            <a:pPr marL="228600" lvl="0" indent="-228600">
              <a:buFont typeface="+mj-lt"/>
              <a:buAutoNum type="arabicPeriod"/>
            </a:pPr>
            <a:r>
              <a:rPr lang="en-GB" sz="1200" kern="1200" dirty="0">
                <a:solidFill>
                  <a:schemeClr val="tx1"/>
                </a:solidFill>
                <a:effectLst/>
                <a:latin typeface="+mn-lt"/>
                <a:ea typeface="+mn-ea"/>
                <a:cs typeface="+mn-cs"/>
              </a:rPr>
              <a:t>Secure buy-in</a:t>
            </a:r>
          </a:p>
          <a:p>
            <a:pPr marL="228600" lvl="0" indent="-228600">
              <a:buFont typeface="+mj-lt"/>
              <a:buAutoNum type="arabicPeriod"/>
            </a:pPr>
            <a:r>
              <a:rPr lang="en-GB" sz="1200" kern="1200" dirty="0">
                <a:solidFill>
                  <a:schemeClr val="tx1"/>
                </a:solidFill>
                <a:effectLst/>
                <a:latin typeface="+mn-lt"/>
                <a:ea typeface="+mn-ea"/>
                <a:cs typeface="+mn-cs"/>
              </a:rPr>
              <a:t>Direct methodology</a:t>
            </a:r>
          </a:p>
          <a:p>
            <a:pPr marL="228600" lvl="0" indent="-228600">
              <a:buFont typeface="+mj-lt"/>
              <a:buAutoNum type="arabicPeriod"/>
            </a:pPr>
            <a:r>
              <a:rPr lang="en-GB" sz="1200" kern="1200" dirty="0">
                <a:solidFill>
                  <a:schemeClr val="tx1"/>
                </a:solidFill>
                <a:effectLst/>
                <a:latin typeface="+mn-lt"/>
                <a:ea typeface="+mn-ea"/>
                <a:cs typeface="+mn-cs"/>
              </a:rPr>
              <a:t>Shape data collection tools</a:t>
            </a:r>
          </a:p>
          <a:p>
            <a:pPr marL="228600" lvl="0" indent="-228600">
              <a:buFont typeface="+mj-lt"/>
              <a:buAutoNum type="arabicPeriod"/>
            </a:pPr>
            <a:r>
              <a:rPr lang="en-GB" sz="1200" kern="1200" dirty="0">
                <a:solidFill>
                  <a:schemeClr val="tx1"/>
                </a:solidFill>
                <a:effectLst/>
                <a:latin typeface="+mn-lt"/>
                <a:ea typeface="+mn-ea"/>
                <a:cs typeface="+mn-cs"/>
              </a:rPr>
              <a:t>Frame analysis</a:t>
            </a:r>
          </a:p>
          <a:p>
            <a:pPr marL="228600" lvl="0" indent="-228600">
              <a:buFont typeface="+mj-lt"/>
              <a:buAutoNum type="arabicPeriod"/>
            </a:pPr>
            <a:r>
              <a:rPr lang="en-GB" sz="1200" kern="1200" dirty="0">
                <a:solidFill>
                  <a:schemeClr val="tx1"/>
                </a:solidFill>
                <a:effectLst/>
                <a:latin typeface="+mn-lt"/>
                <a:ea typeface="+mn-ea"/>
                <a:cs typeface="+mn-cs"/>
              </a:rPr>
              <a:t>Formulate and prioritize recommendations</a:t>
            </a:r>
          </a:p>
          <a:p>
            <a:pPr marL="228600" lvl="0" indent="-228600">
              <a:buFont typeface="+mj-lt"/>
              <a:buAutoNum type="arabicPeriod"/>
            </a:pPr>
            <a:r>
              <a:rPr lang="en-GB" sz="1200" kern="1200" dirty="0">
                <a:solidFill>
                  <a:schemeClr val="tx1"/>
                </a:solidFill>
                <a:effectLst/>
                <a:latin typeface="+mn-lt"/>
                <a:ea typeface="+mn-ea"/>
                <a:cs typeface="+mn-cs"/>
              </a:rPr>
              <a:t>Provide information on the following:</a:t>
            </a:r>
          </a:p>
          <a:p>
            <a:pPr marL="408600" lvl="0">
              <a:lnSpc>
                <a:spcPct val="100000"/>
              </a:lnSpc>
              <a:spcBef>
                <a:spcPts val="0"/>
              </a:spcBef>
              <a:buFont typeface="Wingdings" pitchFamily="2" charset="2"/>
              <a:buChar char="Ø"/>
            </a:pPr>
            <a:r>
              <a:rPr lang="en-GB" dirty="0"/>
              <a:t>Needs, capacities and coping mechanisms in relation to livelihoods, education, housing land and property</a:t>
            </a:r>
          </a:p>
          <a:p>
            <a:pPr marL="408600" lvl="0">
              <a:lnSpc>
                <a:spcPct val="100000"/>
              </a:lnSpc>
              <a:spcBef>
                <a:spcPts val="0"/>
              </a:spcBef>
              <a:buFont typeface="Wingdings" pitchFamily="2" charset="2"/>
              <a:buChar char="Ø"/>
            </a:pPr>
            <a:r>
              <a:rPr lang="en-GB" dirty="0"/>
              <a:t>Relationship to host communities</a:t>
            </a:r>
          </a:p>
          <a:p>
            <a:pPr marL="408600" lvl="0">
              <a:lnSpc>
                <a:spcPct val="100000"/>
              </a:lnSpc>
              <a:spcBef>
                <a:spcPts val="0"/>
              </a:spcBef>
              <a:buFont typeface="Wingdings" pitchFamily="2" charset="2"/>
              <a:buChar char="Ø"/>
            </a:pPr>
            <a:r>
              <a:rPr lang="en-GB" dirty="0"/>
              <a:t>Future intentions of IDPs</a:t>
            </a:r>
          </a:p>
          <a:p>
            <a:pPr marL="408600" lvl="0">
              <a:lnSpc>
                <a:spcPct val="100000"/>
              </a:lnSpc>
              <a:spcBef>
                <a:spcPts val="0"/>
              </a:spcBef>
              <a:buFont typeface="Wingdings" pitchFamily="2" charset="2"/>
              <a:buChar char="Ø"/>
            </a:pPr>
            <a:r>
              <a:rPr lang="en-GB" dirty="0"/>
              <a:t>Database available to the humanitarian/development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1" i="0" u="sng" strike="noStrike" kern="1200" cap="none" spc="0" normalizeH="0" baseline="0" noProof="0" dirty="0">
                <a:ln>
                  <a:noFill/>
                </a:ln>
                <a:solidFill>
                  <a:prstClr val="black"/>
                </a:solidFill>
                <a:effectLst/>
                <a:uLnTx/>
                <a:uFillTx/>
                <a:latin typeface="+mn-lt"/>
                <a:ea typeface="+mn-ea"/>
                <a:cs typeface="+mn-cs"/>
              </a:rPr>
              <a:t>Highly suited to urban settings:</a:t>
            </a:r>
          </a:p>
          <a:p>
            <a:pPr>
              <a:lnSpc>
                <a:spcPct val="100000"/>
              </a:lnSpc>
              <a:spcBef>
                <a:spcPts val="0"/>
              </a:spcBef>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1. Urban IDPs are often difficult to locate in urban settings?</a:t>
            </a:r>
          </a:p>
          <a:p>
            <a:pPr marL="552600" lvl="0">
              <a:lnSpc>
                <a:spcPct val="100000"/>
              </a:lnSpc>
              <a:spcBef>
                <a:spcPts val="0"/>
              </a:spcBef>
              <a:buFont typeface="Wingdings" pitchFamily="2" charset="2"/>
              <a:buChar char="Ø"/>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Profiling is not case management – anonymous, group-based</a:t>
            </a:r>
          </a:p>
          <a:p>
            <a:pPr lvl="0">
              <a:lnSpc>
                <a:spcPct val="100000"/>
              </a:lnSpc>
              <a:spcBef>
                <a:spcPts val="0"/>
              </a:spcBef>
              <a:buFont typeface="Wingdings" pitchFamily="2" charset="2"/>
              <a:buChar char="Ø"/>
              <a:tabLst>
                <a:tab pos="457200" algn="l"/>
              </a:tabLs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2. IDPs interspersed among urban poor</a:t>
            </a:r>
          </a:p>
          <a:p>
            <a:pPr marL="552600">
              <a:lnSpc>
                <a:spcPct val="100000"/>
              </a:lnSpc>
              <a:spcBef>
                <a:spcPts val="0"/>
              </a:spcBef>
              <a:buFont typeface="Wingdings" pitchFamily="2" charset="2"/>
              <a:buChar char="Ø"/>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Profiling compares their experience – neighborhood level</a:t>
            </a:r>
          </a:p>
          <a:p>
            <a:pPr>
              <a:lnSpc>
                <a:spcPct val="100000"/>
              </a:lnSpc>
              <a:spcBef>
                <a:spcPts val="0"/>
              </a:spcBef>
              <a:buFont typeface="Wingdings" pitchFamily="2" charset="2"/>
              <a:buChar char="Ø"/>
              <a:tabLst>
                <a:tab pos="457200" algn="l"/>
              </a:tabLs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3. Complex logistics of urban settings</a:t>
            </a:r>
          </a:p>
          <a:p>
            <a:pPr marL="552600" lvl="0">
              <a:lnSpc>
                <a:spcPct val="100000"/>
              </a:lnSpc>
              <a:spcBef>
                <a:spcPts val="0"/>
              </a:spcBef>
              <a:buFont typeface="Wingdings" pitchFamily="2" charset="2"/>
              <a:buChar char="Ø"/>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Profiling is multi-method, adaptable &amp; often community-based</a:t>
            </a:r>
          </a:p>
          <a:p>
            <a:pPr lvl="0">
              <a:lnSpc>
                <a:spcPct val="100000"/>
              </a:lnSpc>
              <a:spcBef>
                <a:spcPts val="0"/>
              </a:spcBef>
              <a:buFont typeface="Wingdings" pitchFamily="2" charset="2"/>
              <a:buChar char="Ø"/>
              <a:tabLst>
                <a:tab pos="457200" algn="l"/>
              </a:tabLst>
            </a:pPr>
            <a:endParaRPr lang="en-US" sz="800" dirty="0">
              <a:latin typeface="Calibri" panose="020F0502020204030204" pitchFamily="34" charset="0"/>
              <a:ea typeface="Calibri" panose="020F0502020204030204" pitchFamily="34" charset="0"/>
              <a:cs typeface="Times New Roman" panose="02020603050405020304" pitchFamily="18" charset="0"/>
            </a:endParaRPr>
          </a:p>
          <a:p>
            <a:pPr>
              <a:lnSpc>
                <a:spcPct val="100000"/>
              </a:lnSpc>
              <a:spcBef>
                <a:spcPts val="0"/>
              </a:spcBef>
              <a:tabLst>
                <a:tab pos="457200" algn="l"/>
              </a:tabLst>
            </a:pPr>
            <a:r>
              <a:rPr lang="en-US" b="1" dirty="0">
                <a:latin typeface="Calibri" panose="020F0502020204030204" pitchFamily="34" charset="0"/>
                <a:ea typeface="Calibri" panose="020F0502020204030204" pitchFamily="34" charset="0"/>
                <a:cs typeface="Times New Roman" panose="02020603050405020304" pitchFamily="18" charset="0"/>
              </a:rPr>
              <a:t>4. Development and humanitarian agencies (should) work together</a:t>
            </a:r>
          </a:p>
          <a:p>
            <a:pPr marL="552600" lvl="0">
              <a:lnSpc>
                <a:spcPct val="100000"/>
              </a:lnSpc>
              <a:spcBef>
                <a:spcPts val="0"/>
              </a:spcBef>
              <a:buFont typeface="Wingdings" pitchFamily="2" charset="2"/>
              <a:buChar char="Ø"/>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Profiling information is useful to all agencies</a:t>
            </a:r>
          </a:p>
          <a:p>
            <a:pPr marL="552600" lvl="0">
              <a:lnSpc>
                <a:spcPct val="100000"/>
              </a:lnSpc>
              <a:spcBef>
                <a:spcPts val="0"/>
              </a:spcBef>
              <a:buFont typeface="Wingdings" pitchFamily="2" charset="2"/>
              <a:buChar char="Ø"/>
              <a:tabLst>
                <a:tab pos="457200" algn="l"/>
              </a:tabLst>
            </a:pPr>
            <a:r>
              <a:rPr lang="en-US" dirty="0">
                <a:latin typeface="Calibri" panose="020F0502020204030204" pitchFamily="34" charset="0"/>
                <a:ea typeface="Calibri" panose="020F0502020204030204" pitchFamily="34" charset="0"/>
                <a:cs typeface="Times New Roman" panose="02020603050405020304" pitchFamily="18" charset="0"/>
              </a:rPr>
              <a:t>Profiling is collaborative, brings agencies &amp; government together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36</a:t>
            </a:fld>
            <a:endParaRPr lang="en-US"/>
          </a:p>
        </p:txBody>
      </p:sp>
    </p:spTree>
    <p:extLst>
      <p:ext uri="{BB962C8B-B14F-4D97-AF65-F5344CB8AC3E}">
        <p14:creationId xmlns:p14="http://schemas.microsoft.com/office/powerpoint/2010/main" val="170882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Need for Profiling?</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Lack of disaggregated data at the local level</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This project requires specific data which has not been collected before – e.g. design of housing units, number and size of rooms etc</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Need for common understanding of situation</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What makes a good objective?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Relevant: filling the information gaps identified through desk review</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Consensus: helps to secure buy-in and sustain interest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Feasible: possible to achieve in the given context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Targeted: identifies specific use to inform policy, strategy, advocacy, programming etc.</a:t>
            </a:r>
          </a:p>
          <a:p>
            <a:endParaRPr lang="en-GB"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Methodology elements: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Target groups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Geographical coverage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Thematic coverage</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Data collection methods/sources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IASC Durable Solutions framework for IDPs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Training and capacity building</a:t>
            </a: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37</a:t>
            </a:fld>
            <a:endParaRPr lang="en-US"/>
          </a:p>
        </p:txBody>
      </p:sp>
    </p:spTree>
    <p:extLst>
      <p:ext uri="{BB962C8B-B14F-4D97-AF65-F5344CB8AC3E}">
        <p14:creationId xmlns:p14="http://schemas.microsoft.com/office/powerpoint/2010/main" val="3198670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Construction/Technical Component: </a:t>
            </a:r>
            <a:r>
              <a:rPr lang="en-US" sz="1200" kern="1200" dirty="0">
                <a:solidFill>
                  <a:schemeClr val="tx1"/>
                </a:solidFill>
                <a:effectLst/>
                <a:latin typeface="+mn-lt"/>
                <a:ea typeface="+mn-ea"/>
                <a:cs typeface="+mn-cs"/>
              </a:rPr>
              <a:t>25,000 – 30,000 sqm to be constructed or rehabilitated; the housing units will be paid by beneficiaries, not free.</a:t>
            </a:r>
            <a:r>
              <a:rPr lang="en-US" dirty="0"/>
              <a:t> 2. Management/Capacity Building Component: PBS, MMB, LDF 3. Community/Beneficiaries’, Government Liaising Component: a separate web page, ESMP (Environmental and Social Management Plan), complaints filing mechanism, finding consensus with affected communities. What was already done, and to contribute to third component: negotiations with municipalities and Ministry of Communities’ and Territories’ </a:t>
            </a:r>
            <a:r>
              <a:rPr lang="en-US" dirty="0" err="1"/>
              <a:t>Developoment</a:t>
            </a:r>
            <a:r>
              <a:rPr lang="en-US" dirty="0"/>
              <a:t>.</a:t>
            </a:r>
          </a:p>
        </p:txBody>
      </p:sp>
      <p:sp>
        <p:nvSpPr>
          <p:cNvPr id="4" name="Slide Number Placeholder 3"/>
          <p:cNvSpPr>
            <a:spLocks noGrp="1"/>
          </p:cNvSpPr>
          <p:nvPr>
            <p:ph type="sldNum" sz="quarter" idx="5"/>
          </p:nvPr>
        </p:nvSpPr>
        <p:spPr/>
        <p:txBody>
          <a:bodyPr/>
          <a:lstStyle/>
          <a:p>
            <a:fld id="{95523CC8-AFAD-CE4D-A9C6-54616C9F9D5A}" type="slidenum">
              <a:rPr lang="en-US" smtClean="0"/>
              <a:t>7</a:t>
            </a:fld>
            <a:endParaRPr lang="en-US"/>
          </a:p>
        </p:txBody>
      </p:sp>
    </p:spTree>
    <p:extLst>
      <p:ext uri="{BB962C8B-B14F-4D97-AF65-F5344CB8AC3E}">
        <p14:creationId xmlns:p14="http://schemas.microsoft.com/office/powerpoint/2010/main" val="2858227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38</a:t>
            </a:fld>
            <a:endParaRPr lang="en-US"/>
          </a:p>
        </p:txBody>
      </p:sp>
    </p:spTree>
    <p:extLst>
      <p:ext uri="{BB962C8B-B14F-4D97-AF65-F5344CB8AC3E}">
        <p14:creationId xmlns:p14="http://schemas.microsoft.com/office/powerpoint/2010/main" val="1802568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39</a:t>
            </a:fld>
            <a:endParaRPr lang="en-US"/>
          </a:p>
        </p:txBody>
      </p:sp>
    </p:spTree>
    <p:extLst>
      <p:ext uri="{BB962C8B-B14F-4D97-AF65-F5344CB8AC3E}">
        <p14:creationId xmlns:p14="http://schemas.microsoft.com/office/powerpoint/2010/main" val="38579534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OBJECTIVE</a:t>
            </a:r>
            <a:r>
              <a:rPr lang="ru-RU" dirty="0"/>
              <a:t> </a:t>
            </a:r>
            <a:r>
              <a:rPr lang="en-US" sz="1200" b="1" dirty="0">
                <a:solidFill>
                  <a:srgbClr val="00196D"/>
                </a:solidFill>
              </a:rPr>
              <a:t>of the Housing project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 contribute to the Government of Ukraine’s efforts to </a:t>
            </a:r>
            <a:r>
              <a:rPr lang="en-US" sz="1200" b="1" dirty="0">
                <a:solidFill>
                  <a:srgbClr val="0033A0"/>
                </a:solidFill>
              </a:rPr>
              <a:t>improve housing conditions</a:t>
            </a:r>
            <a:r>
              <a:rPr lang="en-US" sz="1200" dirty="0">
                <a:solidFill>
                  <a:srgbClr val="0033A0"/>
                </a:solidFill>
              </a:rPr>
              <a:t> </a:t>
            </a:r>
            <a:r>
              <a:rPr lang="en-US" sz="1200" dirty="0"/>
              <a:t>of Internally Displaced Persons (IDPs) affected by the conflict in Ukraine by </a:t>
            </a:r>
            <a:r>
              <a:rPr lang="en-US" sz="1200" b="1" dirty="0">
                <a:solidFill>
                  <a:srgbClr val="0033A0"/>
                </a:solidFill>
              </a:rPr>
              <a:t>increasing the opportunities and options to access </a:t>
            </a:r>
            <a:r>
              <a:rPr lang="en-US" sz="1200" dirty="0"/>
              <a:t>to long-term housing solutions.</a:t>
            </a:r>
          </a:p>
          <a:p>
            <a:endParaRPr lang="ru-RU"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It is estimated that the project will have a total of 1500-2000 beneficiaries - 1,200-1500 IDPs and 300-500 local residents. IOM staff 15 people.</a:t>
            </a:r>
            <a:endParaRPr lang="en-US" dirty="0"/>
          </a:p>
          <a:p>
            <a:endParaRPr lang="en-US" dirty="0"/>
          </a:p>
          <a:p>
            <a:r>
              <a:rPr lang="uk-UA" dirty="0"/>
              <a:t>1. Будівництво / Технічний компонент: 25000 - 30 000 </a:t>
            </a:r>
            <a:r>
              <a:rPr lang="uk-UA" dirty="0" err="1"/>
              <a:t>кв.м</a:t>
            </a:r>
            <a:r>
              <a:rPr lang="uk-UA" dirty="0"/>
              <a:t>. будуть споруджені або реконструйовані; житлові одиниці будуть сплачуватися </a:t>
            </a:r>
            <a:r>
              <a:rPr lang="uk-UA" dirty="0" err="1"/>
              <a:t>беніфіціарами</a:t>
            </a:r>
            <a:r>
              <a:rPr lang="uk-UA" dirty="0"/>
              <a:t>, а не надаватись безкоштовно. 2. Компонент управління / нарощування потенціалу: НРП</a:t>
            </a:r>
            <a:r>
              <a:rPr lang="en-US" dirty="0"/>
              <a:t>, </a:t>
            </a:r>
            <a:r>
              <a:rPr lang="uk-UA" dirty="0"/>
              <a:t>МОУ</a:t>
            </a:r>
            <a:r>
              <a:rPr lang="en-US" dirty="0"/>
              <a:t>, </a:t>
            </a:r>
            <a:r>
              <a:rPr lang="uk-UA" dirty="0"/>
              <a:t>ФМР</a:t>
            </a:r>
            <a:r>
              <a:rPr lang="en-US" dirty="0"/>
              <a:t> 3. </a:t>
            </a:r>
            <a:r>
              <a:rPr lang="uk-UA" dirty="0"/>
              <a:t>Громада/ </a:t>
            </a:r>
            <a:r>
              <a:rPr lang="uk-UA" dirty="0" err="1"/>
              <a:t>беніфіціари</a:t>
            </a:r>
            <a:r>
              <a:rPr lang="uk-UA" dirty="0"/>
              <a:t>, компонент урядового зв’язку: окрема веб-сторінка, </a:t>
            </a:r>
            <a:r>
              <a:rPr lang="en-US" dirty="0"/>
              <a:t>ESMP (</a:t>
            </a:r>
            <a:r>
              <a:rPr lang="uk-UA" dirty="0"/>
              <a:t>План управління екологічного та соціального менеджменту), механізм подання скарг, пошук консенсусу з постраждалими громадами. Що вже було зроблено, і сприяти третьому компоненту: переговори з муніципалітетами та Міністерством регіонального розвитку</a:t>
            </a:r>
            <a:endParaRPr lang="en-US" dirty="0"/>
          </a:p>
          <a:p>
            <a:endParaRPr lang="uk-UA" noProof="0" dirty="0"/>
          </a:p>
        </p:txBody>
      </p:sp>
      <p:sp>
        <p:nvSpPr>
          <p:cNvPr id="4" name="Slide Number Placeholder 3"/>
          <p:cNvSpPr>
            <a:spLocks noGrp="1"/>
          </p:cNvSpPr>
          <p:nvPr>
            <p:ph type="sldNum" sz="quarter" idx="5"/>
          </p:nvPr>
        </p:nvSpPr>
        <p:spPr/>
        <p:txBody>
          <a:bodyPr/>
          <a:lstStyle/>
          <a:p>
            <a:fld id="{95523CC8-AFAD-CE4D-A9C6-54616C9F9D5A}" type="slidenum">
              <a:rPr lang="en-US" smtClean="0"/>
              <a:t>8</a:t>
            </a:fld>
            <a:endParaRPr lang="en-US"/>
          </a:p>
        </p:txBody>
      </p:sp>
    </p:spTree>
    <p:extLst>
      <p:ext uri="{BB962C8B-B14F-4D97-AF65-F5344CB8AC3E}">
        <p14:creationId xmlns:p14="http://schemas.microsoft.com/office/powerpoint/2010/main" val="906136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uk-UA"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5523CC8-AFAD-CE4D-A9C6-54616C9F9D5A}" type="slidenum">
              <a:rPr lang="en-US" smtClean="0"/>
              <a:t>10</a:t>
            </a:fld>
            <a:endParaRPr lang="en-US"/>
          </a:p>
        </p:txBody>
      </p:sp>
    </p:spTree>
    <p:extLst>
      <p:ext uri="{BB962C8B-B14F-4D97-AF65-F5344CB8AC3E}">
        <p14:creationId xmlns:p14="http://schemas.microsoft.com/office/powerpoint/2010/main" val="3632644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12</a:t>
            </a:fld>
            <a:endParaRPr lang="en-US"/>
          </a:p>
        </p:txBody>
      </p:sp>
    </p:spTree>
    <p:extLst>
      <p:ext uri="{BB962C8B-B14F-4D97-AF65-F5344CB8AC3E}">
        <p14:creationId xmlns:p14="http://schemas.microsoft.com/office/powerpoint/2010/main" val="2693438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13</a:t>
            </a:fld>
            <a:endParaRPr lang="en-US"/>
          </a:p>
        </p:txBody>
      </p:sp>
    </p:spTree>
    <p:extLst>
      <p:ext uri="{BB962C8B-B14F-4D97-AF65-F5344CB8AC3E}">
        <p14:creationId xmlns:p14="http://schemas.microsoft.com/office/powerpoint/2010/main" val="277015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14</a:t>
            </a:fld>
            <a:endParaRPr lang="en-US"/>
          </a:p>
        </p:txBody>
      </p:sp>
    </p:spTree>
    <p:extLst>
      <p:ext uri="{BB962C8B-B14F-4D97-AF65-F5344CB8AC3E}">
        <p14:creationId xmlns:p14="http://schemas.microsoft.com/office/powerpoint/2010/main" val="129399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15</a:t>
            </a:fld>
            <a:endParaRPr lang="en-US"/>
          </a:p>
        </p:txBody>
      </p:sp>
    </p:spTree>
    <p:extLst>
      <p:ext uri="{BB962C8B-B14F-4D97-AF65-F5344CB8AC3E}">
        <p14:creationId xmlns:p14="http://schemas.microsoft.com/office/powerpoint/2010/main" val="3582192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err="1"/>
              <a:t>Відповідальний</a:t>
            </a:r>
            <a:r>
              <a:rPr lang="ru-RU" sz="1200" dirty="0"/>
              <a:t> за </a:t>
            </a:r>
            <a:r>
              <a:rPr lang="ru-RU" sz="1200" dirty="0" err="1"/>
              <a:t>керування</a:t>
            </a:r>
            <a:r>
              <a:rPr lang="ru-RU" sz="1200" dirty="0"/>
              <a:t> </a:t>
            </a:r>
            <a:r>
              <a:rPr lang="ru-RU" sz="1200" dirty="0" err="1"/>
              <a:t>житловими</a:t>
            </a:r>
            <a:r>
              <a:rPr lang="ru-RU" sz="1200" dirty="0"/>
              <a:t> </a:t>
            </a:r>
            <a:r>
              <a:rPr lang="ru-RU" sz="1200" dirty="0" err="1"/>
              <a:t>одиницями</a:t>
            </a:r>
            <a:r>
              <a:rPr lang="ru-RU" sz="1200" dirty="0"/>
              <a:t> та </a:t>
            </a:r>
            <a:r>
              <a:rPr lang="ru-RU" sz="1200" dirty="0" err="1"/>
              <a:t>встановлення</a:t>
            </a:r>
            <a:r>
              <a:rPr lang="ru-RU" sz="1200" dirty="0"/>
              <a:t> </a:t>
            </a:r>
            <a:r>
              <a:rPr lang="ru-RU" sz="1200" dirty="0" err="1"/>
              <a:t>пріоритетів</a:t>
            </a:r>
            <a:r>
              <a:rPr lang="ru-RU" sz="1200" dirty="0"/>
              <a:t> </a:t>
            </a:r>
            <a:r>
              <a:rPr lang="ru-RU" sz="1200" dirty="0" err="1"/>
              <a:t>щодо</a:t>
            </a:r>
            <a:r>
              <a:rPr lang="ru-RU" sz="1200" dirty="0"/>
              <a:t> </a:t>
            </a:r>
            <a:r>
              <a:rPr lang="ru-RU" sz="1200" dirty="0" err="1"/>
              <a:t>використання</a:t>
            </a:r>
            <a:r>
              <a:rPr lang="ru-RU" sz="1200" dirty="0"/>
              <a:t> фонду </a:t>
            </a:r>
            <a:r>
              <a:rPr lang="ru-RU" sz="1200" dirty="0" err="1"/>
              <a:t>місцевого</a:t>
            </a:r>
            <a:r>
              <a:rPr lang="ru-RU" sz="1200" dirty="0"/>
              <a:t> </a:t>
            </a:r>
            <a:r>
              <a:rPr lang="ru-RU" sz="1200" dirty="0" err="1"/>
              <a:t>розвитку</a:t>
            </a:r>
            <a:r>
              <a:rPr lang="ru-RU" sz="1200" dirty="0"/>
              <a:t>, </a:t>
            </a:r>
            <a:r>
              <a:rPr lang="ru-RU" sz="1200" dirty="0" err="1"/>
              <a:t>пропонуючи</a:t>
            </a:r>
            <a:r>
              <a:rPr lang="ru-RU" sz="1200" dirty="0"/>
              <a:t> </a:t>
            </a:r>
            <a:r>
              <a:rPr lang="ru-RU" sz="1200" dirty="0" err="1"/>
              <a:t>проекти</a:t>
            </a:r>
            <a:r>
              <a:rPr lang="ru-RU" sz="1200" dirty="0"/>
              <a:t> для </a:t>
            </a:r>
            <a:r>
              <a:rPr lang="ru-RU" sz="1200" dirty="0" err="1"/>
              <a:t>сприяння</a:t>
            </a:r>
            <a:r>
              <a:rPr lang="ru-RU" sz="1200" dirty="0"/>
              <a:t> </a:t>
            </a:r>
            <a:r>
              <a:rPr lang="ru-RU" sz="1200" dirty="0" err="1"/>
              <a:t>сталому</a:t>
            </a:r>
            <a:r>
              <a:rPr lang="ru-RU" sz="1200" dirty="0"/>
              <a:t> </a:t>
            </a:r>
            <a:r>
              <a:rPr lang="ru-RU" sz="1200" dirty="0" err="1"/>
              <a:t>розвитку</a:t>
            </a:r>
            <a:r>
              <a:rPr lang="ru-RU" sz="1200" dirty="0"/>
              <a:t> та </a:t>
            </a:r>
            <a:r>
              <a:rPr lang="ru-RU" sz="1200" dirty="0" err="1"/>
              <a:t>соціальній</a:t>
            </a:r>
            <a:r>
              <a:rPr lang="ru-RU" sz="1200" dirty="0"/>
              <a:t> </a:t>
            </a:r>
            <a:r>
              <a:rPr lang="ru-RU" sz="1200" dirty="0" err="1"/>
              <a:t>згуртованості</a:t>
            </a:r>
            <a:r>
              <a:rPr lang="ru-RU" sz="1200" dirty="0"/>
              <a:t> на </a:t>
            </a:r>
            <a:r>
              <a:rPr lang="ru-RU" sz="1200" dirty="0" err="1"/>
              <a:t>місцевому</a:t>
            </a:r>
            <a:r>
              <a:rPr lang="ru-RU" sz="1200" dirty="0"/>
              <a:t> </a:t>
            </a:r>
            <a:r>
              <a:rPr lang="ru-RU" sz="1200" dirty="0" err="1"/>
              <a:t>рівні</a:t>
            </a:r>
            <a:r>
              <a:rPr lang="ru-RU" sz="1200" dirty="0"/>
              <a:t>.</a:t>
            </a:r>
            <a:endParaRPr lang="en-US" sz="1200" dirty="0"/>
          </a:p>
          <a:p>
            <a:endParaRPr lang="uk-UA" dirty="0"/>
          </a:p>
          <a:p>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err="1"/>
              <a:t>Підтримування</a:t>
            </a:r>
            <a:r>
              <a:rPr lang="ru-RU" dirty="0"/>
              <a:t> </a:t>
            </a:r>
            <a:r>
              <a:rPr lang="ru-RU" dirty="0" err="1"/>
              <a:t>обізнаності</a:t>
            </a:r>
            <a:r>
              <a:rPr lang="ru-RU" dirty="0"/>
              <a:t> </a:t>
            </a:r>
            <a:r>
              <a:rPr lang="ru-RU" dirty="0" err="1"/>
              <a:t>серед</a:t>
            </a:r>
            <a:r>
              <a:rPr lang="ru-RU" dirty="0"/>
              <a:t> </a:t>
            </a:r>
            <a:r>
              <a:rPr lang="ru-RU" dirty="0" err="1"/>
              <a:t>мешканців</a:t>
            </a:r>
            <a:r>
              <a:rPr lang="ru-RU" dirty="0"/>
              <a:t> </a:t>
            </a:r>
            <a:r>
              <a:rPr lang="ru-RU" dirty="0" err="1"/>
              <a:t>щодо</a:t>
            </a:r>
            <a:r>
              <a:rPr lang="ru-RU" dirty="0"/>
              <a:t> </a:t>
            </a:r>
            <a:r>
              <a:rPr lang="ru-RU" dirty="0" err="1"/>
              <a:t>питань</a:t>
            </a:r>
            <a:r>
              <a:rPr lang="ru-RU" dirty="0"/>
              <a:t> </a:t>
            </a:r>
            <a:r>
              <a:rPr lang="ru-RU" dirty="0" err="1"/>
              <a:t>громади</a:t>
            </a:r>
            <a:r>
              <a:rPr lang="ru-RU"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err="1"/>
              <a:t>Керування</a:t>
            </a:r>
            <a:r>
              <a:rPr lang="ru-RU" dirty="0"/>
              <a:t> та </a:t>
            </a:r>
            <a:r>
              <a:rPr lang="ru-RU" dirty="0" err="1"/>
              <a:t>координація</a:t>
            </a:r>
            <a:r>
              <a:rPr lang="ru-RU" dirty="0"/>
              <a:t> </a:t>
            </a:r>
            <a:r>
              <a:rPr lang="ru-RU" dirty="0" err="1"/>
              <a:t>розподілу</a:t>
            </a:r>
            <a:r>
              <a:rPr lang="ru-RU" dirty="0"/>
              <a:t> </a:t>
            </a:r>
            <a:r>
              <a:rPr lang="ru-RU" dirty="0" err="1"/>
              <a:t>житла</a:t>
            </a:r>
            <a:r>
              <a:rPr lang="ru-RU" dirty="0"/>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Контроль за </a:t>
            </a:r>
            <a:r>
              <a:rPr lang="uk-UA" noProof="0" dirty="0"/>
              <a:t>функцією</a:t>
            </a:r>
            <a:r>
              <a:rPr lang="ru-RU" dirty="0"/>
              <a:t> </a:t>
            </a:r>
            <a:r>
              <a:rPr lang="uk-UA" noProof="0" dirty="0"/>
              <a:t>управління</a:t>
            </a:r>
            <a:r>
              <a:rPr lang="ru-RU" dirty="0"/>
              <a:t> </a:t>
            </a:r>
            <a:r>
              <a:rPr lang="uk-UA" noProof="0" dirty="0"/>
              <a:t>фінансами</a:t>
            </a:r>
            <a:r>
              <a:rPr lang="en-US" dirty="0"/>
              <a:t>.</a:t>
            </a:r>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uk-UA" dirty="0" err="1"/>
              <a:t>РОзробка</a:t>
            </a:r>
            <a:r>
              <a:rPr lang="uk-UA" dirty="0"/>
              <a:t> процедур вибору орендарів</a:t>
            </a:r>
            <a:endParaRPr lang="en-US" dirty="0"/>
          </a:p>
          <a:p>
            <a:endParaRPr lang="uk-UA" dirty="0"/>
          </a:p>
          <a:p>
            <a:pPr marL="0" marR="0" lvl="0" indent="0" algn="l" defTabSz="914400" rtl="0" eaLnBrk="1" fontAlgn="auto" latinLnBrk="0" hangingPunct="1">
              <a:lnSpc>
                <a:spcPct val="100000"/>
              </a:lnSpc>
              <a:spcBef>
                <a:spcPts val="0"/>
              </a:spcBef>
              <a:spcAft>
                <a:spcPts val="0"/>
              </a:spcAft>
              <a:buClrTx/>
              <a:buSzTx/>
              <a:buFontTx/>
              <a:buNone/>
              <a:tabLst/>
              <a:defRPr/>
            </a:pPr>
            <a:r>
              <a:rPr lang="uk-UA" dirty="0"/>
              <a:t>Розробка програм </a:t>
            </a:r>
            <a:r>
              <a:rPr lang="ru-RU" dirty="0"/>
              <a:t>для </a:t>
            </a:r>
            <a:r>
              <a:rPr lang="ru-RU" dirty="0" err="1"/>
              <a:t>нарощування</a:t>
            </a:r>
            <a:r>
              <a:rPr lang="ru-RU" dirty="0"/>
              <a:t> </a:t>
            </a:r>
            <a:r>
              <a:rPr lang="ru-RU" dirty="0" err="1"/>
              <a:t>фінансових</a:t>
            </a:r>
            <a:r>
              <a:rPr lang="ru-RU" dirty="0"/>
              <a:t> </a:t>
            </a:r>
            <a:r>
              <a:rPr lang="ru-RU" dirty="0" err="1"/>
              <a:t>ресурсів</a:t>
            </a:r>
            <a:r>
              <a:rPr lang="ru-RU" dirty="0"/>
              <a:t> МОУ</a:t>
            </a:r>
            <a:r>
              <a:rPr lang="en-US" dirty="0"/>
              <a:t>.</a:t>
            </a:r>
            <a:r>
              <a:rPr lang="ru-RU" dirty="0"/>
              <a: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a:t>Вклад у </a:t>
            </a:r>
            <a:r>
              <a:rPr lang="ru-RU" dirty="0" err="1"/>
              <a:t>розробку</a:t>
            </a:r>
            <a:r>
              <a:rPr lang="ru-RU" dirty="0"/>
              <a:t> </a:t>
            </a:r>
            <a:r>
              <a:rPr lang="ru-RU" dirty="0" err="1"/>
              <a:t>місцевих</a:t>
            </a:r>
            <a:r>
              <a:rPr lang="ru-RU" dirty="0"/>
              <a:t> </a:t>
            </a:r>
            <a:r>
              <a:rPr lang="ru-RU" dirty="0" err="1"/>
              <a:t>житлових</a:t>
            </a:r>
            <a:r>
              <a:rPr lang="ru-RU" dirty="0"/>
              <a:t> </a:t>
            </a:r>
            <a:r>
              <a:rPr lang="ru-RU" dirty="0" err="1"/>
              <a:t>політик</a:t>
            </a:r>
            <a:r>
              <a:rPr lang="ru-RU" dirty="0"/>
              <a:t> та процедур.</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ru-RU" dirty="0" err="1"/>
              <a:t>Підтримка</a:t>
            </a:r>
            <a:r>
              <a:rPr lang="ru-RU" dirty="0"/>
              <a:t> </a:t>
            </a:r>
            <a:r>
              <a:rPr lang="ru-RU" dirty="0" err="1"/>
              <a:t>розробки</a:t>
            </a:r>
            <a:r>
              <a:rPr lang="ru-RU" dirty="0"/>
              <a:t> </a:t>
            </a:r>
            <a:r>
              <a:rPr lang="ru-RU" dirty="0" err="1"/>
              <a:t>довгострокових</a:t>
            </a:r>
            <a:r>
              <a:rPr lang="ru-RU" dirty="0"/>
              <a:t> </a:t>
            </a:r>
            <a:r>
              <a:rPr lang="ru-RU" dirty="0" err="1"/>
              <a:t>стратегічних</a:t>
            </a:r>
            <a:r>
              <a:rPr lang="ru-RU" dirty="0"/>
              <a:t> </a:t>
            </a:r>
            <a:r>
              <a:rPr lang="ru-RU" dirty="0" err="1"/>
              <a:t>житлових</a:t>
            </a:r>
            <a:r>
              <a:rPr lang="ru-RU" dirty="0"/>
              <a:t> </a:t>
            </a:r>
            <a:r>
              <a:rPr lang="ru-RU" dirty="0" err="1"/>
              <a:t>ініціатив</a:t>
            </a:r>
            <a:r>
              <a:rPr lang="ru-RU" dirty="0"/>
              <a:t>.</a:t>
            </a:r>
            <a:endParaRPr lang="en-US" dirty="0"/>
          </a:p>
          <a:p>
            <a:endParaRPr lang="en-US" dirty="0"/>
          </a:p>
        </p:txBody>
      </p:sp>
      <p:sp>
        <p:nvSpPr>
          <p:cNvPr id="4" name="Slide Number Placeholder 3"/>
          <p:cNvSpPr>
            <a:spLocks noGrp="1"/>
          </p:cNvSpPr>
          <p:nvPr>
            <p:ph type="sldNum" sz="quarter" idx="5"/>
          </p:nvPr>
        </p:nvSpPr>
        <p:spPr/>
        <p:txBody>
          <a:bodyPr/>
          <a:lstStyle/>
          <a:p>
            <a:fld id="{95523CC8-AFAD-CE4D-A9C6-54616C9F9D5A}" type="slidenum">
              <a:rPr lang="en-US" smtClean="0"/>
              <a:t>17</a:t>
            </a:fld>
            <a:endParaRPr lang="en-US"/>
          </a:p>
        </p:txBody>
      </p:sp>
    </p:spTree>
    <p:extLst>
      <p:ext uri="{BB962C8B-B14F-4D97-AF65-F5344CB8AC3E}">
        <p14:creationId xmlns:p14="http://schemas.microsoft.com/office/powerpoint/2010/main" val="8219555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D60755E3-E38A-7746-B350-B2B27EB51D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13066" y="5662253"/>
            <a:ext cx="2165867" cy="1080000"/>
          </a:xfrm>
          <a:prstGeom prst="rect">
            <a:avLst/>
          </a:prstGeom>
        </p:spPr>
      </p:pic>
      <p:sp>
        <p:nvSpPr>
          <p:cNvPr id="13" name="Titre 1">
            <a:extLst>
              <a:ext uri="{FF2B5EF4-FFF2-40B4-BE49-F238E27FC236}">
                <a16:creationId xmlns:a16="http://schemas.microsoft.com/office/drawing/2014/main" id="{482996B8-7758-924F-95A7-EA63DDAB75B5}"/>
              </a:ext>
            </a:extLst>
          </p:cNvPr>
          <p:cNvSpPr>
            <a:spLocks noGrp="1"/>
          </p:cNvSpPr>
          <p:nvPr>
            <p:ph type="title" hasCustomPrompt="1"/>
          </p:nvPr>
        </p:nvSpPr>
        <p:spPr>
          <a:xfrm>
            <a:off x="1111146" y="1031563"/>
            <a:ext cx="9969708" cy="1325563"/>
          </a:xfrm>
          <a:prstGeom prst="rect">
            <a:avLst/>
          </a:prstGeom>
        </p:spPr>
        <p:txBody>
          <a:bodyPr>
            <a:normAutofit/>
          </a:bodyPr>
          <a:lstStyle>
            <a:lvl1pPr algn="ctr">
              <a:defRPr sz="6000">
                <a:solidFill>
                  <a:schemeClr val="bg1"/>
                </a:solidFill>
                <a:latin typeface="+mj-lt"/>
              </a:defRPr>
            </a:lvl1pPr>
          </a:lstStyle>
          <a:p>
            <a:r>
              <a:rPr lang="fr-FR" dirty="0"/>
              <a:t>TITLE</a:t>
            </a:r>
          </a:p>
        </p:txBody>
      </p:sp>
      <p:sp>
        <p:nvSpPr>
          <p:cNvPr id="14" name="Espace réservé du texte 2">
            <a:extLst>
              <a:ext uri="{FF2B5EF4-FFF2-40B4-BE49-F238E27FC236}">
                <a16:creationId xmlns:a16="http://schemas.microsoft.com/office/drawing/2014/main" id="{9FD3C252-914E-9945-8B43-6C3ECB129EBD}"/>
              </a:ext>
            </a:extLst>
          </p:cNvPr>
          <p:cNvSpPr>
            <a:spLocks noGrp="1"/>
          </p:cNvSpPr>
          <p:nvPr>
            <p:ph type="body" idx="1" hasCustomPrompt="1"/>
          </p:nvPr>
        </p:nvSpPr>
        <p:spPr>
          <a:xfrm>
            <a:off x="1111146" y="2357126"/>
            <a:ext cx="9969708" cy="1500187"/>
          </a:xfrm>
          <a:prstGeom prst="rect">
            <a:avLst/>
          </a:prstGeom>
        </p:spPr>
        <p:txBody>
          <a:bodyPr>
            <a:normAutofit/>
          </a:bodyPr>
          <a:lstStyle>
            <a:lvl1pPr marL="0" indent="0" algn="ctr">
              <a:buNone/>
              <a:defRPr sz="2400" i="1">
                <a:solidFill>
                  <a:schemeClr val="bg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 </a:t>
            </a:r>
          </a:p>
        </p:txBody>
      </p:sp>
    </p:spTree>
    <p:extLst>
      <p:ext uri="{BB962C8B-B14F-4D97-AF65-F5344CB8AC3E}">
        <p14:creationId xmlns:p14="http://schemas.microsoft.com/office/powerpoint/2010/main" val="186641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 TEXT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11875"/>
            <a:ext cx="12192000" cy="6170264"/>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5" name="Titre 1">
            <a:extLst>
              <a:ext uri="{FF2B5EF4-FFF2-40B4-BE49-F238E27FC236}">
                <a16:creationId xmlns:a16="http://schemas.microsoft.com/office/drawing/2014/main" id="{4CAA1689-C07E-BF4E-A678-768B607FEC35}"/>
              </a:ext>
            </a:extLst>
          </p:cNvPr>
          <p:cNvSpPr>
            <a:spLocks noGrp="1"/>
          </p:cNvSpPr>
          <p:nvPr>
            <p:ph type="title" hasCustomPrompt="1"/>
          </p:nvPr>
        </p:nvSpPr>
        <p:spPr>
          <a:xfrm>
            <a:off x="0"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dirty="0"/>
              <a:t>MODIFIEZ LE STYLE DU TITRE</a:t>
            </a:r>
          </a:p>
        </p:txBody>
      </p:sp>
      <p:sp>
        <p:nvSpPr>
          <p:cNvPr id="6" name="Espace réservé du texte 3">
            <a:extLst>
              <a:ext uri="{FF2B5EF4-FFF2-40B4-BE49-F238E27FC236}">
                <a16:creationId xmlns:a16="http://schemas.microsoft.com/office/drawing/2014/main" id="{A100D752-4660-364F-8192-DAEA4BED2085}"/>
              </a:ext>
            </a:extLst>
          </p:cNvPr>
          <p:cNvSpPr>
            <a:spLocks noGrp="1"/>
          </p:cNvSpPr>
          <p:nvPr>
            <p:ph type="body" sz="half" idx="2"/>
          </p:nvPr>
        </p:nvSpPr>
        <p:spPr>
          <a:xfrm>
            <a:off x="0"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pic>
        <p:nvPicPr>
          <p:cNvPr id="7" name="Image 6">
            <a:extLst>
              <a:ext uri="{FF2B5EF4-FFF2-40B4-BE49-F238E27FC236}">
                <a16:creationId xmlns:a16="http://schemas.microsoft.com/office/drawing/2014/main" id="{A5B43293-C0FA-2244-8FA3-75ADC8627E7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2817365658"/>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ULL IMAGE + TEXT BOX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0" y="0"/>
            <a:ext cx="12192000" cy="618213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dirty="0"/>
          </a:p>
        </p:txBody>
      </p:sp>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816626" y="0"/>
            <a:ext cx="3375374" cy="1530625"/>
          </a:xfrm>
          <a:prstGeom prst="rect">
            <a:avLst/>
          </a:prstGeom>
          <a:solidFill>
            <a:srgbClr val="00196D">
              <a:alpha val="69804"/>
            </a:srgbClr>
          </a:solidFill>
        </p:spPr>
        <p:txBody>
          <a:bodyPr lIns="288000" tIns="288000" rIns="288000" bIns="288000" anchor="ctr"/>
          <a:lstStyle>
            <a:lvl1pPr>
              <a:defRPr sz="3200">
                <a:solidFill>
                  <a:schemeClr val="bg1"/>
                </a:solidFill>
              </a:defRPr>
            </a:lvl1pPr>
          </a:lstStyle>
          <a:p>
            <a:r>
              <a:rPr lang="fr-FR" dirty="0"/>
              <a:t>MODIFIEZ LE STYLE DU TITRE</a:t>
            </a: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816626" y="1530626"/>
            <a:ext cx="3375374" cy="4651513"/>
          </a:xfrm>
          <a:prstGeom prst="rect">
            <a:avLst/>
          </a:prstGeom>
          <a:solidFill>
            <a:srgbClr val="00196D">
              <a:alpha val="70000"/>
            </a:srgbClr>
          </a:solidFill>
        </p:spPr>
        <p:txBody>
          <a:bodyPr lIns="288000" tIns="288000" rIns="288000" bIns="288000">
            <a:normAutofit/>
          </a:bodyPr>
          <a:lstStyle>
            <a:lvl1pPr marL="0" indent="0">
              <a:buNone/>
              <a:defRPr sz="2000">
                <a:solidFill>
                  <a:schemeClr val="bg1"/>
                </a:solidFill>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pic>
        <p:nvPicPr>
          <p:cNvPr id="9" name="Image 8">
            <a:extLst>
              <a:ext uri="{FF2B5EF4-FFF2-40B4-BE49-F238E27FC236}">
                <a16:creationId xmlns:a16="http://schemas.microsoft.com/office/drawing/2014/main" id="{ACA406E9-BDBA-F242-811F-8BFC4DD3CD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372322224"/>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EMPTY SLID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8DF5BA7-04D4-DF48-9230-5E261088FD0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3020210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67CD9-B3B8-8641-A409-84A59E914CE4}"/>
              </a:ext>
            </a:extLst>
          </p:cNvPr>
          <p:cNvSpPr>
            <a:spLocks noGrp="1"/>
          </p:cNvSpPr>
          <p:nvPr>
            <p:ph type="title"/>
          </p:nvPr>
        </p:nvSpPr>
        <p:spPr/>
        <p:txBody>
          <a:bodyPr/>
          <a:lstStyle/>
          <a:p>
            <a:r>
              <a:rPr lang="en-GB"/>
              <a:t>Click to edit Master title style</a:t>
            </a:r>
            <a:endParaRPr lang="en-DE"/>
          </a:p>
        </p:txBody>
      </p:sp>
      <p:sp>
        <p:nvSpPr>
          <p:cNvPr id="3" name="Content Placeholder 2">
            <a:extLst>
              <a:ext uri="{FF2B5EF4-FFF2-40B4-BE49-F238E27FC236}">
                <a16:creationId xmlns:a16="http://schemas.microsoft.com/office/drawing/2014/main" id="{7999F379-3921-6449-9A61-FBD81D1491A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4" name="Date Placeholder 3">
            <a:extLst>
              <a:ext uri="{FF2B5EF4-FFF2-40B4-BE49-F238E27FC236}">
                <a16:creationId xmlns:a16="http://schemas.microsoft.com/office/drawing/2014/main" id="{5B2D802E-6799-7546-8C64-B8D5AE5095C0}"/>
              </a:ext>
            </a:extLst>
          </p:cNvPr>
          <p:cNvSpPr>
            <a:spLocks noGrp="1"/>
          </p:cNvSpPr>
          <p:nvPr>
            <p:ph type="dt" sz="half" idx="10"/>
          </p:nvPr>
        </p:nvSpPr>
        <p:spPr/>
        <p:txBody>
          <a:bodyPr/>
          <a:lstStyle/>
          <a:p>
            <a:fld id="{2F05621E-9F0D-0944-BF6A-5CFF53AC4C9C}" type="datetimeFigureOut">
              <a:rPr lang="en-DE" smtClean="0"/>
              <a:t>10/23/2020</a:t>
            </a:fld>
            <a:endParaRPr lang="en-DE"/>
          </a:p>
        </p:txBody>
      </p:sp>
      <p:sp>
        <p:nvSpPr>
          <p:cNvPr id="5" name="Footer Placeholder 4">
            <a:extLst>
              <a:ext uri="{FF2B5EF4-FFF2-40B4-BE49-F238E27FC236}">
                <a16:creationId xmlns:a16="http://schemas.microsoft.com/office/drawing/2014/main" id="{96984F5D-F70E-5F43-B513-BA59AFCBA129}"/>
              </a:ext>
            </a:extLst>
          </p:cNvPr>
          <p:cNvSpPr>
            <a:spLocks noGrp="1"/>
          </p:cNvSpPr>
          <p:nvPr>
            <p:ph type="ftr" sz="quarter" idx="11"/>
          </p:nvPr>
        </p:nvSpPr>
        <p:spPr/>
        <p:txBody>
          <a:bodyPr/>
          <a:lstStyle/>
          <a:p>
            <a:endParaRPr lang="en-DE"/>
          </a:p>
        </p:txBody>
      </p:sp>
      <p:sp>
        <p:nvSpPr>
          <p:cNvPr id="6" name="Slide Number Placeholder 5">
            <a:extLst>
              <a:ext uri="{FF2B5EF4-FFF2-40B4-BE49-F238E27FC236}">
                <a16:creationId xmlns:a16="http://schemas.microsoft.com/office/drawing/2014/main" id="{2BF2EAB8-EAF2-E14D-ACFB-8FDF448017B0}"/>
              </a:ext>
            </a:extLst>
          </p:cNvPr>
          <p:cNvSpPr>
            <a:spLocks noGrp="1"/>
          </p:cNvSpPr>
          <p:nvPr>
            <p:ph type="sldNum" sz="quarter" idx="12"/>
          </p:nvPr>
        </p:nvSpPr>
        <p:spPr/>
        <p:txBody>
          <a:bodyPr/>
          <a:lstStyle/>
          <a:p>
            <a:fld id="{F4D04461-2386-B84D-BED1-35BBAB6C6FA0}" type="slidenum">
              <a:rPr lang="en-DE" smtClean="0"/>
              <a:t>‹#›</a:t>
            </a:fld>
            <a:endParaRPr lang="en-DE"/>
          </a:p>
        </p:txBody>
      </p:sp>
    </p:spTree>
    <p:extLst>
      <p:ext uri="{BB962C8B-B14F-4D97-AF65-F5344CB8AC3E}">
        <p14:creationId xmlns:p14="http://schemas.microsoft.com/office/powerpoint/2010/main" val="3984027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7DAAE9EE-5CC9-1E49-8C69-38DC128B571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188984" y="6294329"/>
            <a:ext cx="1814032" cy="412809"/>
          </a:xfrm>
          <a:prstGeom prst="rect">
            <a:avLst/>
          </a:prstGeom>
        </p:spPr>
      </p:pic>
      <p:sp>
        <p:nvSpPr>
          <p:cNvPr id="5" name="Espace réservé du contenu 3">
            <a:extLst>
              <a:ext uri="{FF2B5EF4-FFF2-40B4-BE49-F238E27FC236}">
                <a16:creationId xmlns:a16="http://schemas.microsoft.com/office/drawing/2014/main" id="{F71DDF9B-7F04-BD4A-B0B7-0ED76E378ADB}"/>
              </a:ext>
            </a:extLst>
          </p:cNvPr>
          <p:cNvSpPr>
            <a:spLocks noGrp="1"/>
          </p:cNvSpPr>
          <p:nvPr>
            <p:ph sz="half" idx="2"/>
          </p:nvPr>
        </p:nvSpPr>
        <p:spPr>
          <a:xfrm>
            <a:off x="839788" y="2291938"/>
            <a:ext cx="5157787"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contenu 5">
            <a:extLst>
              <a:ext uri="{FF2B5EF4-FFF2-40B4-BE49-F238E27FC236}">
                <a16:creationId xmlns:a16="http://schemas.microsoft.com/office/drawing/2014/main" id="{EBE99B60-6C3E-9D4A-A88B-B459B2ED81D2}"/>
              </a:ext>
            </a:extLst>
          </p:cNvPr>
          <p:cNvSpPr>
            <a:spLocks noGrp="1"/>
          </p:cNvSpPr>
          <p:nvPr>
            <p:ph sz="quarter" idx="4"/>
          </p:nvPr>
        </p:nvSpPr>
        <p:spPr>
          <a:xfrm>
            <a:off x="6172200" y="2291938"/>
            <a:ext cx="5183188" cy="3897725"/>
          </a:xfrm>
          <a:prstGeom prst="rect">
            <a:avLst/>
          </a:prstGeom>
        </p:spPr>
        <p:txBody>
          <a:bodyPr/>
          <a:lstStyle>
            <a:lvl1pPr>
              <a:defRPr>
                <a:solidFill>
                  <a:schemeClr val="bg1"/>
                </a:solidFill>
                <a:latin typeface="+mn-lt"/>
              </a:defRPr>
            </a:lvl1pPr>
            <a:lvl2pPr>
              <a:defRPr>
                <a:solidFill>
                  <a:schemeClr val="bg1"/>
                </a:solidFill>
                <a:latin typeface="+mn-lt"/>
              </a:defRPr>
            </a:lvl2pPr>
            <a:lvl3pPr>
              <a:defRPr>
                <a:solidFill>
                  <a:schemeClr val="bg1"/>
                </a:solidFill>
                <a:latin typeface="+mn-lt"/>
              </a:defRPr>
            </a:lvl3pPr>
            <a:lvl4pPr>
              <a:defRPr>
                <a:solidFill>
                  <a:schemeClr val="bg1"/>
                </a:solidFill>
                <a:latin typeface="+mn-lt"/>
              </a:defRPr>
            </a:lvl4pPr>
            <a:lvl5pPr>
              <a:defRPr>
                <a:solidFill>
                  <a:schemeClr val="bg1"/>
                </a:solidFill>
                <a:latin typeface="+mn-lt"/>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7" name="Titre 1">
            <a:extLst>
              <a:ext uri="{FF2B5EF4-FFF2-40B4-BE49-F238E27FC236}">
                <a16:creationId xmlns:a16="http://schemas.microsoft.com/office/drawing/2014/main" id="{EE0A582B-5D35-2D4E-913F-8ADA140BB06D}"/>
              </a:ext>
            </a:extLst>
          </p:cNvPr>
          <p:cNvSpPr>
            <a:spLocks noGrp="1"/>
          </p:cNvSpPr>
          <p:nvPr>
            <p:ph type="title" hasCustomPrompt="1"/>
          </p:nvPr>
        </p:nvSpPr>
        <p:spPr>
          <a:xfrm>
            <a:off x="838200" y="365125"/>
            <a:ext cx="10515600" cy="1325563"/>
          </a:xfrm>
          <a:prstGeom prst="rect">
            <a:avLst/>
          </a:prstGeom>
        </p:spPr>
        <p:txBody>
          <a:bodyPr/>
          <a:lstStyle>
            <a:lvl1pPr>
              <a:defRPr>
                <a:solidFill>
                  <a:schemeClr val="bg1"/>
                </a:solidFill>
              </a:defRPr>
            </a:lvl1pPr>
          </a:lstStyle>
          <a:p>
            <a:r>
              <a:rPr lang="fr-FR" dirty="0"/>
              <a:t>MODIFIEZ LE STYLE DU TITRE</a:t>
            </a:r>
          </a:p>
        </p:txBody>
      </p:sp>
    </p:spTree>
    <p:extLst>
      <p:ext uri="{BB962C8B-B14F-4D97-AF65-F5344CB8AC3E}">
        <p14:creationId xmlns:p14="http://schemas.microsoft.com/office/powerpoint/2010/main" val="117882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2C1BB9-6455-E145-91B9-D4B2B698F54F}"/>
              </a:ext>
            </a:extLst>
          </p:cNvPr>
          <p:cNvSpPr>
            <a:spLocks noGrp="1"/>
          </p:cNvSpPr>
          <p:nvPr>
            <p:ph type="title" hasCustomPrompt="1"/>
          </p:nvPr>
        </p:nvSpPr>
        <p:spPr>
          <a:xfrm>
            <a:off x="831850" y="1709738"/>
            <a:ext cx="10515600" cy="2852737"/>
          </a:xfrm>
          <a:prstGeom prst="rect">
            <a:avLst/>
          </a:prstGeom>
        </p:spPr>
        <p:txBody>
          <a:bodyPr anchor="b">
            <a:normAutofit/>
          </a:bodyPr>
          <a:lstStyle>
            <a:lvl1pPr>
              <a:defRPr sz="4800">
                <a:solidFill>
                  <a:srgbClr val="0033A0"/>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3F2C7FD4-33D8-3648-BA68-32730B136248}"/>
              </a:ext>
            </a:extLst>
          </p:cNvPr>
          <p:cNvSpPr>
            <a:spLocks noGrp="1"/>
          </p:cNvSpPr>
          <p:nvPr>
            <p:ph type="body" idx="1"/>
          </p:nvPr>
        </p:nvSpPr>
        <p:spPr>
          <a:xfrm>
            <a:off x="831850" y="4589463"/>
            <a:ext cx="10515600" cy="1500187"/>
          </a:xfrm>
          <a:prstGeom prst="rect">
            <a:avLst/>
          </a:prstGeom>
        </p:spPr>
        <p:txBody>
          <a:bodyPr>
            <a:normAutofit/>
          </a:bodyPr>
          <a:lstStyle>
            <a:lvl1pPr marL="0" indent="0">
              <a:buNone/>
              <a:defRPr sz="2400" i="0">
                <a:solidFill>
                  <a:schemeClr val="tx1"/>
                </a:solidFill>
                <a:latin typeface="+mj-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dirty="0"/>
              <a:t>Modifier les styles du texte du masque</a:t>
            </a:r>
          </a:p>
        </p:txBody>
      </p:sp>
      <p:pic>
        <p:nvPicPr>
          <p:cNvPr id="7" name="Image 6">
            <a:extLst>
              <a:ext uri="{FF2B5EF4-FFF2-40B4-BE49-F238E27FC236}">
                <a16:creationId xmlns:a16="http://schemas.microsoft.com/office/drawing/2014/main" id="{17137189-CEDA-0547-8741-371F77C2298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Tree>
    <p:extLst>
      <p:ext uri="{BB962C8B-B14F-4D97-AF65-F5344CB8AC3E}">
        <p14:creationId xmlns:p14="http://schemas.microsoft.com/office/powerpoint/2010/main" val="1727189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 COLOMNS BULLET POIN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dirty="0"/>
              <a:t>MODIFIEZ LE STYLE DU TITRE</a:t>
            </a:r>
          </a:p>
        </p:txBody>
      </p:sp>
      <p:sp>
        <p:nvSpPr>
          <p:cNvPr id="3" name="Espace réservé du texte 2">
            <a:extLst>
              <a:ext uri="{FF2B5EF4-FFF2-40B4-BE49-F238E27FC236}">
                <a16:creationId xmlns:a16="http://schemas.microsoft.com/office/drawing/2014/main" id="{30AFD6D3-5F3F-0C4B-BB45-EA233823B7BD}"/>
              </a:ext>
            </a:extLst>
          </p:cNvPr>
          <p:cNvSpPr>
            <a:spLocks noGrp="1"/>
          </p:cNvSpPr>
          <p:nvPr>
            <p:ph type="body" idx="1" hasCustomPrompt="1"/>
          </p:nvPr>
        </p:nvSpPr>
        <p:spPr>
          <a:xfrm>
            <a:off x="839788"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2">
            <a:extLst>
              <a:ext uri="{FF2B5EF4-FFF2-40B4-BE49-F238E27FC236}">
                <a16:creationId xmlns:a16="http://schemas.microsoft.com/office/drawing/2014/main" id="{8673CAF2-56B5-5E40-9BAF-D3D120DCCCC2}"/>
              </a:ext>
            </a:extLst>
          </p:cNvPr>
          <p:cNvSpPr>
            <a:spLocks noGrp="1"/>
          </p:cNvSpPr>
          <p:nvPr>
            <p:ph sz="half" idx="10"/>
          </p:nvPr>
        </p:nvSpPr>
        <p:spPr>
          <a:xfrm>
            <a:off x="838200" y="2738717"/>
            <a:ext cx="4860073" cy="3438245"/>
          </a:xfrm>
          <a:prstGeom prst="rect">
            <a:avLst/>
          </a:prstGeo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Espace réservé du texte 2">
            <a:extLst>
              <a:ext uri="{FF2B5EF4-FFF2-40B4-BE49-F238E27FC236}">
                <a16:creationId xmlns:a16="http://schemas.microsoft.com/office/drawing/2014/main" id="{B189EC70-CD90-A243-9D22-146F01B2DEA4}"/>
              </a:ext>
            </a:extLst>
          </p:cNvPr>
          <p:cNvSpPr>
            <a:spLocks noGrp="1"/>
          </p:cNvSpPr>
          <p:nvPr>
            <p:ph type="body" idx="11" hasCustomPrompt="1"/>
          </p:nvPr>
        </p:nvSpPr>
        <p:spPr>
          <a:xfrm>
            <a:off x="6493456" y="1802747"/>
            <a:ext cx="4858485" cy="823912"/>
          </a:xfrm>
          <a:prstGeom prst="rect">
            <a:avLst/>
          </a:prstGeom>
        </p:spPr>
        <p:txBody>
          <a:bodyPr anchor="b"/>
          <a:lstStyle>
            <a:lvl1pPr marL="0" indent="0">
              <a:buNone/>
              <a:defRPr sz="2400" b="0">
                <a:solidFill>
                  <a:srgbClr val="0033A0"/>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MODIFIER LES STYLES DU TEXTE DU MASQUE</a:t>
            </a:r>
          </a:p>
        </p:txBody>
      </p:sp>
      <p:sp>
        <p:nvSpPr>
          <p:cNvPr id="11" name="Espace réservé du contenu 2">
            <a:extLst>
              <a:ext uri="{FF2B5EF4-FFF2-40B4-BE49-F238E27FC236}">
                <a16:creationId xmlns:a16="http://schemas.microsoft.com/office/drawing/2014/main" id="{D4949B8A-D5C6-534C-9C33-C53B816160D0}"/>
              </a:ext>
            </a:extLst>
          </p:cNvPr>
          <p:cNvSpPr>
            <a:spLocks noGrp="1"/>
          </p:cNvSpPr>
          <p:nvPr>
            <p:ph sz="half" idx="12"/>
          </p:nvPr>
        </p:nvSpPr>
        <p:spPr>
          <a:xfrm>
            <a:off x="6491868" y="2738717"/>
            <a:ext cx="4860073" cy="3438245"/>
          </a:xfrm>
          <a:prstGeom prst="rect">
            <a:avLst/>
          </a:prstGeom>
        </p:spPr>
        <p:txBody>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4271292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OMNS TEXT/IMAGE/INFOGRAPHIC">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42C321-3E99-214E-B3C1-D7EA7969B134}"/>
              </a:ext>
            </a:extLst>
          </p:cNvPr>
          <p:cNvSpPr>
            <a:spLocks noGrp="1"/>
          </p:cNvSpPr>
          <p:nvPr>
            <p:ph type="title" hasCustomPrompt="1"/>
          </p:nvPr>
        </p:nvSpPr>
        <p:spPr>
          <a:xfrm>
            <a:off x="839788" y="365125"/>
            <a:ext cx="10515600" cy="1325563"/>
          </a:xfrm>
          <a:prstGeom prst="rect">
            <a:avLst/>
          </a:prstGeom>
        </p:spPr>
        <p:txBody>
          <a:bodyPr/>
          <a:lstStyle/>
          <a:p>
            <a:r>
              <a:rPr lang="fr-FR" dirty="0"/>
              <a:t>MODIFIEZ LE STYLE DU TITRE</a:t>
            </a:r>
          </a:p>
        </p:txBody>
      </p:sp>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1795354"/>
            <a:ext cx="5157787" cy="4394309"/>
          </a:xfrm>
          <a:prstGeom prst="rect">
            <a:avLst/>
          </a:prstGeom>
        </p:spPr>
        <p:txBody>
          <a:bodyPr/>
          <a:lstStyle>
            <a:lvl1pPr marL="0" indent="0" defTabSz="554400">
              <a:spcBef>
                <a:spcPts val="600"/>
              </a:spcBef>
              <a:spcAft>
                <a:spcPts val="1200"/>
              </a:spcAft>
              <a:buNone/>
              <a:defRPr b="0"/>
            </a:lvl1pPr>
            <a:lvl2pPr marL="0" indent="0" algn="just" defTabSz="554400">
              <a:spcBef>
                <a:spcPts val="600"/>
              </a:spcBef>
              <a:buNone/>
              <a:defRPr>
                <a:solidFill>
                  <a:srgbClr val="0033A0"/>
                </a:solidFill>
                <a:latin typeface="+mn-lt"/>
              </a:defRPr>
            </a:lvl2pPr>
            <a:lvl3pPr marL="0" indent="0" algn="just" defTabSz="554400">
              <a:spcBef>
                <a:spcPts val="600"/>
              </a:spcBef>
              <a:buNone/>
              <a:defRPr/>
            </a:lvl3pPr>
            <a:lvl4pPr marL="0" indent="0" algn="just" defTabSz="554400">
              <a:spcBef>
                <a:spcPts val="600"/>
              </a:spcBef>
              <a:buNone/>
              <a:defRPr/>
            </a:lvl4pPr>
            <a:lvl5pPr marL="0" indent="0" algn="just" defTabSz="554400">
              <a:spcBef>
                <a:spcPts val="600"/>
              </a:spcBef>
              <a:buNone/>
              <a:defRPr/>
            </a:lvl5pPr>
          </a:lstStyle>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29256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COLOMNS TEXT/IMAGE/INFOGRAPHIC ALT">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068BB469-0977-304C-A18C-69987FEC1167}"/>
              </a:ext>
            </a:extLst>
          </p:cNvPr>
          <p:cNvSpPr>
            <a:spLocks noGrp="1"/>
          </p:cNvSpPr>
          <p:nvPr>
            <p:ph sz="half" idx="2" hasCustomPrompt="1"/>
          </p:nvPr>
        </p:nvSpPr>
        <p:spPr>
          <a:xfrm>
            <a:off x="839788" y="365126"/>
            <a:ext cx="5157787" cy="5824538"/>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pic>
        <p:nvPicPr>
          <p:cNvPr id="10" name="Image 9">
            <a:extLst>
              <a:ext uri="{FF2B5EF4-FFF2-40B4-BE49-F238E27FC236}">
                <a16:creationId xmlns:a16="http://schemas.microsoft.com/office/drawing/2014/main" id="{A446C5D8-65A7-074E-97F5-7C728DA96C4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8" name="Espace réservé du contenu 3">
            <a:extLst>
              <a:ext uri="{FF2B5EF4-FFF2-40B4-BE49-F238E27FC236}">
                <a16:creationId xmlns:a16="http://schemas.microsoft.com/office/drawing/2014/main" id="{6A7DB012-93D5-4848-B1BB-0AB59EFAE121}"/>
              </a:ext>
            </a:extLst>
          </p:cNvPr>
          <p:cNvSpPr>
            <a:spLocks noGrp="1"/>
          </p:cNvSpPr>
          <p:nvPr>
            <p:ph sz="half" idx="10" hasCustomPrompt="1"/>
          </p:nvPr>
        </p:nvSpPr>
        <p:spPr>
          <a:xfrm>
            <a:off x="6195559" y="365126"/>
            <a:ext cx="5157787" cy="5824537"/>
          </a:xfrm>
          <a:prstGeom prst="rect">
            <a:avLst/>
          </a:prstGeom>
        </p:spPr>
        <p:txBody>
          <a:bodyPr/>
          <a:lstStyle>
            <a:lvl1pPr marL="0" indent="0" defTabSz="554400">
              <a:spcBef>
                <a:spcPts val="600"/>
              </a:spcBef>
              <a:spcAft>
                <a:spcPts val="1200"/>
              </a:spcAft>
              <a:buNone/>
              <a:defRPr b="0">
                <a:solidFill>
                  <a:srgbClr val="0033A0"/>
                </a:solidFill>
                <a:latin typeface="+mn-lt"/>
              </a:defRPr>
            </a:lvl1pPr>
            <a:lvl2pPr marL="0" indent="0" defTabSz="554400">
              <a:spcBef>
                <a:spcPts val="600"/>
              </a:spcBef>
              <a:buNone/>
              <a:defRPr/>
            </a:lvl2pPr>
            <a:lvl3pPr marL="0" indent="0" defTabSz="554400">
              <a:spcBef>
                <a:spcPts val="600"/>
              </a:spcBef>
              <a:buNone/>
              <a:defRPr/>
            </a:lvl3pPr>
            <a:lvl4pPr marL="0" indent="0" defTabSz="554400">
              <a:spcBef>
                <a:spcPts val="600"/>
              </a:spcBef>
              <a:buNone/>
              <a:defRPr/>
            </a:lvl4pPr>
            <a:lvl5pPr marL="0" indent="0" defTabSz="554400">
              <a:spcBef>
                <a:spcPts val="600"/>
              </a:spcBef>
              <a:buNone/>
              <a:defRPr/>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3115129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INFOGRAPHIC/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331CBA-B20B-3B44-92AD-C4C1538BE600}"/>
              </a:ext>
            </a:extLst>
          </p:cNvPr>
          <p:cNvSpPr>
            <a:spLocks noGrp="1"/>
          </p:cNvSpPr>
          <p:nvPr>
            <p:ph type="title" hasCustomPrompt="1"/>
          </p:nvPr>
        </p:nvSpPr>
        <p:spPr>
          <a:xfrm>
            <a:off x="838200" y="365126"/>
            <a:ext cx="10515600" cy="1106836"/>
          </a:xfrm>
          <a:prstGeom prst="rect">
            <a:avLst/>
          </a:prstGeom>
        </p:spPr>
        <p:txBody>
          <a:bodyPr/>
          <a:lstStyle/>
          <a:p>
            <a:r>
              <a:rPr lang="fr-FR" dirty="0"/>
              <a:t>MODIFIEZ LE STYLE DU TITRE</a:t>
            </a:r>
          </a:p>
        </p:txBody>
      </p:sp>
      <p:pic>
        <p:nvPicPr>
          <p:cNvPr id="6" name="Image 5">
            <a:extLst>
              <a:ext uri="{FF2B5EF4-FFF2-40B4-BE49-F238E27FC236}">
                <a16:creationId xmlns:a16="http://schemas.microsoft.com/office/drawing/2014/main" id="{897FD40D-CD9E-B346-A121-7FD5CB4415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4" name="Espace réservé du contenu 3">
            <a:extLst>
              <a:ext uri="{FF2B5EF4-FFF2-40B4-BE49-F238E27FC236}">
                <a16:creationId xmlns:a16="http://schemas.microsoft.com/office/drawing/2014/main" id="{7F142FA6-4661-C647-8BD5-D71B25FDAD3B}"/>
              </a:ext>
            </a:extLst>
          </p:cNvPr>
          <p:cNvSpPr>
            <a:spLocks noGrp="1"/>
          </p:cNvSpPr>
          <p:nvPr>
            <p:ph sz="half" idx="10"/>
          </p:nvPr>
        </p:nvSpPr>
        <p:spPr>
          <a:xfrm>
            <a:off x="838199" y="1690688"/>
            <a:ext cx="10547195" cy="4397878"/>
          </a:xfrm>
          <a:prstGeom prst="rect">
            <a:avLst/>
          </a:prstGeom>
        </p:spPr>
        <p:txBody>
          <a:bodyPr/>
          <a:lstStyle>
            <a:lvl1pPr marL="0" indent="0">
              <a:buNone/>
              <a:defRPr/>
            </a:lvl1pPr>
          </a:lstStyle>
          <a:p>
            <a:pPr lvl="0"/>
            <a:endParaRPr lang="fr-FR" dirty="0"/>
          </a:p>
        </p:txBody>
      </p:sp>
    </p:spTree>
    <p:extLst>
      <p:ext uri="{BB962C8B-B14F-4D97-AF65-F5344CB8AC3E}">
        <p14:creationId xmlns:p14="http://schemas.microsoft.com/office/powerpoint/2010/main" val="42782231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IMAGES 3 COLOMN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EBCEEE-B9D7-A041-A698-B24DAEFAD864}"/>
              </a:ext>
            </a:extLst>
          </p:cNvPr>
          <p:cNvSpPr>
            <a:spLocks noGrp="1"/>
          </p:cNvSpPr>
          <p:nvPr>
            <p:ph type="title" hasCustomPrompt="1"/>
          </p:nvPr>
        </p:nvSpPr>
        <p:spPr>
          <a:xfrm>
            <a:off x="839788" y="581890"/>
            <a:ext cx="10655526" cy="486889"/>
          </a:xfrm>
          <a:prstGeom prst="rect">
            <a:avLst/>
          </a:prstGeom>
        </p:spPr>
        <p:txBody>
          <a:bodyPr anchor="t">
            <a:noAutofit/>
          </a:bodyPr>
          <a:lstStyle>
            <a:lvl1pPr>
              <a:defRPr sz="3600">
                <a:solidFill>
                  <a:srgbClr val="0033A0"/>
                </a:solidFill>
              </a:defRPr>
            </a:lvl1pPr>
          </a:lstStyle>
          <a:p>
            <a:r>
              <a:rPr lang="fr-FR" dirty="0"/>
              <a:t>MODIFIEZ LE STYLE DU TITRE</a:t>
            </a:r>
          </a:p>
        </p:txBody>
      </p:sp>
      <p:sp>
        <p:nvSpPr>
          <p:cNvPr id="3" name="Espace réservé de l’image 2">
            <a:extLst>
              <a:ext uri="{FF2B5EF4-FFF2-40B4-BE49-F238E27FC236}">
                <a16:creationId xmlns:a16="http://schemas.microsoft.com/office/drawing/2014/main" id="{51EDBEE3-1D5B-2B4B-BCBA-5CCA6F6ACC5A}"/>
              </a:ext>
            </a:extLst>
          </p:cNvPr>
          <p:cNvSpPr>
            <a:spLocks noGrp="1"/>
          </p:cNvSpPr>
          <p:nvPr>
            <p:ph type="pic" idx="1"/>
          </p:nvPr>
        </p:nvSpPr>
        <p:spPr>
          <a:xfrm>
            <a:off x="839788"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EDD27815-B906-634D-BA9B-42B8F7265967}"/>
              </a:ext>
            </a:extLst>
          </p:cNvPr>
          <p:cNvSpPr>
            <a:spLocks noGrp="1"/>
          </p:cNvSpPr>
          <p:nvPr>
            <p:ph type="body" sz="half" idx="2"/>
          </p:nvPr>
        </p:nvSpPr>
        <p:spPr>
          <a:xfrm>
            <a:off x="839788"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pic>
        <p:nvPicPr>
          <p:cNvPr id="8" name="Image 7">
            <a:extLst>
              <a:ext uri="{FF2B5EF4-FFF2-40B4-BE49-F238E27FC236}">
                <a16:creationId xmlns:a16="http://schemas.microsoft.com/office/drawing/2014/main" id="{E09C59DD-81CC-D64B-B88B-C5A1B36645C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11" name="Espace réservé du texte 3">
            <a:extLst>
              <a:ext uri="{FF2B5EF4-FFF2-40B4-BE49-F238E27FC236}">
                <a16:creationId xmlns:a16="http://schemas.microsoft.com/office/drawing/2014/main" id="{70CD4834-D61F-BE42-9FB3-AC0D67700F5A}"/>
              </a:ext>
            </a:extLst>
          </p:cNvPr>
          <p:cNvSpPr>
            <a:spLocks noGrp="1"/>
          </p:cNvSpPr>
          <p:nvPr>
            <p:ph type="body" sz="half" idx="10"/>
          </p:nvPr>
        </p:nvSpPr>
        <p:spPr>
          <a:xfrm>
            <a:off x="839788" y="1071356"/>
            <a:ext cx="10655526" cy="567439"/>
          </a:xfrm>
          <a:prstGeom prst="rect">
            <a:avLst/>
          </a:prstGeom>
        </p:spPr>
        <p:txBody>
          <a:bodyPr anchor="ct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13" name="Espace réservé du texte 3">
            <a:extLst>
              <a:ext uri="{FF2B5EF4-FFF2-40B4-BE49-F238E27FC236}">
                <a16:creationId xmlns:a16="http://schemas.microsoft.com/office/drawing/2014/main" id="{D36377A0-B2FC-254C-B4EF-774D513C878C}"/>
              </a:ext>
            </a:extLst>
          </p:cNvPr>
          <p:cNvSpPr>
            <a:spLocks noGrp="1"/>
          </p:cNvSpPr>
          <p:nvPr>
            <p:ph type="body" sz="half" idx="12"/>
          </p:nvPr>
        </p:nvSpPr>
        <p:spPr>
          <a:xfrm>
            <a:off x="4535014" y="4719150"/>
            <a:ext cx="3265073"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18" name="Espace réservé du texte 3">
            <a:extLst>
              <a:ext uri="{FF2B5EF4-FFF2-40B4-BE49-F238E27FC236}">
                <a16:creationId xmlns:a16="http://schemas.microsoft.com/office/drawing/2014/main" id="{F356E3C4-9C77-D243-8888-15D21EA3F41E}"/>
              </a:ext>
            </a:extLst>
          </p:cNvPr>
          <p:cNvSpPr>
            <a:spLocks noGrp="1"/>
          </p:cNvSpPr>
          <p:nvPr>
            <p:ph type="body" sz="half" idx="15"/>
          </p:nvPr>
        </p:nvSpPr>
        <p:spPr>
          <a:xfrm>
            <a:off x="8230240" y="4719150"/>
            <a:ext cx="3336327" cy="1035731"/>
          </a:xfrm>
          <a:prstGeom prst="rect">
            <a:avLst/>
          </a:prstGeo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
        <p:nvSpPr>
          <p:cNvPr id="12" name="Espace réservé de l’image 2">
            <a:extLst>
              <a:ext uri="{FF2B5EF4-FFF2-40B4-BE49-F238E27FC236}">
                <a16:creationId xmlns:a16="http://schemas.microsoft.com/office/drawing/2014/main" id="{27317210-FA97-8749-A8C5-095DB53F4D60}"/>
              </a:ext>
            </a:extLst>
          </p:cNvPr>
          <p:cNvSpPr>
            <a:spLocks noGrp="1"/>
          </p:cNvSpPr>
          <p:nvPr>
            <p:ph type="pic" idx="16"/>
          </p:nvPr>
        </p:nvSpPr>
        <p:spPr>
          <a:xfrm>
            <a:off x="8230241"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14" name="Espace réservé de l’image 2">
            <a:extLst>
              <a:ext uri="{FF2B5EF4-FFF2-40B4-BE49-F238E27FC236}">
                <a16:creationId xmlns:a16="http://schemas.microsoft.com/office/drawing/2014/main" id="{C858CE35-B425-0E4A-B5C1-C67DB99544F0}"/>
              </a:ext>
            </a:extLst>
          </p:cNvPr>
          <p:cNvSpPr>
            <a:spLocks noGrp="1"/>
          </p:cNvSpPr>
          <p:nvPr>
            <p:ph type="pic" idx="17"/>
          </p:nvPr>
        </p:nvSpPr>
        <p:spPr>
          <a:xfrm>
            <a:off x="4535014" y="2266251"/>
            <a:ext cx="3265073" cy="220404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Tree>
    <p:extLst>
      <p:ext uri="{BB962C8B-B14F-4D97-AF65-F5344CB8AC3E}">
        <p14:creationId xmlns:p14="http://schemas.microsoft.com/office/powerpoint/2010/main" val="2382087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INFOGRAPHIC/IMAG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D938847E-E6A3-5343-8CEC-B52DD40203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88984" y="6294329"/>
            <a:ext cx="1814032" cy="412808"/>
          </a:xfrm>
          <a:prstGeom prst="rect">
            <a:avLst/>
          </a:prstGeom>
        </p:spPr>
      </p:pic>
      <p:sp>
        <p:nvSpPr>
          <p:cNvPr id="7" name="Espace réservé du contenu 3">
            <a:extLst>
              <a:ext uri="{FF2B5EF4-FFF2-40B4-BE49-F238E27FC236}">
                <a16:creationId xmlns:a16="http://schemas.microsoft.com/office/drawing/2014/main" id="{81105880-5E6B-6E4A-B5C9-CBC0DE9DFD0C}"/>
              </a:ext>
            </a:extLst>
          </p:cNvPr>
          <p:cNvSpPr>
            <a:spLocks noGrp="1"/>
          </p:cNvSpPr>
          <p:nvPr>
            <p:ph sz="half" idx="10"/>
          </p:nvPr>
        </p:nvSpPr>
        <p:spPr>
          <a:xfrm>
            <a:off x="4449337" y="702527"/>
            <a:ext cx="6936057" cy="5166461"/>
          </a:xfrm>
          <a:prstGeom prst="rect">
            <a:avLst/>
          </a:prstGeom>
        </p:spPr>
        <p:txBody>
          <a:bodyPr/>
          <a:lstStyle>
            <a:lvl1pPr marL="0" indent="0">
              <a:buNone/>
              <a:defRPr/>
            </a:lvl1pPr>
          </a:lstStyle>
          <a:p>
            <a:pPr lvl="0"/>
            <a:endParaRPr lang="fr-FR" dirty="0"/>
          </a:p>
        </p:txBody>
      </p:sp>
      <p:sp>
        <p:nvSpPr>
          <p:cNvPr id="10" name="Titre 1">
            <a:extLst>
              <a:ext uri="{FF2B5EF4-FFF2-40B4-BE49-F238E27FC236}">
                <a16:creationId xmlns:a16="http://schemas.microsoft.com/office/drawing/2014/main" id="{43D1123D-9FE3-614F-B1DF-38815C374209}"/>
              </a:ext>
            </a:extLst>
          </p:cNvPr>
          <p:cNvSpPr>
            <a:spLocks noGrp="1"/>
          </p:cNvSpPr>
          <p:nvPr>
            <p:ph type="title" hasCustomPrompt="1"/>
          </p:nvPr>
        </p:nvSpPr>
        <p:spPr>
          <a:xfrm>
            <a:off x="839788" y="702527"/>
            <a:ext cx="3375374" cy="1137424"/>
          </a:xfrm>
          <a:prstGeom prst="rect">
            <a:avLst/>
          </a:prstGeom>
        </p:spPr>
        <p:txBody>
          <a:bodyPr anchor="ctr"/>
          <a:lstStyle>
            <a:lvl1pPr>
              <a:defRPr sz="3200">
                <a:solidFill>
                  <a:srgbClr val="0033A0"/>
                </a:solidFill>
              </a:defRPr>
            </a:lvl1pPr>
          </a:lstStyle>
          <a:p>
            <a:r>
              <a:rPr lang="fr-FR" dirty="0"/>
              <a:t>MODIFIEZ LE STYLE DU TITRE</a:t>
            </a:r>
          </a:p>
        </p:txBody>
      </p:sp>
      <p:sp>
        <p:nvSpPr>
          <p:cNvPr id="11" name="Espace réservé du texte 3">
            <a:extLst>
              <a:ext uri="{FF2B5EF4-FFF2-40B4-BE49-F238E27FC236}">
                <a16:creationId xmlns:a16="http://schemas.microsoft.com/office/drawing/2014/main" id="{802082E6-4899-044F-92CE-0470567E9E4C}"/>
              </a:ext>
            </a:extLst>
          </p:cNvPr>
          <p:cNvSpPr>
            <a:spLocks noGrp="1"/>
          </p:cNvSpPr>
          <p:nvPr>
            <p:ph type="body" sz="half" idx="2"/>
          </p:nvPr>
        </p:nvSpPr>
        <p:spPr>
          <a:xfrm>
            <a:off x="839789" y="2057400"/>
            <a:ext cx="3375374"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les styles du texte du masque</a:t>
            </a:r>
          </a:p>
        </p:txBody>
      </p:sp>
    </p:spTree>
    <p:extLst>
      <p:ext uri="{BB962C8B-B14F-4D97-AF65-F5344CB8AC3E}">
        <p14:creationId xmlns:p14="http://schemas.microsoft.com/office/powerpoint/2010/main" val="477888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EA85970F-249C-E843-9EEF-B8D3A87D137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8" name="Espace réservé du titre 7">
            <a:extLst>
              <a:ext uri="{FF2B5EF4-FFF2-40B4-BE49-F238E27FC236}">
                <a16:creationId xmlns:a16="http://schemas.microsoft.com/office/drawing/2014/main" id="{B98E281D-7976-CF46-98CA-4B5AAEEF0E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endParaRPr lang="en-US" dirty="0"/>
          </a:p>
        </p:txBody>
      </p:sp>
    </p:spTree>
    <p:extLst>
      <p:ext uri="{BB962C8B-B14F-4D97-AF65-F5344CB8AC3E}">
        <p14:creationId xmlns:p14="http://schemas.microsoft.com/office/powerpoint/2010/main" val="40615295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62" r:id="rId5"/>
    <p:sldLayoutId id="2147483661" r:id="rId6"/>
    <p:sldLayoutId id="2147483654" r:id="rId7"/>
    <p:sldLayoutId id="2147483657" r:id="rId8"/>
    <p:sldLayoutId id="2147483658" r:id="rId9"/>
    <p:sldLayoutId id="2147483659" r:id="rId10"/>
    <p:sldLayoutId id="2147483660" r:id="rId11"/>
    <p:sldLayoutId id="2147483655" r:id="rId12"/>
    <p:sldLayoutId id="2147483663" r:id="rId13"/>
  </p:sldLayoutIdLst>
  <p:hf sldNum="0" hdr="0" ftr="0" dt="0"/>
  <p:txStyles>
    <p:titleStyle>
      <a:lvl1pPr algn="l" defTabSz="914400" rtl="0" eaLnBrk="1" latinLnBrk="0" hangingPunct="1">
        <a:lnSpc>
          <a:spcPct val="90000"/>
        </a:lnSpc>
        <a:spcBef>
          <a:spcPct val="0"/>
        </a:spcBef>
        <a:buNone/>
        <a:defRPr sz="4800" kern="1200">
          <a:solidFill>
            <a:srgbClr val="0033A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9.sv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E46E6403-E7B9-B84E-9EC4-577D18E9416F}"/>
              </a:ext>
            </a:extLst>
          </p:cNvPr>
          <p:cNvSpPr>
            <a:spLocks noGrp="1"/>
          </p:cNvSpPr>
          <p:nvPr>
            <p:ph type="body" idx="1"/>
          </p:nvPr>
        </p:nvSpPr>
        <p:spPr>
          <a:xfrm>
            <a:off x="10053263" y="5856576"/>
            <a:ext cx="2027471" cy="750095"/>
          </a:xfrm>
        </p:spPr>
        <p:txBody>
          <a:bodyPr>
            <a:noAutofit/>
          </a:bodyPr>
          <a:lstStyle/>
          <a:p>
            <a:r>
              <a:rPr lang="uk-UA" sz="2000" i="0" dirty="0">
                <a:cs typeface="Arial" panose="020B0604020202020204" pitchFamily="34" charset="0"/>
              </a:rPr>
              <a:t>Сєвєродонецьк, 2020</a:t>
            </a:r>
            <a:endParaRPr lang="en-US" sz="2000" i="0" dirty="0"/>
          </a:p>
        </p:txBody>
      </p:sp>
      <p:sp>
        <p:nvSpPr>
          <p:cNvPr id="2" name="Заголовок 1"/>
          <p:cNvSpPr>
            <a:spLocks noGrp="1"/>
          </p:cNvSpPr>
          <p:nvPr>
            <p:ph type="title"/>
          </p:nvPr>
        </p:nvSpPr>
        <p:spPr>
          <a:xfrm>
            <a:off x="845127" y="1935670"/>
            <a:ext cx="10221872" cy="3475541"/>
          </a:xfrm>
        </p:spPr>
        <p:txBody>
          <a:bodyPr>
            <a:noAutofit/>
          </a:bodyPr>
          <a:lstStyle/>
          <a:p>
            <a:pPr>
              <a:lnSpc>
                <a:spcPct val="100000"/>
              </a:lnSpc>
            </a:pPr>
            <a:r>
              <a:rPr lang="ru-RU" sz="4600" b="1" dirty="0">
                <a:latin typeface="+mn-lt"/>
              </a:rPr>
              <a:t>«ПОКРАЩЕННЯ ЖИТЛОВИХ УМОВ ВНУТРІШНЬО ПЕРЕМІЩЕНИХ ОСІБ НА СХОДІ УКРАЇНИ»</a:t>
            </a:r>
            <a:br>
              <a:rPr lang="en-US" sz="4000" b="1" dirty="0">
                <a:latin typeface="+mn-lt"/>
              </a:rPr>
            </a:br>
            <a:br>
              <a:rPr lang="en-US" sz="4000" b="1" dirty="0">
                <a:latin typeface="+mn-lt"/>
                <a:cs typeface="Arial" panose="020B0604020202020204" pitchFamily="34" charset="0"/>
              </a:rPr>
            </a:br>
            <a:r>
              <a:rPr lang="uk-UA" sz="4000" b="1" dirty="0">
                <a:latin typeface="+mn-lt"/>
                <a:cs typeface="Arial" panose="020B0604020202020204" pitchFamily="34" charset="0"/>
              </a:rPr>
              <a:t>ЖИТЛОВИЙ ПРОЕКТ</a:t>
            </a:r>
            <a:br>
              <a:rPr lang="uk-UA" sz="4000" b="1" dirty="0">
                <a:latin typeface="+mn-lt"/>
                <a:cs typeface="Arial" panose="020B0604020202020204" pitchFamily="34" charset="0"/>
              </a:rPr>
            </a:br>
            <a:r>
              <a:rPr lang="uk-UA" sz="3200" b="1" dirty="0">
                <a:latin typeface="+mn-lt"/>
                <a:cs typeface="Arial" panose="020B0604020202020204" pitchFamily="34" charset="0"/>
              </a:rPr>
              <a:t>Онлайн презентація та двосторонні зустрічі  26-28 жовтня 2020</a:t>
            </a:r>
            <a:br>
              <a:rPr lang="en-US" sz="3600" b="1" dirty="0">
                <a:latin typeface="+mn-lt"/>
                <a:cs typeface="Arial" panose="020B0604020202020204" pitchFamily="34" charset="0"/>
              </a:rPr>
            </a:br>
            <a:br>
              <a:rPr lang="en-US" sz="3600" b="1" dirty="0">
                <a:latin typeface="+mn-lt"/>
                <a:cs typeface="Arial" panose="020B0604020202020204" pitchFamily="34" charset="0"/>
              </a:rPr>
            </a:br>
            <a:endParaRPr lang="ru-RU" sz="2600" dirty="0">
              <a:latin typeface="+mn-lt"/>
              <a:cs typeface="Arial" panose="020B0604020202020204" pitchFamily="34" charset="0"/>
            </a:endParaRPr>
          </a:p>
        </p:txBody>
      </p:sp>
      <p:cxnSp>
        <p:nvCxnSpPr>
          <p:cNvPr id="4" name="Прямая соединительная линия 3"/>
          <p:cNvCxnSpPr>
            <a:cxnSpLocks/>
          </p:cNvCxnSpPr>
          <p:nvPr/>
        </p:nvCxnSpPr>
        <p:spPr>
          <a:xfrm>
            <a:off x="5507084" y="3136506"/>
            <a:ext cx="1177832"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71581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605B53-728C-45E9-B667-9DD62BA217D4}"/>
              </a:ext>
            </a:extLst>
          </p:cNvPr>
          <p:cNvSpPr>
            <a:spLocks noGrp="1"/>
          </p:cNvSpPr>
          <p:nvPr>
            <p:ph type="title"/>
          </p:nvPr>
        </p:nvSpPr>
        <p:spPr>
          <a:xfrm>
            <a:off x="838200" y="653224"/>
            <a:ext cx="10515600" cy="1106836"/>
          </a:xfrm>
        </p:spPr>
        <p:txBody>
          <a:bodyPr>
            <a:noAutofit/>
          </a:bodyPr>
          <a:lstStyle/>
          <a:p>
            <a:r>
              <a:rPr lang="uk-UA" sz="3600" b="1" dirty="0"/>
              <a:t>В Меморандумі МОМ, </a:t>
            </a:r>
            <a:r>
              <a:rPr lang="uk-UA" sz="3600" b="1" dirty="0" err="1"/>
              <a:t>МінТОТ</a:t>
            </a:r>
            <a:r>
              <a:rPr lang="uk-UA" sz="3600" b="1" dirty="0"/>
              <a:t> та ВЦА домовились: </a:t>
            </a:r>
            <a:br>
              <a:rPr lang="en-US" sz="3600" b="1" dirty="0"/>
            </a:br>
            <a:endParaRPr lang="en-US" sz="3600" b="1" dirty="0"/>
          </a:p>
        </p:txBody>
      </p:sp>
      <p:sp>
        <p:nvSpPr>
          <p:cNvPr id="3" name="Content Placeholder 2">
            <a:extLst>
              <a:ext uri="{FF2B5EF4-FFF2-40B4-BE49-F238E27FC236}">
                <a16:creationId xmlns:a16="http://schemas.microsoft.com/office/drawing/2014/main" id="{621841A4-A47A-4F4A-A58C-3D45A78E36EF}"/>
              </a:ext>
            </a:extLst>
          </p:cNvPr>
          <p:cNvSpPr>
            <a:spLocks noGrp="1"/>
          </p:cNvSpPr>
          <p:nvPr>
            <p:ph sz="half" idx="10"/>
          </p:nvPr>
        </p:nvSpPr>
        <p:spPr>
          <a:xfrm>
            <a:off x="838199" y="1340285"/>
            <a:ext cx="10973845" cy="4748281"/>
          </a:xfrm>
        </p:spPr>
        <p:txBody>
          <a:bodyPr>
            <a:normAutofit lnSpcReduction="10000"/>
          </a:bodyPr>
          <a:lstStyle/>
          <a:p>
            <a:r>
              <a:rPr lang="en-US" dirty="0"/>
              <a:t> </a:t>
            </a:r>
          </a:p>
          <a:p>
            <a:pPr marL="457200" lvl="0" indent="-457200">
              <a:buFont typeface="Arial" panose="020B0604020202020204" pitchFamily="34" charset="0"/>
              <a:buChar char="•"/>
            </a:pPr>
            <a:r>
              <a:rPr lang="uk-UA" dirty="0"/>
              <a:t>Створити ефективні механізми реалізації Житлового проєкту</a:t>
            </a:r>
            <a:r>
              <a:rPr lang="en-US" dirty="0"/>
              <a:t>;</a:t>
            </a:r>
          </a:p>
          <a:p>
            <a:pPr marL="457200" lvl="0" indent="-457200">
              <a:buFont typeface="Arial" panose="020B0604020202020204" pitchFamily="34" charset="0"/>
              <a:buChar char="•"/>
            </a:pPr>
            <a:r>
              <a:rPr lang="uk-UA" dirty="0"/>
              <a:t>Проводити, за необхідності, регулярні консультації щодо координації управління, будівництва та майнових питань у рамках Житлового проєкту, а також їх гармонізації з належними практиками управління ЄС</a:t>
            </a:r>
            <a:r>
              <a:rPr lang="en-US" dirty="0"/>
              <a:t>; </a:t>
            </a:r>
          </a:p>
          <a:p>
            <a:pPr marL="457200" lvl="0" indent="-457200">
              <a:buFont typeface="Arial" panose="020B0604020202020204" pitchFamily="34" charset="0"/>
              <a:buChar char="•"/>
            </a:pPr>
            <a:r>
              <a:rPr lang="uk-UA" dirty="0"/>
              <a:t>Надавати підтримку в розробленні розширених процедур і операційних </a:t>
            </a:r>
            <a:r>
              <a:rPr lang="uk-UA" dirty="0" err="1"/>
              <a:t>методологій</a:t>
            </a:r>
            <a:r>
              <a:rPr lang="uk-UA" dirty="0"/>
              <a:t> для Житлового проєкту</a:t>
            </a:r>
            <a:r>
              <a:rPr lang="en-US" dirty="0"/>
              <a:t>; </a:t>
            </a:r>
          </a:p>
          <a:p>
            <a:pPr marL="457200" lvl="0" indent="-457200">
              <a:buFont typeface="Arial" panose="020B0604020202020204" pitchFamily="34" charset="0"/>
              <a:buChar char="•"/>
            </a:pPr>
            <a:r>
              <a:rPr lang="uk-UA" dirty="0"/>
              <a:t>Здійснювати заходи з розбудови спроможності для потреб ВЦА: організовувати засідання робочих груп, тренінги, семінари та навчальні поїздки</a:t>
            </a:r>
            <a:r>
              <a:rPr lang="en-US" dirty="0"/>
              <a:t>.</a:t>
            </a:r>
          </a:p>
          <a:p>
            <a:endParaRPr lang="en-US" dirty="0"/>
          </a:p>
        </p:txBody>
      </p:sp>
    </p:spTree>
    <p:extLst>
      <p:ext uri="{BB962C8B-B14F-4D97-AF65-F5344CB8AC3E}">
        <p14:creationId xmlns:p14="http://schemas.microsoft.com/office/powerpoint/2010/main" val="14665965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335B9-871D-4B87-8D72-79E2BE113C06}"/>
              </a:ext>
            </a:extLst>
          </p:cNvPr>
          <p:cNvSpPr>
            <a:spLocks noGrp="1"/>
          </p:cNvSpPr>
          <p:nvPr>
            <p:ph sz="half" idx="10"/>
          </p:nvPr>
        </p:nvSpPr>
        <p:spPr>
          <a:xfrm>
            <a:off x="822402" y="2315528"/>
            <a:ext cx="10547195" cy="4397878"/>
          </a:xfrm>
        </p:spPr>
        <p:txBody>
          <a:bodyPr/>
          <a:lstStyle/>
          <a:p>
            <a:pPr algn="ctr"/>
            <a:r>
              <a:rPr lang="en-US" sz="4400" b="1" dirty="0">
                <a:solidFill>
                  <a:schemeClr val="tx2"/>
                </a:solidFill>
              </a:rPr>
              <a:t>2</a:t>
            </a:r>
            <a:r>
              <a:rPr lang="ru-RU" sz="4400" b="1" dirty="0">
                <a:solidFill>
                  <a:schemeClr val="tx2"/>
                </a:solidFill>
              </a:rPr>
              <a:t>. </a:t>
            </a:r>
            <a:r>
              <a:rPr lang="uk-UA" sz="4400" b="1" dirty="0">
                <a:solidFill>
                  <a:schemeClr val="tx2"/>
                </a:solidFill>
              </a:rPr>
              <a:t>ЗАГАЛЬНА СТРУКТУРА ЖИТЛОВОГО ПРОЕКТУ ТА СТРОКИ РЕАЛІЗАЦІЇ</a:t>
            </a:r>
            <a:r>
              <a:rPr lang="en-GB" sz="4400" b="1" dirty="0">
                <a:solidFill>
                  <a:schemeClr val="tx2"/>
                </a:solidFill>
              </a:rPr>
              <a:t>. </a:t>
            </a:r>
            <a:r>
              <a:rPr lang="uk-UA" sz="4400" b="1" dirty="0">
                <a:solidFill>
                  <a:schemeClr val="tx2"/>
                </a:solidFill>
              </a:rPr>
              <a:t>НАГЛЯДОВА РАДА ТА ЇЇ РОЛЬ В ПРОЄКТІ</a:t>
            </a:r>
            <a:endParaRPr lang="en-US" sz="4400" b="1" dirty="0">
              <a:solidFill>
                <a:schemeClr val="tx2"/>
              </a:solidFill>
            </a:endParaRPr>
          </a:p>
          <a:p>
            <a:endParaRPr lang="en-US" dirty="0"/>
          </a:p>
        </p:txBody>
      </p:sp>
      <p:pic>
        <p:nvPicPr>
          <p:cNvPr id="4" name="Picture 3" descr="Text&#10;&#10;Description automatically generated">
            <a:extLst>
              <a:ext uri="{FF2B5EF4-FFF2-40B4-BE49-F238E27FC236}">
                <a16:creationId xmlns:a16="http://schemas.microsoft.com/office/drawing/2014/main" id="{67AAF34A-B78F-4280-ADCD-7FFE70D24D0C}"/>
              </a:ext>
            </a:extLst>
          </p:cNvPr>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282" r="1" b="16760"/>
          <a:stretch/>
        </p:blipFill>
        <p:spPr bwMode="auto">
          <a:xfrm>
            <a:off x="3358501" y="4429011"/>
            <a:ext cx="6184580" cy="180152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09889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1582448C-DB42-48C7-BC82-0B541A834572}"/>
              </a:ext>
            </a:extLst>
          </p:cNvPr>
          <p:cNvSpPr>
            <a:spLocks noGrp="1"/>
          </p:cNvSpPr>
          <p:nvPr>
            <p:ph type="title"/>
          </p:nvPr>
        </p:nvSpPr>
        <p:spPr>
          <a:xfrm>
            <a:off x="838200" y="180000"/>
            <a:ext cx="10515600" cy="1106836"/>
          </a:xfrm>
        </p:spPr>
        <p:txBody>
          <a:bodyPr vert="horz" lIns="91440" tIns="45720" rIns="91440" bIns="45720" rtlCol="0" anchor="ctr">
            <a:noAutofit/>
          </a:bodyPr>
          <a:lstStyle/>
          <a:p>
            <a:pPr algn="ctr"/>
            <a:r>
              <a:rPr lang="uk-UA" sz="3600" dirty="0"/>
              <a:t>СХЕМА ПРОЕКТУ ЩОДО ЗАБЕЗПЕЧЕННЯ ЖИТЛОМ</a:t>
            </a:r>
            <a:endParaRPr lang="en-US" sz="3600" dirty="0"/>
          </a:p>
        </p:txBody>
      </p:sp>
      <p:pic>
        <p:nvPicPr>
          <p:cNvPr id="4" name="Content Placeholder 3">
            <a:extLst>
              <a:ext uri="{FF2B5EF4-FFF2-40B4-BE49-F238E27FC236}">
                <a16:creationId xmlns:a16="http://schemas.microsoft.com/office/drawing/2014/main" id="{1CB16138-0956-4DE0-9E20-EE75C64C2A54}"/>
              </a:ext>
            </a:extLst>
          </p:cNvPr>
          <p:cNvPicPr>
            <a:picLocks noGrp="1" noChangeAspect="1"/>
          </p:cNvPicPr>
          <p:nvPr>
            <p:ph sz="half" idx="10"/>
          </p:nvPr>
        </p:nvPicPr>
        <p:blipFill rotWithShape="1">
          <a:blip r:embed="rId3">
            <a:extLst>
              <a:ext uri="{28A0092B-C50C-407E-A947-70E740481C1C}">
                <a14:useLocalDpi xmlns:a14="http://schemas.microsoft.com/office/drawing/2010/main" val="0"/>
              </a:ext>
            </a:extLst>
          </a:blip>
          <a:srcRect l="9837" t="16105" r="9061" b="14498"/>
          <a:stretch/>
        </p:blipFill>
        <p:spPr>
          <a:xfrm>
            <a:off x="2209800" y="3704229"/>
            <a:ext cx="1900954" cy="814373"/>
          </a:xfrm>
        </p:spPr>
      </p:pic>
      <p:pic>
        <p:nvPicPr>
          <p:cNvPr id="6" name="Picture 5">
            <a:extLst>
              <a:ext uri="{FF2B5EF4-FFF2-40B4-BE49-F238E27FC236}">
                <a16:creationId xmlns:a16="http://schemas.microsoft.com/office/drawing/2014/main" id="{191C102C-AC96-4F56-B10F-FA8163825E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105" y="3914709"/>
            <a:ext cx="1280160" cy="454057"/>
          </a:xfrm>
          <a:prstGeom prst="rect">
            <a:avLst/>
          </a:prstGeom>
        </p:spPr>
      </p:pic>
      <p:sp>
        <p:nvSpPr>
          <p:cNvPr id="9" name="TextBox 8">
            <a:extLst>
              <a:ext uri="{FF2B5EF4-FFF2-40B4-BE49-F238E27FC236}">
                <a16:creationId xmlns:a16="http://schemas.microsoft.com/office/drawing/2014/main" id="{D08DF4BC-A01F-4158-BD49-48147E940FA2}"/>
              </a:ext>
            </a:extLst>
          </p:cNvPr>
          <p:cNvSpPr txBox="1"/>
          <p:nvPr/>
        </p:nvSpPr>
        <p:spPr>
          <a:xfrm>
            <a:off x="966783" y="1212251"/>
            <a:ext cx="2932205" cy="1200329"/>
          </a:xfrm>
          <a:prstGeom prst="rect">
            <a:avLst/>
          </a:prstGeom>
          <a:noFill/>
        </p:spPr>
        <p:txBody>
          <a:bodyPr wrap="square" rtlCol="0">
            <a:spAutoFit/>
          </a:bodyPr>
          <a:lstStyle/>
          <a:p>
            <a:pPr algn="r"/>
            <a:r>
              <a:rPr lang="uk-UA" dirty="0">
                <a:latin typeface="Gill Sans MT" panose="020B0502020104020203" pitchFamily="34" charset="0"/>
              </a:rPr>
              <a:t>Міністерство з питань реінтеграції тимчасово окупованих територій України </a:t>
            </a:r>
          </a:p>
        </p:txBody>
      </p:sp>
      <p:sp>
        <p:nvSpPr>
          <p:cNvPr id="25" name="TextBox 24">
            <a:extLst>
              <a:ext uri="{FF2B5EF4-FFF2-40B4-BE49-F238E27FC236}">
                <a16:creationId xmlns:a16="http://schemas.microsoft.com/office/drawing/2014/main" id="{1EB3B2AB-6E59-44C1-9DAB-3D7418F95375}"/>
              </a:ext>
            </a:extLst>
          </p:cNvPr>
          <p:cNvSpPr txBox="1"/>
          <p:nvPr/>
        </p:nvSpPr>
        <p:spPr>
          <a:xfrm>
            <a:off x="9384399" y="4472348"/>
            <a:ext cx="550151" cy="861774"/>
          </a:xfrm>
          <a:prstGeom prst="rect">
            <a:avLst/>
          </a:prstGeom>
          <a:noFill/>
        </p:spPr>
        <p:txBody>
          <a:bodyPr wrap="none" rtlCol="0">
            <a:spAutoFit/>
          </a:bodyPr>
          <a:lstStyle/>
          <a:p>
            <a:r>
              <a:rPr lang="en-US" sz="5000" b="1" dirty="0">
                <a:solidFill>
                  <a:srgbClr val="0033A0"/>
                </a:solidFill>
              </a:rPr>
              <a:t>€</a:t>
            </a:r>
            <a:r>
              <a:rPr lang="uk-UA" sz="1400" dirty="0">
                <a:solidFill>
                  <a:schemeClr val="dk1"/>
                </a:solidFill>
              </a:rPr>
              <a:t> </a:t>
            </a:r>
            <a:endParaRPr lang="en-US" dirty="0"/>
          </a:p>
        </p:txBody>
      </p:sp>
      <p:sp>
        <p:nvSpPr>
          <p:cNvPr id="27" name="TextBox 26">
            <a:extLst>
              <a:ext uri="{FF2B5EF4-FFF2-40B4-BE49-F238E27FC236}">
                <a16:creationId xmlns:a16="http://schemas.microsoft.com/office/drawing/2014/main" id="{C3380F60-3142-4CF2-847F-1E89EFE7F822}"/>
              </a:ext>
            </a:extLst>
          </p:cNvPr>
          <p:cNvSpPr txBox="1"/>
          <p:nvPr/>
        </p:nvSpPr>
        <p:spPr>
          <a:xfrm>
            <a:off x="9427239" y="5318498"/>
            <a:ext cx="2067636" cy="923330"/>
          </a:xfrm>
          <a:prstGeom prst="rect">
            <a:avLst/>
          </a:prstGeom>
          <a:noFill/>
        </p:spPr>
        <p:txBody>
          <a:bodyPr wrap="square" rtlCol="0">
            <a:spAutoFit/>
          </a:bodyPr>
          <a:lstStyle/>
          <a:p>
            <a:pPr algn="ctr"/>
            <a:r>
              <a:rPr lang="uk-UA" dirty="0">
                <a:solidFill>
                  <a:srgbClr val="0033A0"/>
                </a:solidFill>
                <a:latin typeface="+mj-lt"/>
              </a:rPr>
              <a:t>Нові цикли будівництва або реконструкції</a:t>
            </a:r>
            <a:endParaRPr lang="en-US" b="1" dirty="0">
              <a:solidFill>
                <a:srgbClr val="0033A0"/>
              </a:solidFill>
              <a:latin typeface="+mj-lt"/>
            </a:endParaRPr>
          </a:p>
        </p:txBody>
      </p:sp>
      <p:pic>
        <p:nvPicPr>
          <p:cNvPr id="29" name="Graphic 28" descr="Crane">
            <a:extLst>
              <a:ext uri="{FF2B5EF4-FFF2-40B4-BE49-F238E27FC236}">
                <a16:creationId xmlns:a16="http://schemas.microsoft.com/office/drawing/2014/main" id="{FC9255E4-84C8-4DE1-AFBC-C53C85D0058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40538" y="4001917"/>
            <a:ext cx="914400" cy="914400"/>
          </a:xfrm>
          <a:prstGeom prst="rect">
            <a:avLst/>
          </a:prstGeom>
        </p:spPr>
      </p:pic>
      <p:grpSp>
        <p:nvGrpSpPr>
          <p:cNvPr id="32" name="Group 31">
            <a:extLst>
              <a:ext uri="{FF2B5EF4-FFF2-40B4-BE49-F238E27FC236}">
                <a16:creationId xmlns:a16="http://schemas.microsoft.com/office/drawing/2014/main" id="{3C4D4662-44D5-4918-891C-7DC3F0D1A4C0}"/>
              </a:ext>
            </a:extLst>
          </p:cNvPr>
          <p:cNvGrpSpPr/>
          <p:nvPr/>
        </p:nvGrpSpPr>
        <p:grpSpPr>
          <a:xfrm>
            <a:off x="2788883" y="5874000"/>
            <a:ext cx="784547" cy="685800"/>
            <a:chOff x="2356665" y="5065461"/>
            <a:chExt cx="784547" cy="685800"/>
          </a:xfrm>
        </p:grpSpPr>
        <p:pic>
          <p:nvPicPr>
            <p:cNvPr id="30" name="Graphic 29">
              <a:extLst>
                <a:ext uri="{FF2B5EF4-FFF2-40B4-BE49-F238E27FC236}">
                  <a16:creationId xmlns:a16="http://schemas.microsoft.com/office/drawing/2014/main" id="{FF2AE35A-AA86-4138-BCD6-3BD4B287564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56665" y="5065461"/>
              <a:ext cx="371475" cy="685800"/>
            </a:xfrm>
            <a:prstGeom prst="rect">
              <a:avLst/>
            </a:prstGeom>
          </p:spPr>
        </p:pic>
        <p:pic>
          <p:nvPicPr>
            <p:cNvPr id="31" name="Graphic 30">
              <a:extLst>
                <a:ext uri="{FF2B5EF4-FFF2-40B4-BE49-F238E27FC236}">
                  <a16:creationId xmlns:a16="http://schemas.microsoft.com/office/drawing/2014/main" id="{1A1AD6EB-4D6B-4D40-8B16-8EAE8BF9B68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769737" y="5065461"/>
              <a:ext cx="371475" cy="685800"/>
            </a:xfrm>
            <a:prstGeom prst="rect">
              <a:avLst/>
            </a:prstGeom>
          </p:spPr>
        </p:pic>
      </p:grpSp>
      <p:cxnSp>
        <p:nvCxnSpPr>
          <p:cNvPr id="34" name="Straight Arrow Connector 33">
            <a:extLst>
              <a:ext uri="{FF2B5EF4-FFF2-40B4-BE49-F238E27FC236}">
                <a16:creationId xmlns:a16="http://schemas.microsoft.com/office/drawing/2014/main" id="{82736923-4EFD-44B8-A378-3495845A116C}"/>
              </a:ext>
            </a:extLst>
          </p:cNvPr>
          <p:cNvCxnSpPr>
            <a:cxnSpLocks/>
          </p:cNvCxnSpPr>
          <p:nvPr/>
        </p:nvCxnSpPr>
        <p:spPr>
          <a:xfrm>
            <a:off x="1561672" y="4112405"/>
            <a:ext cx="648128" cy="0"/>
          </a:xfrm>
          <a:prstGeom prst="straightConnector1">
            <a:avLst/>
          </a:prstGeom>
          <a:ln w="34925">
            <a:solidFill>
              <a:srgbClr val="00196D"/>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0BD58D35-7A4F-422B-8DBB-4A63970B8F0A}"/>
              </a:ext>
            </a:extLst>
          </p:cNvPr>
          <p:cNvCxnSpPr>
            <a:cxnSpLocks/>
          </p:cNvCxnSpPr>
          <p:nvPr/>
        </p:nvCxnSpPr>
        <p:spPr>
          <a:xfrm flipV="1">
            <a:off x="3160277" y="2355904"/>
            <a:ext cx="0" cy="1260000"/>
          </a:xfrm>
          <a:prstGeom prst="straightConnector1">
            <a:avLst/>
          </a:prstGeom>
          <a:ln w="34925">
            <a:solidFill>
              <a:srgbClr val="00196D"/>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C5F6CC60-5281-4E03-8C33-07E606C9265C}"/>
              </a:ext>
            </a:extLst>
          </p:cNvPr>
          <p:cNvCxnSpPr>
            <a:cxnSpLocks/>
          </p:cNvCxnSpPr>
          <p:nvPr/>
        </p:nvCxnSpPr>
        <p:spPr>
          <a:xfrm flipV="1">
            <a:off x="3160277" y="4518602"/>
            <a:ext cx="0" cy="1260000"/>
          </a:xfrm>
          <a:prstGeom prst="straightConnector1">
            <a:avLst/>
          </a:prstGeom>
          <a:ln w="34925">
            <a:solidFill>
              <a:srgbClr val="00196D"/>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2BD8ECB5-5CD3-40DC-8A43-2EAF8C84BC5F}"/>
              </a:ext>
            </a:extLst>
          </p:cNvPr>
          <p:cNvCxnSpPr>
            <a:cxnSpLocks/>
          </p:cNvCxnSpPr>
          <p:nvPr/>
        </p:nvCxnSpPr>
        <p:spPr>
          <a:xfrm>
            <a:off x="4162124" y="4112405"/>
            <a:ext cx="864000" cy="0"/>
          </a:xfrm>
          <a:prstGeom prst="straightConnector1">
            <a:avLst/>
          </a:prstGeom>
          <a:ln w="34925">
            <a:solidFill>
              <a:srgbClr val="00196D"/>
            </a:solidFill>
            <a:tailEnd type="triangle"/>
          </a:ln>
        </p:spPr>
        <p:style>
          <a:lnRef idx="1">
            <a:schemeClr val="accent1"/>
          </a:lnRef>
          <a:fillRef idx="0">
            <a:schemeClr val="accent1"/>
          </a:fillRef>
          <a:effectRef idx="0">
            <a:schemeClr val="accent1"/>
          </a:effectRef>
          <a:fontRef idx="minor">
            <a:schemeClr val="tx1"/>
          </a:fontRef>
        </p:style>
      </p:cxnSp>
      <p:sp>
        <p:nvSpPr>
          <p:cNvPr id="52" name="Rectangle: Rounded Corners 51">
            <a:extLst>
              <a:ext uri="{FF2B5EF4-FFF2-40B4-BE49-F238E27FC236}">
                <a16:creationId xmlns:a16="http://schemas.microsoft.com/office/drawing/2014/main" id="{1C13B084-C6E1-4C7D-84D9-F85A6B4F5F65}"/>
              </a:ext>
            </a:extLst>
          </p:cNvPr>
          <p:cNvSpPr/>
          <p:nvPr/>
        </p:nvSpPr>
        <p:spPr>
          <a:xfrm>
            <a:off x="5116087" y="2886635"/>
            <a:ext cx="1871416" cy="130434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33A0"/>
                </a:solidFill>
              </a:rPr>
              <a:t>Наглядова рада проекту</a:t>
            </a:r>
            <a:endParaRPr lang="uk-UA" b="1" dirty="0"/>
          </a:p>
        </p:txBody>
      </p:sp>
      <p:sp>
        <p:nvSpPr>
          <p:cNvPr id="53" name="Rectangle: Rounded Corners 52">
            <a:extLst>
              <a:ext uri="{FF2B5EF4-FFF2-40B4-BE49-F238E27FC236}">
                <a16:creationId xmlns:a16="http://schemas.microsoft.com/office/drawing/2014/main" id="{FF7CB782-835A-464A-B78C-EBE47DE5F2B8}"/>
              </a:ext>
            </a:extLst>
          </p:cNvPr>
          <p:cNvSpPr/>
          <p:nvPr/>
        </p:nvSpPr>
        <p:spPr>
          <a:xfrm>
            <a:off x="7471345" y="4363202"/>
            <a:ext cx="1871416" cy="101566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33A0"/>
                </a:solidFill>
              </a:rPr>
              <a:t>Фонди місцевого розвитку</a:t>
            </a:r>
            <a:endParaRPr lang="en-US" dirty="0"/>
          </a:p>
        </p:txBody>
      </p:sp>
      <p:sp>
        <p:nvSpPr>
          <p:cNvPr id="54" name="Rectangle: Rounded Corners 53">
            <a:extLst>
              <a:ext uri="{FF2B5EF4-FFF2-40B4-BE49-F238E27FC236}">
                <a16:creationId xmlns:a16="http://schemas.microsoft.com/office/drawing/2014/main" id="{2A10E4A1-B865-4952-95FA-A3E6E6D6FAB2}"/>
              </a:ext>
            </a:extLst>
          </p:cNvPr>
          <p:cNvSpPr/>
          <p:nvPr/>
        </p:nvSpPr>
        <p:spPr>
          <a:xfrm>
            <a:off x="5086688" y="4987056"/>
            <a:ext cx="1871416" cy="914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b="1" dirty="0">
                <a:solidFill>
                  <a:srgbClr val="0033A0"/>
                </a:solidFill>
              </a:rPr>
              <a:t>Муніципальні органи управління</a:t>
            </a:r>
            <a:endParaRPr lang="en-US" dirty="0"/>
          </a:p>
        </p:txBody>
      </p:sp>
      <p:sp>
        <p:nvSpPr>
          <p:cNvPr id="55" name="TextBox 54">
            <a:extLst>
              <a:ext uri="{FF2B5EF4-FFF2-40B4-BE49-F238E27FC236}">
                <a16:creationId xmlns:a16="http://schemas.microsoft.com/office/drawing/2014/main" id="{95B71CF5-94B3-48FF-9F15-039F77F0FDF4}"/>
              </a:ext>
            </a:extLst>
          </p:cNvPr>
          <p:cNvSpPr txBox="1"/>
          <p:nvPr/>
        </p:nvSpPr>
        <p:spPr>
          <a:xfrm>
            <a:off x="7553164" y="2886635"/>
            <a:ext cx="2771108" cy="1323439"/>
          </a:xfrm>
          <a:prstGeom prst="rect">
            <a:avLst/>
          </a:prstGeom>
          <a:noFill/>
        </p:spPr>
        <p:txBody>
          <a:bodyPr wrap="square" rtlCol="0">
            <a:spAutoFit/>
          </a:bodyPr>
          <a:lstStyle/>
          <a:p>
            <a:pPr marL="285750" indent="-285750">
              <a:buFont typeface="Arial" panose="020B0604020202020204" pitchFamily="34" charset="0"/>
              <a:buChar char="•"/>
            </a:pPr>
            <a:r>
              <a:rPr lang="uk-UA" sz="2000" dirty="0">
                <a:latin typeface="+mj-lt"/>
              </a:rPr>
              <a:t>Перевірка відповідності</a:t>
            </a:r>
            <a:endParaRPr lang="en-US" sz="2000" dirty="0">
              <a:latin typeface="+mj-lt"/>
            </a:endParaRPr>
          </a:p>
          <a:p>
            <a:pPr marL="285750" indent="-285750">
              <a:buFont typeface="Arial" panose="020B0604020202020204" pitchFamily="34" charset="0"/>
              <a:buChar char="•"/>
            </a:pPr>
            <a:r>
              <a:rPr lang="uk-UA" sz="2000" dirty="0">
                <a:latin typeface="+mj-lt"/>
              </a:rPr>
              <a:t>Оцінювання проектів</a:t>
            </a:r>
            <a:endParaRPr lang="en-US" sz="2000" dirty="0">
              <a:latin typeface="+mj-lt"/>
            </a:endParaRPr>
          </a:p>
          <a:p>
            <a:pPr marL="285750" indent="-285750">
              <a:buFont typeface="Arial" panose="020B0604020202020204" pitchFamily="34" charset="0"/>
              <a:buChar char="•"/>
            </a:pPr>
            <a:r>
              <a:rPr lang="uk-UA" sz="2000" dirty="0">
                <a:latin typeface="+mj-lt"/>
              </a:rPr>
              <a:t>Відбір</a:t>
            </a:r>
            <a:endParaRPr lang="en-US" sz="2000" dirty="0">
              <a:latin typeface="+mj-lt"/>
            </a:endParaRPr>
          </a:p>
        </p:txBody>
      </p:sp>
      <p:sp>
        <p:nvSpPr>
          <p:cNvPr id="57" name="TextBox 56">
            <a:extLst>
              <a:ext uri="{FF2B5EF4-FFF2-40B4-BE49-F238E27FC236}">
                <a16:creationId xmlns:a16="http://schemas.microsoft.com/office/drawing/2014/main" id="{DE40BDB3-6579-4390-BD93-FC52C4CF2BCC}"/>
              </a:ext>
            </a:extLst>
          </p:cNvPr>
          <p:cNvSpPr txBox="1"/>
          <p:nvPr/>
        </p:nvSpPr>
        <p:spPr>
          <a:xfrm>
            <a:off x="1747965" y="3709384"/>
            <a:ext cx="407484" cy="461665"/>
          </a:xfrm>
          <a:prstGeom prst="rect">
            <a:avLst/>
          </a:prstGeom>
          <a:noFill/>
        </p:spPr>
        <p:txBody>
          <a:bodyPr wrap="none" rtlCol="0">
            <a:spAutoFit/>
          </a:bodyPr>
          <a:lstStyle/>
          <a:p>
            <a:r>
              <a:rPr lang="en-US" sz="2400" dirty="0">
                <a:latin typeface="+mj-lt"/>
              </a:rPr>
              <a:t>€</a:t>
            </a:r>
            <a:r>
              <a:rPr lang="uk-UA" sz="2400" dirty="0">
                <a:latin typeface="+mj-lt"/>
              </a:rPr>
              <a:t> </a:t>
            </a:r>
            <a:endParaRPr lang="en-US" sz="2400" dirty="0">
              <a:latin typeface="+mj-lt"/>
            </a:endParaRPr>
          </a:p>
        </p:txBody>
      </p:sp>
      <p:sp>
        <p:nvSpPr>
          <p:cNvPr id="58" name="TextBox 57">
            <a:extLst>
              <a:ext uri="{FF2B5EF4-FFF2-40B4-BE49-F238E27FC236}">
                <a16:creationId xmlns:a16="http://schemas.microsoft.com/office/drawing/2014/main" id="{5DC977D5-92ED-4728-BB2C-B0AB31257389}"/>
              </a:ext>
            </a:extLst>
          </p:cNvPr>
          <p:cNvSpPr txBox="1"/>
          <p:nvPr/>
        </p:nvSpPr>
        <p:spPr>
          <a:xfrm rot="16200000">
            <a:off x="2278768" y="4901740"/>
            <a:ext cx="1372096" cy="400110"/>
          </a:xfrm>
          <a:prstGeom prst="rect">
            <a:avLst/>
          </a:prstGeom>
          <a:noFill/>
        </p:spPr>
        <p:txBody>
          <a:bodyPr wrap="square" rtlCol="0">
            <a:spAutoFit/>
          </a:bodyPr>
          <a:lstStyle/>
          <a:p>
            <a:r>
              <a:rPr lang="uk-UA" sz="2000" dirty="0">
                <a:latin typeface="+mj-lt"/>
              </a:rPr>
              <a:t>Заявка</a:t>
            </a:r>
            <a:endParaRPr lang="en-US" sz="2000" dirty="0">
              <a:latin typeface="+mj-lt"/>
            </a:endParaRPr>
          </a:p>
        </p:txBody>
      </p:sp>
      <p:sp>
        <p:nvSpPr>
          <p:cNvPr id="59" name="TextBox 58">
            <a:extLst>
              <a:ext uri="{FF2B5EF4-FFF2-40B4-BE49-F238E27FC236}">
                <a16:creationId xmlns:a16="http://schemas.microsoft.com/office/drawing/2014/main" id="{4FBAF6C0-DEAE-4400-95C9-F80DD4B16B5A}"/>
              </a:ext>
            </a:extLst>
          </p:cNvPr>
          <p:cNvSpPr txBox="1"/>
          <p:nvPr/>
        </p:nvSpPr>
        <p:spPr>
          <a:xfrm rot="16200000">
            <a:off x="2219302" y="2778539"/>
            <a:ext cx="1491030" cy="400110"/>
          </a:xfrm>
          <a:prstGeom prst="rect">
            <a:avLst/>
          </a:prstGeom>
          <a:noFill/>
        </p:spPr>
        <p:txBody>
          <a:bodyPr wrap="square" rtlCol="0">
            <a:spAutoFit/>
          </a:bodyPr>
          <a:lstStyle/>
          <a:p>
            <a:r>
              <a:rPr lang="uk-UA" sz="2000" dirty="0">
                <a:latin typeface="+mj-lt"/>
              </a:rPr>
              <a:t>Кооперація</a:t>
            </a:r>
            <a:endParaRPr lang="en-US" sz="2000" dirty="0">
              <a:latin typeface="+mj-lt"/>
            </a:endParaRPr>
          </a:p>
        </p:txBody>
      </p:sp>
      <p:cxnSp>
        <p:nvCxnSpPr>
          <p:cNvPr id="3" name="Straight Arrow Connector 2">
            <a:extLst>
              <a:ext uri="{FF2B5EF4-FFF2-40B4-BE49-F238E27FC236}">
                <a16:creationId xmlns:a16="http://schemas.microsoft.com/office/drawing/2014/main" id="{3D686296-D8CF-4BA0-A439-A10F342614CE}"/>
              </a:ext>
            </a:extLst>
          </p:cNvPr>
          <p:cNvCxnSpPr/>
          <p:nvPr/>
        </p:nvCxnSpPr>
        <p:spPr>
          <a:xfrm>
            <a:off x="4342592" y="2062953"/>
            <a:ext cx="914400" cy="914400"/>
          </a:xfrm>
          <a:prstGeom prst="straightConnector1">
            <a:avLst/>
          </a:prstGeom>
          <a:ln w="28575">
            <a:solidFill>
              <a:srgbClr val="00196D"/>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C956D1DB-C813-4ED7-98A2-D68E613B2813}"/>
              </a:ext>
            </a:extLst>
          </p:cNvPr>
          <p:cNvCxnSpPr/>
          <p:nvPr/>
        </p:nvCxnSpPr>
        <p:spPr>
          <a:xfrm>
            <a:off x="4132338" y="4329485"/>
            <a:ext cx="914400" cy="914400"/>
          </a:xfrm>
          <a:prstGeom prst="straightConnector1">
            <a:avLst/>
          </a:prstGeom>
          <a:ln w="28575">
            <a:solidFill>
              <a:srgbClr val="00196D"/>
            </a:solidFill>
            <a:tailEnd type="triangle"/>
          </a:ln>
        </p:spPr>
        <p:style>
          <a:lnRef idx="1">
            <a:schemeClr val="accent1"/>
          </a:lnRef>
          <a:fillRef idx="0">
            <a:schemeClr val="accent1"/>
          </a:fillRef>
          <a:effectRef idx="0">
            <a:schemeClr val="accent1"/>
          </a:effectRef>
          <a:fontRef idx="minor">
            <a:schemeClr val="tx1"/>
          </a:fontRef>
        </p:style>
      </p:cxnSp>
      <p:cxnSp>
        <p:nvCxnSpPr>
          <p:cNvPr id="7" name="Connector: Elbow 6">
            <a:extLst>
              <a:ext uri="{FF2B5EF4-FFF2-40B4-BE49-F238E27FC236}">
                <a16:creationId xmlns:a16="http://schemas.microsoft.com/office/drawing/2014/main" id="{D4C6D486-1165-48FC-A7BA-A8371821582F}"/>
              </a:ext>
            </a:extLst>
          </p:cNvPr>
          <p:cNvCxnSpPr>
            <a:cxnSpLocks/>
          </p:cNvCxnSpPr>
          <p:nvPr/>
        </p:nvCxnSpPr>
        <p:spPr>
          <a:xfrm rot="16200000" flipH="1">
            <a:off x="7070811" y="3827457"/>
            <a:ext cx="466870" cy="453560"/>
          </a:xfrm>
          <a:prstGeom prst="bentConnector3">
            <a:avLst/>
          </a:prstGeom>
          <a:ln w="28575">
            <a:solidFill>
              <a:srgbClr val="00196D"/>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7D3B3E89-EA80-4CD5-A8B2-25A89CC35C4E}"/>
              </a:ext>
            </a:extLst>
          </p:cNvPr>
          <p:cNvCxnSpPr>
            <a:cxnSpLocks/>
            <a:stCxn id="54" idx="3"/>
          </p:cNvCxnSpPr>
          <p:nvPr/>
        </p:nvCxnSpPr>
        <p:spPr>
          <a:xfrm flipV="1">
            <a:off x="6958104" y="5101798"/>
            <a:ext cx="439999" cy="342458"/>
          </a:xfrm>
          <a:prstGeom prst="bentConnector3">
            <a:avLst>
              <a:gd name="adj1" fmla="val 50000"/>
            </a:avLst>
          </a:prstGeom>
          <a:ln w="28575">
            <a:solidFill>
              <a:srgbClr val="00196D"/>
            </a:solidFill>
            <a:tailEnd type="triangle"/>
          </a:ln>
        </p:spPr>
        <p:style>
          <a:lnRef idx="1">
            <a:schemeClr val="accent1"/>
          </a:lnRef>
          <a:fillRef idx="0">
            <a:schemeClr val="accent1"/>
          </a:fillRef>
          <a:effectRef idx="0">
            <a:schemeClr val="accent1"/>
          </a:effectRef>
          <a:fontRef idx="minor">
            <a:schemeClr val="tx1"/>
          </a:fontRef>
        </p:style>
      </p:cxnSp>
      <p:pic>
        <p:nvPicPr>
          <p:cNvPr id="1026" name="Picture 2" descr="logo">
            <a:extLst>
              <a:ext uri="{FF2B5EF4-FFF2-40B4-BE49-F238E27FC236}">
                <a16:creationId xmlns:a16="http://schemas.microsoft.com/office/drawing/2014/main" id="{4D15D214-7309-4FEB-9013-DE786852F07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44808" y="1349556"/>
            <a:ext cx="1171442" cy="763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2779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7">
            <a:extLst>
              <a:ext uri="{FF2B5EF4-FFF2-40B4-BE49-F238E27FC236}">
                <a16:creationId xmlns:a16="http://schemas.microsoft.com/office/drawing/2014/main" id="{F00DF498-9D46-42A1-88CF-8FF9D014D9A2}"/>
              </a:ext>
            </a:extLst>
          </p:cNvPr>
          <p:cNvGraphicFramePr>
            <a:graphicFrameLocks/>
          </p:cNvGraphicFramePr>
          <p:nvPr/>
        </p:nvGraphicFramePr>
        <p:xfrm>
          <a:off x="126609" y="1213686"/>
          <a:ext cx="11797167" cy="5048070"/>
        </p:xfrm>
        <a:graphic>
          <a:graphicData uri="http://schemas.openxmlformats.org/drawingml/2006/table">
            <a:tbl>
              <a:tblPr>
                <a:tableStyleId>{5C22544A-7EE6-4342-B048-85BDC9FD1C3A}</a:tableStyleId>
              </a:tblPr>
              <a:tblGrid>
                <a:gridCol w="5469519">
                  <a:extLst>
                    <a:ext uri="{9D8B030D-6E8A-4147-A177-3AD203B41FA5}">
                      <a16:colId xmlns:a16="http://schemas.microsoft.com/office/drawing/2014/main" val="4207971699"/>
                    </a:ext>
                  </a:extLst>
                </a:gridCol>
                <a:gridCol w="6327648">
                  <a:extLst>
                    <a:ext uri="{9D8B030D-6E8A-4147-A177-3AD203B41FA5}">
                      <a16:colId xmlns:a16="http://schemas.microsoft.com/office/drawing/2014/main" val="390638921"/>
                    </a:ext>
                  </a:extLst>
                </a:gridCol>
              </a:tblGrid>
              <a:tr h="0">
                <a:tc>
                  <a:txBody>
                    <a:bodyPr/>
                    <a:lstStyle/>
                    <a:p>
                      <a:pPr algn="l">
                        <a:lnSpc>
                          <a:spcPct val="107000"/>
                        </a:lnSpc>
                        <a:spcAft>
                          <a:spcPts val="0"/>
                        </a:spcAft>
                        <a:tabLst>
                          <a:tab pos="457200" algn="l"/>
                        </a:tabLst>
                      </a:pPr>
                      <a:r>
                        <a:rPr lang="en-US" sz="100" dirty="0">
                          <a:effectLst/>
                          <a:latin typeface="+mj-lt"/>
                        </a:rPr>
                        <a:t> </a:t>
                      </a:r>
                      <a:endParaRPr lang="en-US" sz="100" dirty="0">
                        <a:effectLst/>
                        <a:latin typeface="+mj-lt"/>
                        <a:ea typeface="DengXian" panose="02010600030101010101" pitchFamily="2" charset="-122"/>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en-US" sz="100" dirty="0">
                          <a:effectLst/>
                          <a:latin typeface="+mj-lt"/>
                        </a:rPr>
                        <a:t> </a:t>
                      </a:r>
                      <a:endParaRPr lang="en-US" sz="100" dirty="0">
                        <a:effectLst/>
                        <a:latin typeface="+mj-lt"/>
                        <a:ea typeface="DengXian" panose="02010600030101010101" pitchFamily="2" charset="-122"/>
                        <a:cs typeface="Arial" panose="020B0604020202020204" pitchFamily="34"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2993541"/>
                  </a:ext>
                </a:extLst>
              </a:tr>
              <a:tr h="479465">
                <a:tc>
                  <a:txBody>
                    <a:bodyPr/>
                    <a:lstStyle/>
                    <a:p>
                      <a:pPr algn="l">
                        <a:lnSpc>
                          <a:spcPct val="107000"/>
                        </a:lnSpc>
                        <a:spcAft>
                          <a:spcPts val="0"/>
                        </a:spcAft>
                      </a:pPr>
                      <a:r>
                        <a:rPr lang="uk-UA" sz="2200" b="1" dirty="0">
                          <a:solidFill>
                            <a:srgbClr val="0033A0"/>
                          </a:solidFill>
                          <a:effectLst/>
                          <a:latin typeface="+mj-lt"/>
                        </a:rPr>
                        <a:t>Модель 1</a:t>
                      </a:r>
                      <a:r>
                        <a:rPr lang="en-US" sz="2200" b="1" dirty="0">
                          <a:solidFill>
                            <a:srgbClr val="0033A0"/>
                          </a:solidFill>
                          <a:effectLst/>
                          <a:latin typeface="+mj-lt"/>
                        </a:rPr>
                        <a:t>: </a:t>
                      </a:r>
                      <a:r>
                        <a:rPr lang="uk-UA" sz="2200" b="1" dirty="0">
                          <a:solidFill>
                            <a:srgbClr val="0033A0"/>
                          </a:solidFill>
                          <a:effectLst/>
                          <a:latin typeface="+mj-lt"/>
                        </a:rPr>
                        <a:t>Довгострокова (традиційна) оренда</a:t>
                      </a:r>
                      <a:endParaRPr lang="en-US" sz="2200" b="1" dirty="0">
                        <a:solidFill>
                          <a:srgbClr val="0033A0"/>
                        </a:solidFill>
                        <a:effectLst/>
                        <a:latin typeface="+mj-lt"/>
                      </a:endParaRPr>
                    </a:p>
                  </a:txBody>
                  <a:tcPr marL="68580" marR="68580" marT="144000" marB="0">
                    <a:lnL w="12700" cmpd="sng">
                      <a:noFill/>
                    </a:lnL>
                    <a:lnR w="28575" cap="flat" cmpd="sng" algn="ctr">
                      <a:solidFill>
                        <a:srgbClr val="0033A0"/>
                      </a:solidFill>
                      <a:prstDash val="dot"/>
                      <a:round/>
                      <a:headEnd type="none" w="med" len="med"/>
                      <a:tailEnd type="none" w="med" len="med"/>
                    </a:lnR>
                    <a:lnT w="38100" cmpd="sng">
                      <a:noFill/>
                    </a:lnT>
                    <a:lnB w="28575"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lvl="0" indent="0" algn="l" defTabSz="914400" rtl="0" eaLnBrk="1" latinLnBrk="0" hangingPunct="1">
                        <a:lnSpc>
                          <a:spcPct val="107000"/>
                        </a:lnSpc>
                        <a:spcAft>
                          <a:spcPts val="0"/>
                        </a:spcAft>
                        <a:buClr>
                          <a:srgbClr val="0033A0"/>
                        </a:buClr>
                        <a:buSzPct val="120000"/>
                        <a:buFont typeface="Calibri Light" panose="020F0302020204030204" pitchFamily="34" charset="0"/>
                        <a:buNone/>
                        <a:tabLst>
                          <a:tab pos="457200" algn="l"/>
                        </a:tabLst>
                      </a:pPr>
                      <a:r>
                        <a:rPr lang="uk-UA" sz="2200" b="1" kern="1200" dirty="0">
                          <a:solidFill>
                            <a:srgbClr val="0033A0"/>
                          </a:solidFill>
                          <a:effectLst/>
                          <a:latin typeface="+mj-lt"/>
                          <a:ea typeface="+mn-ea"/>
                          <a:cs typeface="+mn-cs"/>
                        </a:rPr>
                        <a:t>Модель 2</a:t>
                      </a:r>
                      <a:r>
                        <a:rPr lang="en-US" sz="2200" b="1" kern="1200" dirty="0">
                          <a:solidFill>
                            <a:srgbClr val="0033A0"/>
                          </a:solidFill>
                          <a:effectLst/>
                          <a:latin typeface="+mj-lt"/>
                          <a:ea typeface="+mn-ea"/>
                          <a:cs typeface="+mn-cs"/>
                        </a:rPr>
                        <a:t>: </a:t>
                      </a:r>
                      <a:r>
                        <a:rPr lang="uk-UA" sz="2200" b="1" kern="1200" dirty="0">
                          <a:solidFill>
                            <a:srgbClr val="0033A0"/>
                          </a:solidFill>
                          <a:effectLst/>
                          <a:latin typeface="+mj-lt"/>
                          <a:ea typeface="+mn-ea"/>
                          <a:cs typeface="+mn-cs"/>
                        </a:rPr>
                        <a:t>Оренда з правом викупу (буде впроваджена за умови удосконалення законодавства)</a:t>
                      </a:r>
                      <a:endParaRPr lang="en-US" sz="2200" b="1" kern="1200" dirty="0">
                        <a:solidFill>
                          <a:srgbClr val="0033A0"/>
                        </a:solidFill>
                        <a:effectLst/>
                        <a:latin typeface="+mj-lt"/>
                        <a:ea typeface="+mn-ea"/>
                        <a:cs typeface="+mn-cs"/>
                      </a:endParaRPr>
                    </a:p>
                  </a:txBody>
                  <a:tcPr marL="288000" marR="68580" marT="144000" marB="144000" anchor="ctr">
                    <a:lnL w="28575" cap="flat" cmpd="sng" algn="ctr">
                      <a:solidFill>
                        <a:srgbClr val="0033A0"/>
                      </a:solidFill>
                      <a:prstDash val="dot"/>
                      <a:round/>
                      <a:headEnd type="none" w="med" len="med"/>
                      <a:tailEnd type="none" w="med" len="med"/>
                    </a:lnL>
                    <a:lnR w="12700" cap="flat" cmpd="sng" algn="ctr">
                      <a:noFill/>
                      <a:prstDash val="solid"/>
                      <a:round/>
                      <a:headEnd type="none" w="med" len="med"/>
                      <a:tailEnd type="none" w="med" len="med"/>
                    </a:lnR>
                    <a:lnT w="38100" cmpd="sng">
                      <a:noFill/>
                    </a:lnT>
                    <a:lnB w="28575"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5998236"/>
                  </a:ext>
                </a:extLst>
              </a:tr>
              <a:tr h="1608220">
                <a:tc>
                  <a:txBody>
                    <a:bodyPr/>
                    <a:lstStyle/>
                    <a:p>
                      <a:pPr algn="l">
                        <a:lnSpc>
                          <a:spcPct val="107000"/>
                        </a:lnSpc>
                        <a:spcAft>
                          <a:spcPts val="0"/>
                        </a:spcAft>
                      </a:pPr>
                      <a:r>
                        <a:rPr lang="uk-UA" sz="2200" b="0" dirty="0" err="1">
                          <a:solidFill>
                            <a:srgbClr val="0033A0"/>
                          </a:solidFill>
                          <a:effectLst/>
                          <a:latin typeface="+mj-lt"/>
                        </a:rPr>
                        <a:t>Бенефіціари</a:t>
                      </a:r>
                      <a:r>
                        <a:rPr lang="uk-UA" sz="2200" b="0" dirty="0">
                          <a:solidFill>
                            <a:srgbClr val="0033A0"/>
                          </a:solidFill>
                          <a:effectLst/>
                          <a:latin typeface="+mj-lt"/>
                        </a:rPr>
                        <a:t> будуть сплачувати:</a:t>
                      </a:r>
                      <a:endParaRPr lang="en-US" sz="2200" b="0" dirty="0">
                        <a:solidFill>
                          <a:srgbClr val="0033A0"/>
                        </a:solidFill>
                        <a:effectLst/>
                        <a:latin typeface="+mj-lt"/>
                      </a:endParaRPr>
                    </a:p>
                    <a:p>
                      <a:pPr marL="342900" lvl="0" indent="-342900" algn="l" defTabSz="914400" rtl="0" eaLnBrk="1" latinLnBrk="0" hangingPunct="1">
                        <a:lnSpc>
                          <a:spcPct val="107000"/>
                        </a:lnSpc>
                        <a:spcAft>
                          <a:spcPts val="0"/>
                        </a:spcAft>
                        <a:buClr>
                          <a:srgbClr val="0033A0"/>
                        </a:buClr>
                        <a:buSzPct val="120000"/>
                        <a:buFont typeface="Calibri Light" panose="020F0302020204030204" pitchFamily="34" charset="0"/>
                        <a:buChar char="•"/>
                        <a:tabLst>
                          <a:tab pos="457200" algn="l"/>
                        </a:tabLst>
                      </a:pPr>
                      <a:r>
                        <a:rPr lang="uk-UA" sz="2200" kern="1200" dirty="0">
                          <a:solidFill>
                            <a:schemeClr val="dk1"/>
                          </a:solidFill>
                          <a:effectLst/>
                          <a:latin typeface="+mj-lt"/>
                          <a:ea typeface="+mn-ea"/>
                          <a:cs typeface="+mn-cs"/>
                        </a:rPr>
                        <a:t>Щомісячну орендну плату</a:t>
                      </a:r>
                      <a:r>
                        <a:rPr lang="en-US" sz="2200" kern="1200" dirty="0">
                          <a:solidFill>
                            <a:schemeClr val="dk1"/>
                          </a:solidFill>
                          <a:effectLst/>
                          <a:latin typeface="+mj-lt"/>
                          <a:ea typeface="+mn-ea"/>
                          <a:cs typeface="+mn-cs"/>
                        </a:rPr>
                        <a:t>; </a:t>
                      </a:r>
                    </a:p>
                    <a:p>
                      <a:pPr marL="342900" lvl="0" indent="-342900" algn="l" defTabSz="914400" rtl="0" eaLnBrk="1" latinLnBrk="0" hangingPunct="1">
                        <a:lnSpc>
                          <a:spcPct val="107000"/>
                        </a:lnSpc>
                        <a:spcAft>
                          <a:spcPts val="0"/>
                        </a:spcAft>
                        <a:buClr>
                          <a:srgbClr val="0033A0"/>
                        </a:buClr>
                        <a:buSzPct val="120000"/>
                        <a:buFont typeface="Calibri Light" panose="020F0302020204030204" pitchFamily="34" charset="0"/>
                        <a:buChar char="•"/>
                        <a:tabLst>
                          <a:tab pos="457200" algn="l"/>
                        </a:tabLst>
                      </a:pPr>
                      <a:r>
                        <a:rPr lang="uk-UA" sz="2200" kern="1200" dirty="0">
                          <a:solidFill>
                            <a:schemeClr val="dk1"/>
                          </a:solidFill>
                          <a:effectLst/>
                          <a:latin typeface="+mj-lt"/>
                          <a:ea typeface="+mn-ea"/>
                          <a:cs typeface="+mn-cs"/>
                        </a:rPr>
                        <a:t>Комунальні платежі</a:t>
                      </a:r>
                      <a:r>
                        <a:rPr lang="en-US" sz="2200" kern="1200" dirty="0">
                          <a:solidFill>
                            <a:schemeClr val="dk1"/>
                          </a:solidFill>
                          <a:effectLst/>
                          <a:latin typeface="+mj-lt"/>
                          <a:ea typeface="+mn-ea"/>
                          <a:cs typeface="+mn-cs"/>
                        </a:rPr>
                        <a:t>.</a:t>
                      </a:r>
                    </a:p>
                  </a:txBody>
                  <a:tcPr marL="68580" marR="68580" marT="144000" marB="0">
                    <a:lnL w="12700" cmpd="sng">
                      <a:noFill/>
                    </a:lnL>
                    <a:lnR w="28575" cap="flat" cmpd="sng" algn="ctr">
                      <a:solidFill>
                        <a:srgbClr val="0033A0"/>
                      </a:solidFill>
                      <a:prstDash val="dot"/>
                      <a:round/>
                      <a:headEnd type="none" w="med" len="med"/>
                      <a:tailEnd type="none" w="med" len="med"/>
                    </a:lnR>
                    <a:lnT w="28575" cap="flat" cmpd="sng" algn="ctr">
                      <a:solidFill>
                        <a:schemeClr val="tx2"/>
                      </a:solid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a:lnSpc>
                          <a:spcPct val="107000"/>
                        </a:lnSpc>
                        <a:spcAft>
                          <a:spcPts val="0"/>
                        </a:spcAft>
                      </a:pPr>
                      <a:r>
                        <a:rPr lang="uk-UA" sz="2200" b="0" kern="1200" dirty="0" err="1">
                          <a:solidFill>
                            <a:srgbClr val="0033A0"/>
                          </a:solidFill>
                          <a:effectLst/>
                          <a:latin typeface="+mj-lt"/>
                          <a:ea typeface="+mn-ea"/>
                          <a:cs typeface="+mn-cs"/>
                        </a:rPr>
                        <a:t>Бенефіціари</a:t>
                      </a:r>
                      <a:r>
                        <a:rPr lang="uk-UA" sz="2200" b="0" kern="1200" dirty="0">
                          <a:solidFill>
                            <a:srgbClr val="0033A0"/>
                          </a:solidFill>
                          <a:effectLst/>
                          <a:latin typeface="+mj-lt"/>
                          <a:ea typeface="+mn-ea"/>
                          <a:cs typeface="+mn-cs"/>
                        </a:rPr>
                        <a:t> будуть сплачувати:</a:t>
                      </a:r>
                      <a:endParaRPr lang="en-US" sz="2200" b="0" kern="1200" dirty="0">
                        <a:solidFill>
                          <a:srgbClr val="0033A0"/>
                        </a:solidFill>
                        <a:effectLst/>
                        <a:latin typeface="+mj-lt"/>
                        <a:ea typeface="+mn-ea"/>
                        <a:cs typeface="+mn-cs"/>
                      </a:endParaRPr>
                    </a:p>
                    <a:p>
                      <a:pPr marL="342900" lvl="0" indent="-342900" algn="l" defTabSz="914400" rtl="0" eaLnBrk="1" latinLnBrk="0" hangingPunct="1">
                        <a:lnSpc>
                          <a:spcPct val="107000"/>
                        </a:lnSpc>
                        <a:spcAft>
                          <a:spcPts val="0"/>
                        </a:spcAft>
                        <a:buClr>
                          <a:srgbClr val="0033A0"/>
                        </a:buClr>
                        <a:buSzPct val="120000"/>
                        <a:buFont typeface="Calibri Light" panose="020F0302020204030204" pitchFamily="34" charset="0"/>
                        <a:buChar char="•"/>
                        <a:tabLst>
                          <a:tab pos="457200" algn="l"/>
                        </a:tabLst>
                      </a:pPr>
                      <a:r>
                        <a:rPr lang="uk-UA" sz="2200" kern="1200" dirty="0">
                          <a:solidFill>
                            <a:schemeClr val="dk1"/>
                          </a:solidFill>
                          <a:effectLst/>
                          <a:latin typeface="+mj-lt"/>
                          <a:ea typeface="+mn-ea"/>
                          <a:cs typeface="+mn-cs"/>
                        </a:rPr>
                        <a:t>Щомісячну орендну плату</a:t>
                      </a:r>
                      <a:r>
                        <a:rPr lang="en-US" sz="2200" kern="1200" dirty="0">
                          <a:solidFill>
                            <a:schemeClr val="dk1"/>
                          </a:solidFill>
                          <a:effectLst/>
                          <a:latin typeface="+mj-lt"/>
                          <a:ea typeface="+mn-ea"/>
                          <a:cs typeface="+mn-cs"/>
                        </a:rPr>
                        <a:t>; </a:t>
                      </a:r>
                    </a:p>
                    <a:p>
                      <a:pPr marL="342900" lvl="0" indent="-342900" algn="l" defTabSz="914400" rtl="0" eaLnBrk="1" latinLnBrk="0" hangingPunct="1">
                        <a:lnSpc>
                          <a:spcPct val="107000"/>
                        </a:lnSpc>
                        <a:spcAft>
                          <a:spcPts val="0"/>
                        </a:spcAft>
                        <a:buClr>
                          <a:srgbClr val="0033A0"/>
                        </a:buClr>
                        <a:buSzPct val="120000"/>
                        <a:buFont typeface="Calibri Light" panose="020F0302020204030204" pitchFamily="34" charset="0"/>
                        <a:buChar char="•"/>
                        <a:tabLst>
                          <a:tab pos="457200" algn="l"/>
                        </a:tabLst>
                      </a:pPr>
                      <a:r>
                        <a:rPr lang="uk-UA" sz="2200" kern="1200" dirty="0">
                          <a:solidFill>
                            <a:schemeClr val="dk1"/>
                          </a:solidFill>
                          <a:effectLst/>
                          <a:latin typeface="+mj-lt"/>
                          <a:ea typeface="+mn-ea"/>
                          <a:cs typeface="+mn-cs"/>
                        </a:rPr>
                        <a:t>Комунальні платежі</a:t>
                      </a:r>
                      <a:r>
                        <a:rPr lang="en-US" sz="2200" kern="1200" dirty="0">
                          <a:solidFill>
                            <a:schemeClr val="dk1"/>
                          </a:solidFill>
                          <a:effectLst/>
                          <a:latin typeface="+mj-lt"/>
                          <a:ea typeface="+mn-ea"/>
                          <a:cs typeface="+mn-cs"/>
                        </a:rPr>
                        <a:t>.</a:t>
                      </a:r>
                    </a:p>
                    <a:p>
                      <a:pPr marL="342900" lvl="0" indent="-342900" algn="l" defTabSz="914400" rtl="0" eaLnBrk="1" latinLnBrk="0" hangingPunct="1">
                        <a:lnSpc>
                          <a:spcPct val="107000"/>
                        </a:lnSpc>
                        <a:spcAft>
                          <a:spcPts val="0"/>
                        </a:spcAft>
                        <a:buClr>
                          <a:srgbClr val="0033A0"/>
                        </a:buClr>
                        <a:buSzPct val="120000"/>
                        <a:buFont typeface="Calibri Light" panose="020F0302020204030204" pitchFamily="34" charset="0"/>
                        <a:buChar char="•"/>
                        <a:tabLst>
                          <a:tab pos="457200" algn="l"/>
                        </a:tabLst>
                      </a:pPr>
                      <a:r>
                        <a:rPr lang="uk-UA" sz="2200" kern="1200" dirty="0">
                          <a:solidFill>
                            <a:schemeClr val="dk1"/>
                          </a:solidFill>
                          <a:effectLst/>
                          <a:latin typeface="+mj-lt"/>
                          <a:ea typeface="+mn-ea"/>
                          <a:cs typeface="+mn-cs"/>
                        </a:rPr>
                        <a:t>Внесок для придбання квартири в термін 10-15 років.  </a:t>
                      </a:r>
                      <a:endParaRPr lang="en-US" sz="2200" kern="1200" dirty="0">
                        <a:solidFill>
                          <a:schemeClr val="dk1"/>
                        </a:solidFill>
                        <a:effectLst/>
                        <a:latin typeface="+mj-lt"/>
                        <a:ea typeface="+mn-ea"/>
                        <a:cs typeface="+mn-cs"/>
                      </a:endParaRPr>
                    </a:p>
                  </a:txBody>
                  <a:tcPr marL="288000" marR="68580" marT="144000" marB="144000" anchor="ctr">
                    <a:lnL w="28575" cap="flat" cmpd="sng" algn="ctr">
                      <a:solidFill>
                        <a:srgbClr val="0033A0"/>
                      </a:solidFill>
                      <a:prstDash val="dot"/>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dot"/>
                      <a:round/>
                      <a:headEnd type="none" w="med" len="med"/>
                      <a:tailEnd type="none" w="med" len="med"/>
                    </a:lnT>
                    <a:lnB w="28575" cap="flat" cmpd="sng" algn="ctr">
                      <a:no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8975831"/>
                  </a:ext>
                </a:extLst>
              </a:tr>
              <a:tr h="1608220">
                <a:tc>
                  <a:txBody>
                    <a:bodyPr/>
                    <a:lstStyle/>
                    <a:p>
                      <a:pPr marL="342900" lvl="0" indent="-342900" algn="l" defTabSz="914400" rtl="0" eaLnBrk="1" latinLnBrk="0" hangingPunct="1">
                        <a:lnSpc>
                          <a:spcPct val="107000"/>
                        </a:lnSpc>
                        <a:spcAft>
                          <a:spcPts val="0"/>
                        </a:spcAft>
                        <a:buClr>
                          <a:srgbClr val="0033A0"/>
                        </a:buClr>
                        <a:buSzPct val="120000"/>
                        <a:buFont typeface="Calibri Light" panose="020F0302020204030204" pitchFamily="34" charset="0"/>
                        <a:buChar char="•"/>
                        <a:tabLst>
                          <a:tab pos="457200" algn="l"/>
                        </a:tabLst>
                      </a:pPr>
                      <a:r>
                        <a:rPr lang="uk-UA" sz="2200" kern="1200" dirty="0">
                          <a:solidFill>
                            <a:schemeClr val="dk1"/>
                          </a:solidFill>
                          <a:effectLst/>
                          <a:latin typeface="+mj-lt"/>
                          <a:ea typeface="+mn-ea"/>
                          <a:cs typeface="+mn-cs"/>
                        </a:rPr>
                        <a:t>Житло </a:t>
                      </a:r>
                      <a:r>
                        <a:rPr lang="uk-UA" sz="2200" b="1" kern="1200" dirty="0">
                          <a:solidFill>
                            <a:srgbClr val="0033A0"/>
                          </a:solidFill>
                          <a:effectLst/>
                          <a:latin typeface="+mj-lt"/>
                          <a:ea typeface="+mn-ea"/>
                          <a:cs typeface="+mn-cs"/>
                        </a:rPr>
                        <a:t>буде</a:t>
                      </a:r>
                      <a:r>
                        <a:rPr lang="uk-UA" sz="2200" kern="1200" dirty="0">
                          <a:solidFill>
                            <a:schemeClr val="dk1"/>
                          </a:solidFill>
                          <a:effectLst/>
                          <a:latin typeface="+mj-lt"/>
                          <a:ea typeface="+mn-ea"/>
                          <a:cs typeface="+mn-cs"/>
                        </a:rPr>
                        <a:t> </a:t>
                      </a:r>
                      <a:r>
                        <a:rPr lang="uk-UA" sz="2200" b="1" kern="1200" dirty="0">
                          <a:solidFill>
                            <a:srgbClr val="0033A0"/>
                          </a:solidFill>
                          <a:effectLst/>
                          <a:latin typeface="+mj-lt"/>
                          <a:ea typeface="+mn-ea"/>
                          <a:cs typeface="+mn-cs"/>
                        </a:rPr>
                        <a:t>залишатись у комунальній власності. </a:t>
                      </a:r>
                      <a:endParaRPr lang="en-US" sz="2200" b="1" kern="1200" dirty="0">
                        <a:solidFill>
                          <a:srgbClr val="0033A0"/>
                        </a:solidFill>
                        <a:effectLst/>
                        <a:latin typeface="+mj-lt"/>
                        <a:ea typeface="+mn-ea"/>
                        <a:cs typeface="+mn-cs"/>
                      </a:endParaRPr>
                    </a:p>
                  </a:txBody>
                  <a:tcPr marL="68580" marR="68580" marT="144000" marB="0">
                    <a:lnL w="12700" cmpd="sng">
                      <a:noFill/>
                    </a:lnL>
                    <a:lnR w="28575" cap="flat" cmpd="sng" algn="ctr">
                      <a:solidFill>
                        <a:srgbClr val="0033A0"/>
                      </a:solidFill>
                      <a:prstDash val="dot"/>
                      <a:round/>
                      <a:headEnd type="none" w="med" len="med"/>
                      <a:tailEnd type="none" w="med" len="med"/>
                    </a:lnR>
                    <a:lnT w="2857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lvl="0" indent="-342900" algn="l" defTabSz="914400" rtl="0" eaLnBrk="1" latinLnBrk="0" hangingPunct="1">
                        <a:lnSpc>
                          <a:spcPct val="107000"/>
                        </a:lnSpc>
                        <a:spcAft>
                          <a:spcPts val="0"/>
                        </a:spcAft>
                        <a:buClr>
                          <a:srgbClr val="0033A0"/>
                        </a:buClr>
                        <a:buSzPct val="120000"/>
                        <a:buFont typeface="Calibri Light" panose="020F0302020204030204" pitchFamily="34" charset="0"/>
                        <a:buChar char="•"/>
                        <a:tabLst>
                          <a:tab pos="457200" algn="l"/>
                        </a:tabLst>
                      </a:pPr>
                      <a:r>
                        <a:rPr lang="uk-UA" sz="2200" kern="1200" dirty="0">
                          <a:solidFill>
                            <a:schemeClr val="dk1"/>
                          </a:solidFill>
                          <a:effectLst/>
                          <a:latin typeface="+mj-lt"/>
                          <a:ea typeface="+mn-ea"/>
                          <a:cs typeface="+mn-cs"/>
                        </a:rPr>
                        <a:t>Право власності на житло </a:t>
                      </a:r>
                      <a:r>
                        <a:rPr lang="uk-UA" sz="2200" b="1" kern="1200" dirty="0">
                          <a:solidFill>
                            <a:srgbClr val="0033A0"/>
                          </a:solidFill>
                          <a:effectLst/>
                          <a:latin typeface="+mj-lt"/>
                          <a:ea typeface="+mn-ea"/>
                          <a:cs typeface="+mn-cs"/>
                        </a:rPr>
                        <a:t>буде передано </a:t>
                      </a:r>
                      <a:r>
                        <a:rPr lang="uk-UA" sz="2200" kern="1200" dirty="0">
                          <a:solidFill>
                            <a:schemeClr val="dk1"/>
                          </a:solidFill>
                          <a:effectLst/>
                          <a:latin typeface="+mj-lt"/>
                          <a:ea typeface="+mn-ea"/>
                          <a:cs typeface="+mn-cs"/>
                        </a:rPr>
                        <a:t>беніфіціару </a:t>
                      </a:r>
                      <a:r>
                        <a:rPr lang="ru-RU" sz="2200" kern="1200" dirty="0" err="1">
                          <a:solidFill>
                            <a:schemeClr val="dk1"/>
                          </a:solidFill>
                          <a:effectLst/>
                          <a:latin typeface="+mj-lt"/>
                          <a:ea typeface="+mn-ea"/>
                          <a:cs typeface="+mn-cs"/>
                        </a:rPr>
                        <a:t>наприкінці</a:t>
                      </a:r>
                      <a:r>
                        <a:rPr lang="ru-RU" sz="2200" kern="1200" dirty="0">
                          <a:solidFill>
                            <a:schemeClr val="dk1"/>
                          </a:solidFill>
                          <a:effectLst/>
                          <a:latin typeface="+mj-lt"/>
                          <a:ea typeface="+mn-ea"/>
                          <a:cs typeface="+mn-cs"/>
                        </a:rPr>
                        <a:t> </a:t>
                      </a:r>
                      <a:r>
                        <a:rPr lang="ru-RU" sz="2200" kern="1200" dirty="0" err="1">
                          <a:solidFill>
                            <a:schemeClr val="dk1"/>
                          </a:solidFill>
                          <a:effectLst/>
                          <a:latin typeface="+mj-lt"/>
                          <a:ea typeface="+mn-ea"/>
                          <a:cs typeface="+mn-cs"/>
                        </a:rPr>
                        <a:t>періоду</a:t>
                      </a:r>
                      <a:r>
                        <a:rPr lang="ru-RU" sz="2200" kern="1200" dirty="0">
                          <a:solidFill>
                            <a:schemeClr val="dk1"/>
                          </a:solidFill>
                          <a:effectLst/>
                          <a:latin typeface="+mj-lt"/>
                          <a:ea typeface="+mn-ea"/>
                          <a:cs typeface="+mn-cs"/>
                        </a:rPr>
                        <a:t> </a:t>
                      </a:r>
                      <a:r>
                        <a:rPr lang="ru-RU" sz="2200" kern="1200" dirty="0" err="1">
                          <a:solidFill>
                            <a:schemeClr val="dk1"/>
                          </a:solidFill>
                          <a:effectLst/>
                          <a:latin typeface="+mj-lt"/>
                          <a:ea typeface="+mn-ea"/>
                          <a:cs typeface="+mn-cs"/>
                        </a:rPr>
                        <a:t>виплати</a:t>
                      </a:r>
                      <a:r>
                        <a:rPr lang="ru-RU" sz="2200" kern="1200" dirty="0">
                          <a:solidFill>
                            <a:schemeClr val="dk1"/>
                          </a:solidFill>
                          <a:effectLst/>
                          <a:latin typeface="+mj-lt"/>
                          <a:ea typeface="+mn-ea"/>
                          <a:cs typeface="+mn-cs"/>
                        </a:rPr>
                        <a:t> платежу, </a:t>
                      </a:r>
                      <a:r>
                        <a:rPr lang="ru-RU" sz="2200" kern="1200" dirty="0" err="1">
                          <a:solidFill>
                            <a:schemeClr val="dk1"/>
                          </a:solidFill>
                          <a:effectLst/>
                          <a:latin typeface="+mj-lt"/>
                          <a:ea typeface="+mn-ea"/>
                          <a:cs typeface="+mn-cs"/>
                        </a:rPr>
                        <a:t>визначеного</a:t>
                      </a:r>
                      <a:r>
                        <a:rPr lang="ru-RU" sz="2200" kern="1200" dirty="0">
                          <a:solidFill>
                            <a:schemeClr val="dk1"/>
                          </a:solidFill>
                          <a:effectLst/>
                          <a:latin typeface="+mj-lt"/>
                          <a:ea typeface="+mn-ea"/>
                          <a:cs typeface="+mn-cs"/>
                        </a:rPr>
                        <a:t> у </a:t>
                      </a:r>
                      <a:r>
                        <a:rPr lang="ru-RU" sz="2200" kern="1200" dirty="0" err="1">
                          <a:solidFill>
                            <a:schemeClr val="dk1"/>
                          </a:solidFill>
                          <a:effectLst/>
                          <a:latin typeface="+mj-lt"/>
                          <a:ea typeface="+mn-ea"/>
                          <a:cs typeface="+mn-cs"/>
                        </a:rPr>
                        <a:t>договорі</a:t>
                      </a:r>
                      <a:r>
                        <a:rPr lang="ru-RU" sz="2200" kern="1200" dirty="0">
                          <a:solidFill>
                            <a:schemeClr val="dk1"/>
                          </a:solidFill>
                          <a:effectLst/>
                          <a:latin typeface="+mj-lt"/>
                          <a:ea typeface="+mn-ea"/>
                          <a:cs typeface="+mn-cs"/>
                        </a:rPr>
                        <a:t> </a:t>
                      </a:r>
                      <a:r>
                        <a:rPr lang="ru-RU" sz="2200" kern="1200" dirty="0" err="1">
                          <a:solidFill>
                            <a:schemeClr val="dk1"/>
                          </a:solidFill>
                          <a:effectLst/>
                          <a:latin typeface="+mj-lt"/>
                          <a:ea typeface="+mn-ea"/>
                          <a:cs typeface="+mn-cs"/>
                        </a:rPr>
                        <a:t>орендної</a:t>
                      </a:r>
                      <a:r>
                        <a:rPr lang="ru-RU" sz="2200" kern="1200" dirty="0">
                          <a:solidFill>
                            <a:schemeClr val="dk1"/>
                          </a:solidFill>
                          <a:effectLst/>
                          <a:latin typeface="+mj-lt"/>
                          <a:ea typeface="+mn-ea"/>
                          <a:cs typeface="+mn-cs"/>
                        </a:rPr>
                        <a:t> плати (</a:t>
                      </a:r>
                      <a:r>
                        <a:rPr lang="ru-RU" sz="2200" kern="1200" dirty="0" err="1">
                          <a:solidFill>
                            <a:schemeClr val="dk1"/>
                          </a:solidFill>
                          <a:effectLst/>
                          <a:latin typeface="+mj-lt"/>
                          <a:ea typeface="+mn-ea"/>
                          <a:cs typeface="+mn-cs"/>
                        </a:rPr>
                        <a:t>приблизно</a:t>
                      </a:r>
                      <a:r>
                        <a:rPr lang="ru-RU" sz="2200" kern="1200" dirty="0">
                          <a:solidFill>
                            <a:schemeClr val="dk1"/>
                          </a:solidFill>
                          <a:effectLst/>
                          <a:latin typeface="+mj-lt"/>
                          <a:ea typeface="+mn-ea"/>
                          <a:cs typeface="+mn-cs"/>
                        </a:rPr>
                        <a:t> 10-15 </a:t>
                      </a:r>
                      <a:r>
                        <a:rPr lang="ru-RU" sz="2200" kern="1200" dirty="0" err="1">
                          <a:solidFill>
                            <a:schemeClr val="dk1"/>
                          </a:solidFill>
                          <a:effectLst/>
                          <a:latin typeface="+mj-lt"/>
                          <a:ea typeface="+mn-ea"/>
                          <a:cs typeface="+mn-cs"/>
                        </a:rPr>
                        <a:t>років</a:t>
                      </a:r>
                      <a:r>
                        <a:rPr lang="ru-RU" sz="2200" kern="1200" dirty="0">
                          <a:solidFill>
                            <a:schemeClr val="dk1"/>
                          </a:solidFill>
                          <a:effectLst/>
                          <a:latin typeface="+mj-lt"/>
                          <a:ea typeface="+mn-ea"/>
                          <a:cs typeface="+mn-cs"/>
                        </a:rPr>
                        <a:t>).</a:t>
                      </a:r>
                      <a:endParaRPr lang="en-US" sz="2200" kern="1200" dirty="0">
                        <a:solidFill>
                          <a:schemeClr val="dk1"/>
                        </a:solidFill>
                        <a:effectLst/>
                        <a:latin typeface="+mj-lt"/>
                        <a:ea typeface="+mn-ea"/>
                        <a:cs typeface="+mn-cs"/>
                      </a:endParaRPr>
                    </a:p>
                  </a:txBody>
                  <a:tcPr marL="288000" marR="68580" marT="144000" marB="0" anchor="ctr">
                    <a:lnL w="28575" cap="flat" cmpd="sng" algn="ctr">
                      <a:solidFill>
                        <a:srgbClr val="0033A0"/>
                      </a:solidFill>
                      <a:prstDash val="dot"/>
                      <a:round/>
                      <a:headEnd type="none" w="med" len="med"/>
                      <a:tailEnd type="none" w="med" len="med"/>
                    </a:lnL>
                    <a:lnR w="12700" cap="flat" cmpd="sng" algn="ctr">
                      <a:noFill/>
                      <a:prstDash val="solid"/>
                      <a:round/>
                      <a:headEnd type="none" w="med" len="med"/>
                      <a:tailEnd type="none" w="med" len="med"/>
                    </a:lnR>
                    <a:lnT w="28575" cap="flat" cmpd="sng" algn="ctr">
                      <a:noFill/>
                      <a:prstDash val="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0654033"/>
                  </a:ext>
                </a:extLst>
              </a:tr>
            </a:tbl>
          </a:graphicData>
        </a:graphic>
      </p:graphicFrame>
      <p:sp>
        <p:nvSpPr>
          <p:cNvPr id="4" name="Title 3">
            <a:extLst>
              <a:ext uri="{FF2B5EF4-FFF2-40B4-BE49-F238E27FC236}">
                <a16:creationId xmlns:a16="http://schemas.microsoft.com/office/drawing/2014/main" id="{B1B4DAEA-C2E9-4AE8-95E1-99F42D5D3123}"/>
              </a:ext>
            </a:extLst>
          </p:cNvPr>
          <p:cNvSpPr>
            <a:spLocks noGrp="1"/>
          </p:cNvSpPr>
          <p:nvPr>
            <p:ph type="title"/>
          </p:nvPr>
        </p:nvSpPr>
        <p:spPr>
          <a:xfrm>
            <a:off x="838200" y="180000"/>
            <a:ext cx="10515600" cy="1106836"/>
          </a:xfrm>
        </p:spPr>
        <p:txBody>
          <a:bodyPr/>
          <a:lstStyle/>
          <a:p>
            <a:r>
              <a:rPr lang="ru-RU" dirty="0"/>
              <a:t>ОГЛЯД ПРОЕКТУ: МОДЕЛІ</a:t>
            </a:r>
            <a:endParaRPr lang="en-US" dirty="0"/>
          </a:p>
        </p:txBody>
      </p:sp>
    </p:spTree>
    <p:extLst>
      <p:ext uri="{BB962C8B-B14F-4D97-AF65-F5344CB8AC3E}">
        <p14:creationId xmlns:p14="http://schemas.microsoft.com/office/powerpoint/2010/main" val="1907444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B4DAEA-C2E9-4AE8-95E1-99F42D5D3123}"/>
              </a:ext>
            </a:extLst>
          </p:cNvPr>
          <p:cNvSpPr>
            <a:spLocks noGrp="1"/>
          </p:cNvSpPr>
          <p:nvPr>
            <p:ph type="title"/>
          </p:nvPr>
        </p:nvSpPr>
        <p:spPr>
          <a:xfrm>
            <a:off x="688299" y="106317"/>
            <a:ext cx="10515600" cy="1181440"/>
          </a:xfrm>
        </p:spPr>
        <p:txBody>
          <a:bodyPr>
            <a:normAutofit/>
          </a:bodyPr>
          <a:lstStyle/>
          <a:p>
            <a:pPr algn="ctr"/>
            <a:r>
              <a:rPr lang="uk-UA" sz="2800" dirty="0"/>
              <a:t>НАГЛЯДОВА РАДА (НР) ТА ЇЇ РОЛЬ В ПРОЄКТІ</a:t>
            </a:r>
            <a:endParaRPr lang="en-US" sz="2800" dirty="0"/>
          </a:p>
        </p:txBody>
      </p:sp>
      <p:sp>
        <p:nvSpPr>
          <p:cNvPr id="2" name="Content Placeholder 1">
            <a:extLst>
              <a:ext uri="{FF2B5EF4-FFF2-40B4-BE49-F238E27FC236}">
                <a16:creationId xmlns:a16="http://schemas.microsoft.com/office/drawing/2014/main" id="{CAAEFA27-750F-46FA-BFA0-1F04B89C3918}"/>
              </a:ext>
            </a:extLst>
          </p:cNvPr>
          <p:cNvSpPr>
            <a:spLocks noGrp="1"/>
          </p:cNvSpPr>
          <p:nvPr>
            <p:ph sz="half" idx="10"/>
          </p:nvPr>
        </p:nvSpPr>
        <p:spPr>
          <a:xfrm>
            <a:off x="838200" y="1287757"/>
            <a:ext cx="10547195" cy="4616085"/>
          </a:xfrm>
        </p:spPr>
        <p:txBody>
          <a:bodyPr>
            <a:normAutofit/>
          </a:bodyPr>
          <a:lstStyle/>
          <a:p>
            <a:pPr>
              <a:buClr>
                <a:schemeClr val="tx2"/>
              </a:buClr>
            </a:pPr>
            <a:endParaRPr lang="en-GB" dirty="0"/>
          </a:p>
          <a:p>
            <a:pPr>
              <a:buClr>
                <a:schemeClr val="tx2"/>
              </a:buClr>
            </a:pPr>
            <a:endParaRPr lang="en-GB" dirty="0"/>
          </a:p>
          <a:p>
            <a:pPr marL="514350" indent="-514350">
              <a:buClr>
                <a:schemeClr val="tx2"/>
              </a:buClr>
              <a:buFont typeface="+mj-lt"/>
              <a:buAutoNum type="arabicPeriod"/>
            </a:pPr>
            <a:endParaRPr lang="en-US" b="1" dirty="0"/>
          </a:p>
        </p:txBody>
      </p:sp>
      <p:graphicFrame>
        <p:nvGraphicFramePr>
          <p:cNvPr id="5" name="Diagram 4">
            <a:extLst>
              <a:ext uri="{FF2B5EF4-FFF2-40B4-BE49-F238E27FC236}">
                <a16:creationId xmlns:a16="http://schemas.microsoft.com/office/drawing/2014/main" id="{50ED2528-3913-4FFB-8524-DE49EC5E1CC8}"/>
              </a:ext>
            </a:extLst>
          </p:cNvPr>
          <p:cNvGraphicFramePr/>
          <p:nvPr>
            <p:extLst>
              <p:ext uri="{D42A27DB-BD31-4B8C-83A1-F6EECF244321}">
                <p14:modId xmlns:p14="http://schemas.microsoft.com/office/powerpoint/2010/main" val="365884997"/>
              </p:ext>
            </p:extLst>
          </p:nvPr>
        </p:nvGraphicFramePr>
        <p:xfrm>
          <a:off x="429882" y="1064302"/>
          <a:ext cx="11332235" cy="56574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88197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B4DAEA-C2E9-4AE8-95E1-99F42D5D3123}"/>
              </a:ext>
            </a:extLst>
          </p:cNvPr>
          <p:cNvSpPr>
            <a:spLocks noGrp="1"/>
          </p:cNvSpPr>
          <p:nvPr>
            <p:ph type="title"/>
          </p:nvPr>
        </p:nvSpPr>
        <p:spPr>
          <a:xfrm>
            <a:off x="838200" y="180000"/>
            <a:ext cx="10515600" cy="1181440"/>
          </a:xfrm>
        </p:spPr>
        <p:txBody>
          <a:bodyPr>
            <a:normAutofit/>
          </a:bodyPr>
          <a:lstStyle/>
          <a:p>
            <a:pPr algn="ctr"/>
            <a:r>
              <a:rPr lang="uk-UA" sz="2800" dirty="0"/>
              <a:t>ЖИТЛОВИЙ ПРОЄК ЯК ПРОЄКТ МІЖНАРОДНОЇ ТЕХНІЧНОЇ ДОПОМОГИ</a:t>
            </a:r>
            <a:r>
              <a:rPr lang="en-US" sz="2800" dirty="0"/>
              <a:t>: </a:t>
            </a:r>
            <a:r>
              <a:rPr lang="uk-UA" sz="2800" dirty="0"/>
              <a:t>ЗВ</a:t>
            </a:r>
            <a:r>
              <a:rPr lang="en-US" sz="2800" dirty="0"/>
              <a:t>’</a:t>
            </a:r>
            <a:r>
              <a:rPr lang="uk-UA" sz="2800" dirty="0"/>
              <a:t>ЯЗКИ ІЗ СЕКРЕТАРІАТОМ КМУ</a:t>
            </a:r>
            <a:endParaRPr lang="en-US" sz="2800" dirty="0"/>
          </a:p>
        </p:txBody>
      </p:sp>
      <p:graphicFrame>
        <p:nvGraphicFramePr>
          <p:cNvPr id="3" name="Content Placeholder 2">
            <a:extLst>
              <a:ext uri="{FF2B5EF4-FFF2-40B4-BE49-F238E27FC236}">
                <a16:creationId xmlns:a16="http://schemas.microsoft.com/office/drawing/2014/main" id="{546C9D7B-CFCF-42A5-B52C-C3756CB30B24}"/>
              </a:ext>
            </a:extLst>
          </p:cNvPr>
          <p:cNvGraphicFramePr>
            <a:graphicFrameLocks noGrp="1"/>
          </p:cNvGraphicFramePr>
          <p:nvPr>
            <p:ph sz="half" idx="10"/>
            <p:extLst>
              <p:ext uri="{D42A27DB-BD31-4B8C-83A1-F6EECF244321}">
                <p14:modId xmlns:p14="http://schemas.microsoft.com/office/powerpoint/2010/main" val="367137473"/>
              </p:ext>
            </p:extLst>
          </p:nvPr>
        </p:nvGraphicFramePr>
        <p:xfrm>
          <a:off x="838200" y="1287463"/>
          <a:ext cx="10547350" cy="4616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13647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335B9-871D-4B87-8D72-79E2BE113C06}"/>
              </a:ext>
            </a:extLst>
          </p:cNvPr>
          <p:cNvSpPr>
            <a:spLocks noGrp="1"/>
          </p:cNvSpPr>
          <p:nvPr>
            <p:ph sz="half" idx="10"/>
          </p:nvPr>
        </p:nvSpPr>
        <p:spPr>
          <a:xfrm>
            <a:off x="822402" y="2315528"/>
            <a:ext cx="10547195" cy="4397878"/>
          </a:xfrm>
        </p:spPr>
        <p:txBody>
          <a:bodyPr/>
          <a:lstStyle/>
          <a:p>
            <a:pPr algn="ctr"/>
            <a:r>
              <a:rPr lang="uk-UA" sz="4400" b="1" dirty="0">
                <a:solidFill>
                  <a:schemeClr val="tx2"/>
                </a:solidFill>
              </a:rPr>
              <a:t>3</a:t>
            </a:r>
            <a:r>
              <a:rPr lang="ru-RU" sz="4400" b="1" dirty="0">
                <a:solidFill>
                  <a:schemeClr val="tx2"/>
                </a:solidFill>
              </a:rPr>
              <a:t>. </a:t>
            </a:r>
            <a:r>
              <a:rPr lang="uk-UA" sz="4400" b="1" dirty="0">
                <a:solidFill>
                  <a:schemeClr val="tx2"/>
                </a:solidFill>
              </a:rPr>
              <a:t>МУНІЦИПАЛЬНИЙ ОРГАН УПРАВЛІННЯ та ЗАЛУЧЕННЯ ГРОМАДИ</a:t>
            </a:r>
            <a:endParaRPr lang="en-US" dirty="0"/>
          </a:p>
        </p:txBody>
      </p:sp>
      <p:pic>
        <p:nvPicPr>
          <p:cNvPr id="4" name="Picture 3" descr="Text&#10;&#10;Description automatically generated">
            <a:extLst>
              <a:ext uri="{FF2B5EF4-FFF2-40B4-BE49-F238E27FC236}">
                <a16:creationId xmlns:a16="http://schemas.microsoft.com/office/drawing/2014/main" id="{5AA06547-3750-481F-9D55-10F3B6C431CF}"/>
              </a:ext>
            </a:extLst>
          </p:cNvPr>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282" r="1" b="16760"/>
          <a:stretch/>
        </p:blipFill>
        <p:spPr bwMode="auto">
          <a:xfrm>
            <a:off x="3358501" y="4429011"/>
            <a:ext cx="6184580" cy="180152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71533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92B6BFC-648B-4427-8CE6-551A711E2989}"/>
              </a:ext>
            </a:extLst>
          </p:cNvPr>
          <p:cNvSpPr txBox="1"/>
          <p:nvPr/>
        </p:nvSpPr>
        <p:spPr>
          <a:xfrm>
            <a:off x="449705" y="571454"/>
            <a:ext cx="11362543" cy="919401"/>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uk-UA" sz="2400" b="1" dirty="0"/>
              <a:t>Муніципальний Орган Управління (МОУ)</a:t>
            </a:r>
            <a:r>
              <a:rPr lang="en-US" sz="2400" dirty="0"/>
              <a:t> - </a:t>
            </a:r>
            <a:r>
              <a:rPr lang="uk-UA" sz="2400" dirty="0"/>
              <a:t>автономне підприємство (або підрозділ), створене на муніципальному рівні, яке керуватиме щоденною діяльністю проекту.</a:t>
            </a:r>
            <a:endParaRPr lang="en-US" sz="2400" dirty="0"/>
          </a:p>
        </p:txBody>
      </p:sp>
      <p:sp>
        <p:nvSpPr>
          <p:cNvPr id="10" name="Rectangle 9">
            <a:extLst>
              <a:ext uri="{FF2B5EF4-FFF2-40B4-BE49-F238E27FC236}">
                <a16:creationId xmlns:a16="http://schemas.microsoft.com/office/drawing/2014/main" id="{4F666174-5FC6-4E11-9227-2C459CD1558F}"/>
              </a:ext>
            </a:extLst>
          </p:cNvPr>
          <p:cNvSpPr/>
          <p:nvPr/>
        </p:nvSpPr>
        <p:spPr>
          <a:xfrm>
            <a:off x="613347" y="1609724"/>
            <a:ext cx="10515600" cy="830997"/>
          </a:xfrm>
          <a:prstGeom prst="rect">
            <a:avLst/>
          </a:prstGeom>
        </p:spPr>
        <p:txBody>
          <a:bodyPr wrap="square">
            <a:spAutoFit/>
          </a:bodyPr>
          <a:lstStyle/>
          <a:p>
            <a:r>
              <a:rPr lang="ru-RU" sz="2400" dirty="0"/>
              <a:t>Роль ВЦА у </a:t>
            </a:r>
            <a:r>
              <a:rPr lang="ru-RU" sz="2400" dirty="0" err="1"/>
              <a:t>створенні</a:t>
            </a:r>
            <a:r>
              <a:rPr lang="ru-RU" sz="2400" dirty="0"/>
              <a:t> та </a:t>
            </a:r>
            <a:r>
              <a:rPr lang="ru-RU" sz="2400" dirty="0" err="1"/>
              <a:t>управлінні</a:t>
            </a:r>
            <a:r>
              <a:rPr lang="ru-RU" sz="2400" dirty="0"/>
              <a:t> МОУ є </a:t>
            </a:r>
            <a:r>
              <a:rPr lang="ru-RU" sz="2400" dirty="0" err="1"/>
              <a:t>надзвичайно</a:t>
            </a:r>
            <a:r>
              <a:rPr lang="ru-RU" sz="2400" dirty="0"/>
              <a:t> </a:t>
            </a:r>
            <a:r>
              <a:rPr lang="ru-RU" sz="2400" dirty="0" err="1"/>
              <a:t>важливою</a:t>
            </a:r>
            <a:r>
              <a:rPr lang="ru-RU" sz="2400" dirty="0"/>
              <a:t>!</a:t>
            </a:r>
            <a:endParaRPr lang="en-US" sz="2400" dirty="0"/>
          </a:p>
          <a:p>
            <a:endParaRPr lang="en-US" sz="2400" dirty="0"/>
          </a:p>
        </p:txBody>
      </p:sp>
      <p:grpSp>
        <p:nvGrpSpPr>
          <p:cNvPr id="4" name="Group 3">
            <a:extLst>
              <a:ext uri="{FF2B5EF4-FFF2-40B4-BE49-F238E27FC236}">
                <a16:creationId xmlns:a16="http://schemas.microsoft.com/office/drawing/2014/main" id="{17B361B3-E676-4C5F-B0CF-93369EF3D3AA}"/>
              </a:ext>
            </a:extLst>
          </p:cNvPr>
          <p:cNvGrpSpPr/>
          <p:nvPr/>
        </p:nvGrpSpPr>
        <p:grpSpPr>
          <a:xfrm>
            <a:off x="-765105" y="4296834"/>
            <a:ext cx="12340453" cy="2056842"/>
            <a:chOff x="0" y="0"/>
            <a:chExt cx="9189587" cy="1354247"/>
          </a:xfrm>
        </p:grpSpPr>
        <p:sp>
          <p:nvSpPr>
            <p:cNvPr id="6" name="Right Brace 5">
              <a:extLst>
                <a:ext uri="{FF2B5EF4-FFF2-40B4-BE49-F238E27FC236}">
                  <a16:creationId xmlns:a16="http://schemas.microsoft.com/office/drawing/2014/main" id="{C43B7966-B52D-4C50-A0F6-0C1AC25326A4}"/>
                </a:ext>
              </a:extLst>
            </p:cNvPr>
            <p:cNvSpPr/>
            <p:nvPr/>
          </p:nvSpPr>
          <p:spPr>
            <a:xfrm rot="16200000">
              <a:off x="4639733" y="-812800"/>
              <a:ext cx="205317" cy="2910417"/>
            </a:xfrm>
            <a:prstGeom prst="rightBrace">
              <a:avLst>
                <a:gd name="adj1" fmla="val 38465"/>
                <a:gd name="adj2" fmla="val 50000"/>
              </a:avLst>
            </a:prstGeom>
          </p:spPr>
          <p:style>
            <a:lnRef idx="1">
              <a:schemeClr val="accent2"/>
            </a:lnRef>
            <a:fillRef idx="0">
              <a:schemeClr val="accent2"/>
            </a:fillRef>
            <a:effectRef idx="0">
              <a:schemeClr val="accent2"/>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grpSp>
          <p:nvGrpSpPr>
            <p:cNvPr id="7" name="Group 6">
              <a:extLst>
                <a:ext uri="{FF2B5EF4-FFF2-40B4-BE49-F238E27FC236}">
                  <a16:creationId xmlns:a16="http://schemas.microsoft.com/office/drawing/2014/main" id="{C9BCE7AC-D598-4BE5-A669-899C24754196}"/>
                </a:ext>
              </a:extLst>
            </p:cNvPr>
            <p:cNvGrpSpPr/>
            <p:nvPr/>
          </p:nvGrpSpPr>
          <p:grpSpPr>
            <a:xfrm>
              <a:off x="0" y="0"/>
              <a:ext cx="9189587" cy="1354247"/>
              <a:chOff x="0" y="0"/>
              <a:chExt cx="9189587" cy="1354247"/>
            </a:xfrm>
          </p:grpSpPr>
          <p:grpSp>
            <p:nvGrpSpPr>
              <p:cNvPr id="8" name="Group 7">
                <a:extLst>
                  <a:ext uri="{FF2B5EF4-FFF2-40B4-BE49-F238E27FC236}">
                    <a16:creationId xmlns:a16="http://schemas.microsoft.com/office/drawing/2014/main" id="{0C826F72-C68D-4B2C-9699-4F5795C1B9F2}"/>
                  </a:ext>
                </a:extLst>
              </p:cNvPr>
              <p:cNvGrpSpPr/>
              <p:nvPr/>
            </p:nvGrpSpPr>
            <p:grpSpPr>
              <a:xfrm>
                <a:off x="1727200" y="740833"/>
                <a:ext cx="6586855" cy="613414"/>
                <a:chOff x="0" y="0"/>
                <a:chExt cx="6587067" cy="613833"/>
              </a:xfrm>
            </p:grpSpPr>
            <p:grpSp>
              <p:nvGrpSpPr>
                <p:cNvPr id="17" name="Group 16">
                  <a:extLst>
                    <a:ext uri="{FF2B5EF4-FFF2-40B4-BE49-F238E27FC236}">
                      <a16:creationId xmlns:a16="http://schemas.microsoft.com/office/drawing/2014/main" id="{007D607E-F2BD-43C3-8F01-EC242FF0FE10}"/>
                    </a:ext>
                  </a:extLst>
                </p:cNvPr>
                <p:cNvGrpSpPr/>
                <p:nvPr/>
              </p:nvGrpSpPr>
              <p:grpSpPr>
                <a:xfrm>
                  <a:off x="25400" y="0"/>
                  <a:ext cx="6561667" cy="54186"/>
                  <a:chOff x="0" y="0"/>
                  <a:chExt cx="6561667" cy="54186"/>
                </a:xfrm>
              </p:grpSpPr>
              <p:cxnSp>
                <p:nvCxnSpPr>
                  <p:cNvPr id="23" name="Straight Arrow Connector 22">
                    <a:extLst>
                      <a:ext uri="{FF2B5EF4-FFF2-40B4-BE49-F238E27FC236}">
                        <a16:creationId xmlns:a16="http://schemas.microsoft.com/office/drawing/2014/main" id="{7CB6A403-57B5-4260-8B70-49D8985DD1C0}"/>
                      </a:ext>
                    </a:extLst>
                  </p:cNvPr>
                  <p:cNvCxnSpPr/>
                  <p:nvPr/>
                </p:nvCxnSpPr>
                <p:spPr>
                  <a:xfrm>
                    <a:off x="0" y="23283"/>
                    <a:ext cx="6561667" cy="84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Flowchart: Connector 23">
                    <a:extLst>
                      <a:ext uri="{FF2B5EF4-FFF2-40B4-BE49-F238E27FC236}">
                        <a16:creationId xmlns:a16="http://schemas.microsoft.com/office/drawing/2014/main" id="{FFC688FB-65BA-4A41-8AE4-6C1F6FC9456B}"/>
                      </a:ext>
                    </a:extLst>
                  </p:cNvPr>
                  <p:cNvSpPr/>
                  <p:nvPr/>
                </p:nvSpPr>
                <p:spPr>
                  <a:xfrm>
                    <a:off x="1845734" y="8467"/>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25" name="Flowchart: Connector 24">
                    <a:extLst>
                      <a:ext uri="{FF2B5EF4-FFF2-40B4-BE49-F238E27FC236}">
                        <a16:creationId xmlns:a16="http://schemas.microsoft.com/office/drawing/2014/main" id="{34E08CD0-BD82-4CFF-8B15-F671C0C6C89A}"/>
                      </a:ext>
                    </a:extLst>
                  </p:cNvPr>
                  <p:cNvSpPr/>
                  <p:nvPr/>
                </p:nvSpPr>
                <p:spPr>
                  <a:xfrm>
                    <a:off x="4055534" y="0"/>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grpSp>
            <p:grpSp>
              <p:nvGrpSpPr>
                <p:cNvPr id="18" name="Group 17">
                  <a:extLst>
                    <a:ext uri="{FF2B5EF4-FFF2-40B4-BE49-F238E27FC236}">
                      <a16:creationId xmlns:a16="http://schemas.microsoft.com/office/drawing/2014/main" id="{C0CD49FD-E083-4871-95DF-36F641155831}"/>
                    </a:ext>
                  </a:extLst>
                </p:cNvPr>
                <p:cNvGrpSpPr/>
                <p:nvPr/>
              </p:nvGrpSpPr>
              <p:grpSpPr>
                <a:xfrm>
                  <a:off x="0" y="105833"/>
                  <a:ext cx="6536267" cy="508000"/>
                  <a:chOff x="0" y="0"/>
                  <a:chExt cx="6536267" cy="508000"/>
                </a:xfrm>
              </p:grpSpPr>
              <p:sp>
                <p:nvSpPr>
                  <p:cNvPr id="19" name="Text Box 4">
                    <a:extLst>
                      <a:ext uri="{FF2B5EF4-FFF2-40B4-BE49-F238E27FC236}">
                        <a16:creationId xmlns:a16="http://schemas.microsoft.com/office/drawing/2014/main" id="{001466A2-FD27-4891-8550-584A81735FBC}"/>
                      </a:ext>
                    </a:extLst>
                  </p:cNvPr>
                  <p:cNvSpPr txBox="1"/>
                  <p:nvPr/>
                </p:nvSpPr>
                <p:spPr>
                  <a:xfrm>
                    <a:off x="0" y="50800"/>
                    <a:ext cx="1439333" cy="296333"/>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Створення МОУ</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Text Box 5">
                    <a:extLst>
                      <a:ext uri="{FF2B5EF4-FFF2-40B4-BE49-F238E27FC236}">
                        <a16:creationId xmlns:a16="http://schemas.microsoft.com/office/drawing/2014/main" id="{031833A6-438E-41B4-ADD7-430F51CA179A}"/>
                      </a:ext>
                    </a:extLst>
                  </p:cNvPr>
                  <p:cNvSpPr txBox="1"/>
                  <p:nvPr/>
                </p:nvSpPr>
                <p:spPr>
                  <a:xfrm>
                    <a:off x="1490134" y="16933"/>
                    <a:ext cx="1117600" cy="491067"/>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uk-UA" sz="1600" i="1" dirty="0">
                        <a:effectLst/>
                        <a:latin typeface="Calibri" panose="020F0502020204030204" pitchFamily="34" charset="0"/>
                        <a:ea typeface="Calibri" panose="020F0502020204030204" pitchFamily="34" charset="0"/>
                        <a:cs typeface="Times New Roman" panose="02020603050405020304" pitchFamily="18" charset="0"/>
                      </a:rPr>
                      <a:t>Перші будинки збудовані</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6">
                    <a:extLst>
                      <a:ext uri="{FF2B5EF4-FFF2-40B4-BE49-F238E27FC236}">
                        <a16:creationId xmlns:a16="http://schemas.microsoft.com/office/drawing/2014/main" id="{009776A8-5EB1-43A7-8717-4752636D7866}"/>
                      </a:ext>
                    </a:extLst>
                  </p:cNvPr>
                  <p:cNvSpPr txBox="1"/>
                  <p:nvPr/>
                </p:nvSpPr>
                <p:spPr>
                  <a:xfrm>
                    <a:off x="3556000" y="0"/>
                    <a:ext cx="1117600" cy="491067"/>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uk-UA" sz="1600" i="1" dirty="0">
                        <a:effectLst/>
                        <a:latin typeface="Calibri" panose="020F0502020204030204" pitchFamily="34" charset="0"/>
                        <a:ea typeface="Calibri" panose="020F0502020204030204" pitchFamily="34" charset="0"/>
                        <a:cs typeface="Times New Roman" panose="02020603050405020304" pitchFamily="18" charset="0"/>
                      </a:rPr>
                      <a:t>Будівництво завершилось</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 Box 7">
                    <a:extLst>
                      <a:ext uri="{FF2B5EF4-FFF2-40B4-BE49-F238E27FC236}">
                        <a16:creationId xmlns:a16="http://schemas.microsoft.com/office/drawing/2014/main" id="{B74961A4-4CEB-4F17-A4DA-4FCD6445FE76}"/>
                      </a:ext>
                    </a:extLst>
                  </p:cNvPr>
                  <p:cNvSpPr txBox="1"/>
                  <p:nvPr/>
                </p:nvSpPr>
                <p:spPr>
                  <a:xfrm>
                    <a:off x="4741334" y="0"/>
                    <a:ext cx="1794933" cy="48260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uk-UA" sz="1600" dirty="0">
                        <a:effectLst/>
                        <a:latin typeface="Calibri" panose="020F0502020204030204" pitchFamily="34" charset="0"/>
                        <a:ea typeface="Calibri" panose="020F0502020204030204" pitchFamily="34" charset="0"/>
                        <a:cs typeface="Times New Roman" panose="02020603050405020304" pitchFamily="18" charset="0"/>
                      </a:rPr>
                      <a:t>МОУ управляє будівлями та щомісячними рентними </a:t>
                    </a:r>
                    <a:r>
                      <a:rPr lang="uk-UA" sz="1600" dirty="0" err="1">
                        <a:effectLst/>
                        <a:latin typeface="Calibri" panose="020F0502020204030204" pitchFamily="34" charset="0"/>
                        <a:ea typeface="Calibri" panose="020F0502020204030204" pitchFamily="34" charset="0"/>
                        <a:cs typeface="Times New Roman" panose="02020603050405020304" pitchFamily="18" charset="0"/>
                      </a:rPr>
                      <a:t>платежами</a:t>
                    </a:r>
                    <a:r>
                      <a:rPr lang="uk-UA" sz="16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9" name="Group 8">
                <a:extLst>
                  <a:ext uri="{FF2B5EF4-FFF2-40B4-BE49-F238E27FC236}">
                    <a16:creationId xmlns:a16="http://schemas.microsoft.com/office/drawing/2014/main" id="{DA4CFDC6-8218-47B2-BB1A-51804DB71FF0}"/>
                  </a:ext>
                </a:extLst>
              </p:cNvPr>
              <p:cNvGrpSpPr/>
              <p:nvPr/>
            </p:nvGrpSpPr>
            <p:grpSpPr>
              <a:xfrm>
                <a:off x="0" y="0"/>
                <a:ext cx="9189587" cy="1001167"/>
                <a:chOff x="0" y="0"/>
                <a:chExt cx="9189587" cy="1001167"/>
              </a:xfrm>
            </p:grpSpPr>
            <p:sp>
              <p:nvSpPr>
                <p:cNvPr id="11" name="Text Box 12">
                  <a:extLst>
                    <a:ext uri="{FF2B5EF4-FFF2-40B4-BE49-F238E27FC236}">
                      <a16:creationId xmlns:a16="http://schemas.microsoft.com/office/drawing/2014/main" id="{F4E274ED-52F4-4D88-8962-2F2A4A28C8DF}"/>
                    </a:ext>
                  </a:extLst>
                </p:cNvPr>
                <p:cNvSpPr txBox="1"/>
                <p:nvPr/>
              </p:nvSpPr>
              <p:spPr>
                <a:xfrm>
                  <a:off x="2827867" y="279401"/>
                  <a:ext cx="4093491" cy="133401"/>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uk-UA" sz="1600" i="1" dirty="0">
                      <a:effectLst/>
                      <a:latin typeface="Calibri" panose="020F0502020204030204" pitchFamily="34" charset="0"/>
                      <a:ea typeface="Calibri" panose="020F0502020204030204" pitchFamily="34" charset="0"/>
                      <a:cs typeface="Times New Roman" panose="02020603050405020304" pitchFamily="18" charset="0"/>
                    </a:rPr>
                    <a:t>Період відбору орендарів та укладання контрактів із ними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13">
                  <a:extLst>
                    <a:ext uri="{FF2B5EF4-FFF2-40B4-BE49-F238E27FC236}">
                      <a16:creationId xmlns:a16="http://schemas.microsoft.com/office/drawing/2014/main" id="{B50E9AA4-5075-4243-822A-FF115CD12B18}"/>
                    </a:ext>
                  </a:extLst>
                </p:cNvPr>
                <p:cNvSpPr txBox="1"/>
                <p:nvPr/>
              </p:nvSpPr>
              <p:spPr>
                <a:xfrm>
                  <a:off x="2057400" y="16933"/>
                  <a:ext cx="719667" cy="304800"/>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uk-UA" sz="1600" dirty="0">
                      <a:effectLst/>
                      <a:ea typeface="Calibri" panose="020F0502020204030204" pitchFamily="34" charset="0"/>
                      <a:cs typeface="Times New Roman" panose="02020603050405020304" pitchFamily="18" charset="0"/>
                    </a:rPr>
                    <a:t>Період</a:t>
                  </a:r>
                  <a:r>
                    <a:rPr lang="en-US" sz="1600" dirty="0">
                      <a:effectLst/>
                      <a:ea typeface="Calibri" panose="020F0502020204030204" pitchFamily="34" charset="0"/>
                      <a:cs typeface="Times New Roman" panose="02020603050405020304" pitchFamily="18" charset="0"/>
                    </a:rPr>
                    <a:t> 1</a:t>
                  </a:r>
                </a:p>
              </p:txBody>
            </p:sp>
            <p:sp>
              <p:nvSpPr>
                <p:cNvPr id="13" name="Text Box 14">
                  <a:extLst>
                    <a:ext uri="{FF2B5EF4-FFF2-40B4-BE49-F238E27FC236}">
                      <a16:creationId xmlns:a16="http://schemas.microsoft.com/office/drawing/2014/main" id="{9457244C-81C8-47D1-9864-2AEAC777D25D}"/>
                    </a:ext>
                  </a:extLst>
                </p:cNvPr>
                <p:cNvSpPr txBox="1"/>
                <p:nvPr/>
              </p:nvSpPr>
              <p:spPr>
                <a:xfrm>
                  <a:off x="7162800" y="33867"/>
                  <a:ext cx="719667" cy="304800"/>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uk-UA" sz="1600" dirty="0">
                      <a:ea typeface="Calibri" panose="020F0502020204030204" pitchFamily="34" charset="0"/>
                      <a:cs typeface="Times New Roman" panose="02020603050405020304" pitchFamily="18" charset="0"/>
                    </a:rPr>
                    <a:t>Період</a:t>
                  </a:r>
                  <a:r>
                    <a:rPr lang="en-US" sz="1600" dirty="0">
                      <a:effectLst/>
                      <a:ea typeface="Calibri" panose="020F0502020204030204" pitchFamily="34" charset="0"/>
                      <a:cs typeface="Times New Roman" panose="02020603050405020304" pitchFamily="18" charset="0"/>
                    </a:rPr>
                    <a:t> 3</a:t>
                  </a:r>
                </a:p>
              </p:txBody>
            </p:sp>
            <p:sp>
              <p:nvSpPr>
                <p:cNvPr id="14" name="Text Box 15">
                  <a:extLst>
                    <a:ext uri="{FF2B5EF4-FFF2-40B4-BE49-F238E27FC236}">
                      <a16:creationId xmlns:a16="http://schemas.microsoft.com/office/drawing/2014/main" id="{4AA1547E-491C-4C61-BD36-95AC6AEC727F}"/>
                    </a:ext>
                  </a:extLst>
                </p:cNvPr>
                <p:cNvSpPr txBox="1"/>
                <p:nvPr/>
              </p:nvSpPr>
              <p:spPr>
                <a:xfrm>
                  <a:off x="4419600" y="0"/>
                  <a:ext cx="719667" cy="304800"/>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uk-UA" sz="1600" dirty="0">
                      <a:ea typeface="Calibri" panose="020F0502020204030204" pitchFamily="34" charset="0"/>
                      <a:cs typeface="Times New Roman" panose="02020603050405020304" pitchFamily="18" charset="0"/>
                    </a:rPr>
                    <a:t>Період</a:t>
                  </a:r>
                  <a:r>
                    <a:rPr lang="en-US" sz="1600" dirty="0">
                      <a:effectLst/>
                      <a:ea typeface="Calibri" panose="020F0502020204030204" pitchFamily="34" charset="0"/>
                      <a:cs typeface="Times New Roman" panose="02020603050405020304" pitchFamily="18" charset="0"/>
                    </a:rPr>
                    <a:t> 2</a:t>
                  </a:r>
                </a:p>
              </p:txBody>
            </p:sp>
            <p:sp>
              <p:nvSpPr>
                <p:cNvPr id="15" name="Arc 14">
                  <a:extLst>
                    <a:ext uri="{FF2B5EF4-FFF2-40B4-BE49-F238E27FC236}">
                      <a16:creationId xmlns:a16="http://schemas.microsoft.com/office/drawing/2014/main" id="{0E426FF7-E890-416F-93A3-2CF5624081B3}"/>
                    </a:ext>
                  </a:extLst>
                </p:cNvPr>
                <p:cNvSpPr/>
                <p:nvPr/>
              </p:nvSpPr>
              <p:spPr>
                <a:xfrm>
                  <a:off x="0" y="491067"/>
                  <a:ext cx="3606800" cy="510100"/>
                </a:xfrm>
                <a:prstGeom prst="arc">
                  <a:avLst/>
                </a:prstGeom>
              </p:spPr>
              <p:style>
                <a:lnRef idx="1">
                  <a:schemeClr val="accent4"/>
                </a:lnRef>
                <a:fillRef idx="0">
                  <a:schemeClr val="accent4"/>
                </a:fillRef>
                <a:effectRef idx="0">
                  <a:schemeClr val="accent4"/>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sp>
              <p:nvSpPr>
                <p:cNvPr id="16" name="Arc 15">
                  <a:extLst>
                    <a:ext uri="{FF2B5EF4-FFF2-40B4-BE49-F238E27FC236}">
                      <a16:creationId xmlns:a16="http://schemas.microsoft.com/office/drawing/2014/main" id="{9DEC51ED-B5EA-4AD1-A345-A2464842E9F2}"/>
                    </a:ext>
                  </a:extLst>
                </p:cNvPr>
                <p:cNvSpPr/>
                <p:nvPr/>
              </p:nvSpPr>
              <p:spPr>
                <a:xfrm flipH="1">
                  <a:off x="5853721" y="486833"/>
                  <a:ext cx="3335866" cy="509905"/>
                </a:xfrm>
                <a:prstGeom prst="arc">
                  <a:avLst>
                    <a:gd name="adj1" fmla="val 12895148"/>
                    <a:gd name="adj2" fmla="val 142520"/>
                  </a:avLst>
                </a:prstGeom>
              </p:spPr>
              <p:style>
                <a:lnRef idx="1">
                  <a:schemeClr val="accent4"/>
                </a:lnRef>
                <a:fillRef idx="0">
                  <a:schemeClr val="accent4"/>
                </a:fillRef>
                <a:effectRef idx="0">
                  <a:schemeClr val="accent4"/>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grpSp>
        </p:grpSp>
      </p:grpSp>
      <p:sp>
        <p:nvSpPr>
          <p:cNvPr id="2" name="Rectangle 1">
            <a:extLst>
              <a:ext uri="{FF2B5EF4-FFF2-40B4-BE49-F238E27FC236}">
                <a16:creationId xmlns:a16="http://schemas.microsoft.com/office/drawing/2014/main" id="{97347075-A239-42E8-8D15-664C9CC07BFB}"/>
              </a:ext>
            </a:extLst>
          </p:cNvPr>
          <p:cNvSpPr/>
          <p:nvPr/>
        </p:nvSpPr>
        <p:spPr>
          <a:xfrm>
            <a:off x="601163" y="2513309"/>
            <a:ext cx="4843477" cy="1200329"/>
          </a:xfrm>
          <a:prstGeom prst="rect">
            <a:avLst/>
          </a:prstGeom>
        </p:spPr>
        <p:txBody>
          <a:bodyPr wrap="square">
            <a:spAutoFit/>
          </a:bodyPr>
          <a:lstStyle/>
          <a:p>
            <a:r>
              <a:rPr lang="ru-RU" sz="2400" dirty="0" err="1"/>
              <a:t>Розробка</a:t>
            </a:r>
            <a:r>
              <a:rPr lang="ru-RU" sz="2400" dirty="0"/>
              <a:t> коротко</a:t>
            </a:r>
            <a:r>
              <a:rPr lang="uk-UA" sz="2400" dirty="0"/>
              <a:t>строк</a:t>
            </a:r>
            <a:r>
              <a:rPr lang="ru-RU" sz="2400" dirty="0" err="1"/>
              <a:t>ових</a:t>
            </a:r>
            <a:r>
              <a:rPr lang="ru-RU" sz="2400" dirty="0"/>
              <a:t> </a:t>
            </a:r>
            <a:r>
              <a:rPr lang="ru-RU" sz="2400" dirty="0" err="1"/>
              <a:t>цілей</a:t>
            </a:r>
            <a:r>
              <a:rPr lang="ru-RU" sz="2400" dirty="0"/>
              <a:t> і </a:t>
            </a:r>
            <a:r>
              <a:rPr lang="ru-RU" sz="2400" dirty="0" err="1"/>
              <a:t>завдань</a:t>
            </a:r>
            <a:r>
              <a:rPr lang="ru-RU" sz="2400" dirty="0"/>
              <a:t> на </a:t>
            </a:r>
            <a:r>
              <a:rPr lang="ru-RU" sz="2400" dirty="0" err="1"/>
              <a:t>період</a:t>
            </a:r>
            <a:r>
              <a:rPr lang="ru-RU" sz="2400" dirty="0"/>
              <a:t> ДО </a:t>
            </a:r>
            <a:r>
              <a:rPr lang="ru-RU" sz="2400" dirty="0" err="1"/>
              <a:t>завершення</a:t>
            </a:r>
            <a:r>
              <a:rPr lang="ru-RU" sz="2400" dirty="0"/>
              <a:t> </a:t>
            </a:r>
            <a:r>
              <a:rPr lang="ru-RU" sz="2400" dirty="0" err="1"/>
              <a:t>будівництва</a:t>
            </a:r>
            <a:r>
              <a:rPr lang="ru-RU" sz="2400" dirty="0"/>
              <a:t> </a:t>
            </a:r>
            <a:r>
              <a:rPr lang="ru-RU" sz="2400" dirty="0" err="1"/>
              <a:t>житлових</a:t>
            </a:r>
            <a:r>
              <a:rPr lang="ru-RU" sz="2400" dirty="0"/>
              <a:t> </a:t>
            </a:r>
            <a:r>
              <a:rPr lang="ru-RU" sz="2400" dirty="0" err="1"/>
              <a:t>одиниць</a:t>
            </a:r>
            <a:endParaRPr lang="en-US" sz="2400" dirty="0"/>
          </a:p>
        </p:txBody>
      </p:sp>
      <p:sp>
        <p:nvSpPr>
          <p:cNvPr id="3" name="Rectangle 2">
            <a:extLst>
              <a:ext uri="{FF2B5EF4-FFF2-40B4-BE49-F238E27FC236}">
                <a16:creationId xmlns:a16="http://schemas.microsoft.com/office/drawing/2014/main" id="{E913AB64-A87F-46EC-9D84-03C4BDB5B7EB}"/>
              </a:ext>
            </a:extLst>
          </p:cNvPr>
          <p:cNvSpPr/>
          <p:nvPr/>
        </p:nvSpPr>
        <p:spPr>
          <a:xfrm>
            <a:off x="5996579" y="2481887"/>
            <a:ext cx="5594258" cy="1200329"/>
          </a:xfrm>
          <a:prstGeom prst="rect">
            <a:avLst/>
          </a:prstGeom>
        </p:spPr>
        <p:txBody>
          <a:bodyPr wrap="square">
            <a:spAutoFit/>
          </a:bodyPr>
          <a:lstStyle/>
          <a:p>
            <a:r>
              <a:rPr lang="ru-RU" sz="2400" dirty="0" err="1"/>
              <a:t>Розробка</a:t>
            </a:r>
            <a:r>
              <a:rPr lang="ru-RU" sz="2400" dirty="0"/>
              <a:t> </a:t>
            </a:r>
            <a:r>
              <a:rPr lang="ru-RU" sz="2400" dirty="0" err="1"/>
              <a:t>довго</a:t>
            </a:r>
            <a:r>
              <a:rPr lang="uk-UA" sz="2400" dirty="0"/>
              <a:t>строк</a:t>
            </a:r>
            <a:r>
              <a:rPr lang="ru-RU" sz="2400" dirty="0" err="1"/>
              <a:t>ових</a:t>
            </a:r>
            <a:r>
              <a:rPr lang="ru-RU" sz="2400" dirty="0"/>
              <a:t> </a:t>
            </a:r>
            <a:r>
              <a:rPr lang="ru-RU" sz="2400" dirty="0" err="1"/>
              <a:t>цілей</a:t>
            </a:r>
            <a:r>
              <a:rPr lang="ru-RU" sz="2400" dirty="0"/>
              <a:t> і </a:t>
            </a:r>
            <a:r>
              <a:rPr lang="ru-RU" sz="2400" dirty="0" err="1"/>
              <a:t>завдань</a:t>
            </a:r>
            <a:r>
              <a:rPr lang="ru-RU" sz="2400" dirty="0"/>
              <a:t> на </a:t>
            </a:r>
            <a:r>
              <a:rPr lang="ru-RU" sz="2400" dirty="0" err="1"/>
              <a:t>період</a:t>
            </a:r>
            <a:r>
              <a:rPr lang="ru-RU" sz="2400" dirty="0"/>
              <a:t> ПІСЛЯ </a:t>
            </a:r>
            <a:r>
              <a:rPr lang="ru-RU" sz="2400" dirty="0" err="1"/>
              <a:t>завершення</a:t>
            </a:r>
            <a:r>
              <a:rPr lang="ru-RU" sz="2400" dirty="0"/>
              <a:t> </a:t>
            </a:r>
            <a:r>
              <a:rPr lang="ru-RU" sz="2400" dirty="0" err="1"/>
              <a:t>будівництва</a:t>
            </a:r>
            <a:r>
              <a:rPr lang="ru-RU" sz="2400" dirty="0"/>
              <a:t> </a:t>
            </a:r>
            <a:r>
              <a:rPr lang="ru-RU" sz="2400" dirty="0" err="1"/>
              <a:t>житлових</a:t>
            </a:r>
            <a:r>
              <a:rPr lang="ru-RU" sz="2400" dirty="0"/>
              <a:t> </a:t>
            </a:r>
            <a:r>
              <a:rPr lang="ru-RU" sz="2400" dirty="0" err="1"/>
              <a:t>одиниць</a:t>
            </a:r>
            <a:endParaRPr lang="en-US" sz="2400" dirty="0"/>
          </a:p>
        </p:txBody>
      </p:sp>
    </p:spTree>
    <p:extLst>
      <p:ext uri="{BB962C8B-B14F-4D97-AF65-F5344CB8AC3E}">
        <p14:creationId xmlns:p14="http://schemas.microsoft.com/office/powerpoint/2010/main" val="32260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C5A0-8255-4332-979F-53879597638D}"/>
              </a:ext>
            </a:extLst>
          </p:cNvPr>
          <p:cNvSpPr>
            <a:spLocks noGrp="1"/>
          </p:cNvSpPr>
          <p:nvPr>
            <p:ph type="title"/>
          </p:nvPr>
        </p:nvSpPr>
        <p:spPr>
          <a:xfrm>
            <a:off x="181496" y="365126"/>
            <a:ext cx="11203898" cy="1106836"/>
          </a:xfrm>
        </p:spPr>
        <p:txBody>
          <a:bodyPr>
            <a:noAutofit/>
          </a:bodyPr>
          <a:lstStyle/>
          <a:p>
            <a:pPr algn="ctr"/>
            <a:r>
              <a:rPr lang="uk-UA" sz="3200" b="1" dirty="0"/>
              <a:t>Ключовий елемент функціонування МОУ – </a:t>
            </a:r>
            <a:r>
              <a:rPr lang="uk-UA" sz="3200" b="1" dirty="0" err="1"/>
              <a:t>залученість</a:t>
            </a:r>
            <a:r>
              <a:rPr lang="uk-UA" sz="3200" b="1" dirty="0"/>
              <a:t> громадськості</a:t>
            </a:r>
            <a:endParaRPr lang="en-US" sz="3200" b="1" dirty="0"/>
          </a:p>
        </p:txBody>
      </p:sp>
      <p:sp>
        <p:nvSpPr>
          <p:cNvPr id="3" name="Content Placeholder 2">
            <a:extLst>
              <a:ext uri="{FF2B5EF4-FFF2-40B4-BE49-F238E27FC236}">
                <a16:creationId xmlns:a16="http://schemas.microsoft.com/office/drawing/2014/main" id="{40F207B5-1630-468E-B387-1DBE12A945B5}"/>
              </a:ext>
            </a:extLst>
          </p:cNvPr>
          <p:cNvSpPr>
            <a:spLocks noGrp="1"/>
          </p:cNvSpPr>
          <p:nvPr>
            <p:ph sz="half" idx="10"/>
          </p:nvPr>
        </p:nvSpPr>
        <p:spPr>
          <a:xfrm>
            <a:off x="838199" y="3627120"/>
            <a:ext cx="10547195" cy="2461446"/>
          </a:xfrm>
        </p:spPr>
        <p:txBody>
          <a:bodyPr>
            <a:normAutofit fontScale="85000" lnSpcReduction="20000"/>
          </a:bodyPr>
          <a:lstStyle/>
          <a:p>
            <a:endParaRPr lang="en-US" b="1" dirty="0"/>
          </a:p>
          <a:p>
            <a:r>
              <a:rPr lang="uk-UA" b="1" dirty="0"/>
              <a:t>Чому це важливо</a:t>
            </a:r>
            <a:r>
              <a:rPr lang="en-US" b="1" dirty="0"/>
              <a:t>: </a:t>
            </a:r>
          </a:p>
          <a:p>
            <a:pPr marL="457200" indent="-457200">
              <a:buFont typeface="Arial" panose="020B0604020202020204" pitchFamily="34" charset="0"/>
              <a:buChar char="•"/>
            </a:pPr>
            <a:r>
              <a:rPr lang="ru-RU" dirty="0" err="1"/>
              <a:t>Залучення</a:t>
            </a:r>
            <a:r>
              <a:rPr lang="ru-RU" dirty="0"/>
              <a:t> </a:t>
            </a:r>
            <a:r>
              <a:rPr lang="ru-RU" dirty="0" err="1"/>
              <a:t>громади</a:t>
            </a:r>
            <a:r>
              <a:rPr lang="ru-RU" dirty="0"/>
              <a:t> </a:t>
            </a:r>
            <a:r>
              <a:rPr lang="ru-RU" dirty="0" err="1"/>
              <a:t>може</a:t>
            </a:r>
            <a:r>
              <a:rPr lang="ru-RU" dirty="0"/>
              <a:t> </a:t>
            </a:r>
            <a:r>
              <a:rPr lang="ru-RU" dirty="0" err="1"/>
              <a:t>призвести</a:t>
            </a:r>
            <a:r>
              <a:rPr lang="ru-RU" dirty="0"/>
              <a:t> до </a:t>
            </a:r>
            <a:r>
              <a:rPr lang="ru-RU" dirty="0" err="1"/>
              <a:t>поліпшення</a:t>
            </a:r>
            <a:r>
              <a:rPr lang="ru-RU" dirty="0"/>
              <a:t> </a:t>
            </a:r>
            <a:r>
              <a:rPr lang="ru-RU" dirty="0" err="1"/>
              <a:t>результатів</a:t>
            </a:r>
            <a:r>
              <a:rPr lang="ru-RU" dirty="0"/>
              <a:t>.</a:t>
            </a:r>
          </a:p>
          <a:p>
            <a:pPr marL="457200" indent="-457200">
              <a:buFont typeface="Arial" panose="020B0604020202020204" pitchFamily="34" charset="0"/>
              <a:buChar char="•"/>
            </a:pPr>
            <a:r>
              <a:rPr lang="ru-RU" dirty="0" err="1"/>
              <a:t>Сприяє</a:t>
            </a:r>
            <a:r>
              <a:rPr lang="ru-RU" dirty="0"/>
              <a:t> </a:t>
            </a:r>
            <a:r>
              <a:rPr lang="ru-RU" dirty="0" err="1"/>
              <a:t>вдосконаленню</a:t>
            </a:r>
            <a:r>
              <a:rPr lang="ru-RU" dirty="0"/>
              <a:t> </a:t>
            </a:r>
            <a:r>
              <a:rPr lang="ru-RU" dirty="0" err="1"/>
              <a:t>традиційних</a:t>
            </a:r>
            <a:r>
              <a:rPr lang="ru-RU" dirty="0"/>
              <a:t> </a:t>
            </a:r>
            <a:r>
              <a:rPr lang="ru-RU" dirty="0" err="1"/>
              <a:t>підходів</a:t>
            </a:r>
            <a:r>
              <a:rPr lang="ru-RU" dirty="0"/>
              <a:t> у </a:t>
            </a:r>
            <a:r>
              <a:rPr lang="ru-RU" dirty="0" err="1"/>
              <a:t>наданні</a:t>
            </a:r>
            <a:r>
              <a:rPr lang="ru-RU" dirty="0"/>
              <a:t> </a:t>
            </a:r>
            <a:r>
              <a:rPr lang="ru-RU" dirty="0" err="1"/>
              <a:t>публічних</a:t>
            </a:r>
            <a:r>
              <a:rPr lang="ru-RU" dirty="0"/>
              <a:t> </a:t>
            </a:r>
            <a:r>
              <a:rPr lang="ru-RU" dirty="0" err="1"/>
              <a:t>послуг</a:t>
            </a:r>
            <a:r>
              <a:rPr lang="ru-RU" dirty="0"/>
              <a:t>.</a:t>
            </a:r>
          </a:p>
          <a:p>
            <a:pPr marL="457200" indent="-457200">
              <a:buFont typeface="Arial" panose="020B0604020202020204" pitchFamily="34" charset="0"/>
              <a:buChar char="•"/>
            </a:pPr>
            <a:r>
              <a:rPr lang="ru-RU" dirty="0" err="1"/>
              <a:t>Зменшити</a:t>
            </a:r>
            <a:r>
              <a:rPr lang="ru-RU" dirty="0"/>
              <a:t> </a:t>
            </a:r>
            <a:r>
              <a:rPr lang="ru-RU" dirty="0" err="1"/>
              <a:t>негативні</a:t>
            </a:r>
            <a:r>
              <a:rPr lang="ru-RU" dirty="0"/>
              <a:t> </a:t>
            </a:r>
            <a:r>
              <a:rPr lang="ru-RU" dirty="0" err="1"/>
              <a:t>наслідки</a:t>
            </a:r>
            <a:r>
              <a:rPr lang="ru-RU" dirty="0"/>
              <a:t> </a:t>
            </a:r>
            <a:r>
              <a:rPr lang="ru-RU" dirty="0" err="1"/>
              <a:t>незалученості</a:t>
            </a:r>
            <a:r>
              <a:rPr lang="ru-RU" dirty="0"/>
              <a:t> </a:t>
            </a:r>
            <a:r>
              <a:rPr lang="ru-RU" dirty="0" err="1"/>
              <a:t>громади</a:t>
            </a:r>
            <a:r>
              <a:rPr lang="ru-RU" dirty="0"/>
              <a:t>.</a:t>
            </a:r>
          </a:p>
          <a:p>
            <a:pPr marL="457200" indent="-457200">
              <a:buFont typeface="Arial" panose="020B0604020202020204" pitchFamily="34" charset="0"/>
              <a:buChar char="•"/>
            </a:pPr>
            <a:r>
              <a:rPr lang="ru-RU" dirty="0" err="1"/>
              <a:t>Залучення</a:t>
            </a:r>
            <a:r>
              <a:rPr lang="ru-RU" dirty="0"/>
              <a:t> </a:t>
            </a:r>
            <a:r>
              <a:rPr lang="ru-RU" dirty="0" err="1"/>
              <a:t>населення</a:t>
            </a:r>
            <a:r>
              <a:rPr lang="ru-RU" dirty="0"/>
              <a:t> є одним </a:t>
            </a:r>
            <a:r>
              <a:rPr lang="ru-RU" dirty="0" err="1"/>
              <a:t>із</a:t>
            </a:r>
            <a:r>
              <a:rPr lang="ru-RU" dirty="0"/>
              <a:t> прав </a:t>
            </a:r>
            <a:r>
              <a:rPr lang="ru-RU" dirty="0" err="1"/>
              <a:t>людини</a:t>
            </a:r>
            <a:r>
              <a:rPr lang="ru-RU" dirty="0"/>
              <a:t>.</a:t>
            </a:r>
            <a:endParaRPr lang="en-US" dirty="0"/>
          </a:p>
          <a:p>
            <a:endParaRPr lang="en-US" dirty="0"/>
          </a:p>
          <a:p>
            <a:endParaRPr lang="en-US" dirty="0"/>
          </a:p>
          <a:p>
            <a:endParaRPr lang="en-US" dirty="0"/>
          </a:p>
        </p:txBody>
      </p:sp>
      <p:sp>
        <p:nvSpPr>
          <p:cNvPr id="4" name="TextBox 3">
            <a:extLst>
              <a:ext uri="{FF2B5EF4-FFF2-40B4-BE49-F238E27FC236}">
                <a16:creationId xmlns:a16="http://schemas.microsoft.com/office/drawing/2014/main" id="{F9DF5ACD-FA78-4F6A-8775-573C5DF9C8FE}"/>
              </a:ext>
            </a:extLst>
          </p:cNvPr>
          <p:cNvSpPr txBox="1"/>
          <p:nvPr/>
        </p:nvSpPr>
        <p:spPr>
          <a:xfrm>
            <a:off x="838200" y="1949376"/>
            <a:ext cx="10515600" cy="1328023"/>
          </a:xfrm>
          <a:prstGeom prst="round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r>
              <a:rPr lang="en-US" sz="2400" dirty="0"/>
              <a:t>…</a:t>
            </a:r>
            <a:r>
              <a:rPr lang="ru-RU" sz="2400" dirty="0" err="1"/>
              <a:t>процес</a:t>
            </a:r>
            <a:r>
              <a:rPr lang="ru-RU" sz="2400" dirty="0"/>
              <a:t> </a:t>
            </a:r>
            <a:r>
              <a:rPr lang="ru-RU" sz="2400" dirty="0" err="1"/>
              <a:t>спільної</a:t>
            </a:r>
            <a:r>
              <a:rPr lang="ru-RU" sz="2400" dirty="0"/>
              <a:t> </a:t>
            </a:r>
            <a:r>
              <a:rPr lang="ru-RU" sz="2400" dirty="0" err="1"/>
              <a:t>роботи</a:t>
            </a:r>
            <a:r>
              <a:rPr lang="ru-RU" sz="2400" dirty="0"/>
              <a:t> з </a:t>
            </a:r>
            <a:r>
              <a:rPr lang="ru-RU" sz="2400" dirty="0" err="1"/>
              <a:t>групами</a:t>
            </a:r>
            <a:r>
              <a:rPr lang="ru-RU" sz="2400" dirty="0"/>
              <a:t> людей, </a:t>
            </a:r>
            <a:r>
              <a:rPr lang="ru-RU" sz="2400" dirty="0" err="1"/>
              <a:t>пов’язаних</a:t>
            </a:r>
            <a:r>
              <a:rPr lang="ru-RU" sz="2400" dirty="0"/>
              <a:t> за </a:t>
            </a:r>
            <a:r>
              <a:rPr lang="ru-RU" sz="2400" dirty="0" err="1"/>
              <a:t>географічною</a:t>
            </a:r>
            <a:r>
              <a:rPr lang="ru-RU" sz="2400" dirty="0"/>
              <a:t> </a:t>
            </a:r>
            <a:r>
              <a:rPr lang="ru-RU" sz="2400" dirty="0" err="1"/>
              <a:t>близькістю</a:t>
            </a:r>
            <a:r>
              <a:rPr lang="ru-RU" sz="2400" dirty="0"/>
              <a:t>, </a:t>
            </a:r>
            <a:r>
              <a:rPr lang="ru-RU" sz="2400" dirty="0" err="1"/>
              <a:t>особливим</a:t>
            </a:r>
            <a:r>
              <a:rPr lang="ru-RU" sz="2400" dirty="0"/>
              <a:t> </a:t>
            </a:r>
            <a:r>
              <a:rPr lang="ru-RU" sz="2400" dirty="0" err="1"/>
              <a:t>інтересом</a:t>
            </a:r>
            <a:r>
              <a:rPr lang="ru-RU" sz="2400" dirty="0"/>
              <a:t> </a:t>
            </a:r>
            <a:r>
              <a:rPr lang="ru-RU" sz="2400" dirty="0" err="1"/>
              <a:t>або</a:t>
            </a:r>
            <a:r>
              <a:rPr lang="ru-RU" sz="2400" dirty="0"/>
              <a:t> </a:t>
            </a:r>
            <a:r>
              <a:rPr lang="ru-RU" sz="2400" dirty="0" err="1"/>
              <a:t>подібними</a:t>
            </a:r>
            <a:r>
              <a:rPr lang="ru-RU" sz="2400" dirty="0"/>
              <a:t> </a:t>
            </a:r>
            <a:r>
              <a:rPr lang="ru-RU" sz="2400" dirty="0" err="1"/>
              <a:t>ситуаціями</a:t>
            </a:r>
            <a:r>
              <a:rPr lang="ru-RU" sz="2400" dirty="0"/>
              <a:t>, для </a:t>
            </a:r>
            <a:r>
              <a:rPr lang="ru-RU" sz="2400" dirty="0" err="1"/>
              <a:t>вирішення</a:t>
            </a:r>
            <a:r>
              <a:rPr lang="ru-RU" sz="2400" dirty="0"/>
              <a:t> </a:t>
            </a:r>
            <a:r>
              <a:rPr lang="ru-RU" sz="2400" dirty="0" err="1"/>
              <a:t>питань</a:t>
            </a:r>
            <a:r>
              <a:rPr lang="ru-RU" sz="2400" dirty="0"/>
              <a:t>, </a:t>
            </a:r>
            <a:r>
              <a:rPr lang="ru-RU" sz="2400" dirty="0" err="1"/>
              <a:t>що</a:t>
            </a:r>
            <a:r>
              <a:rPr lang="ru-RU" sz="2400" dirty="0"/>
              <a:t> </a:t>
            </a:r>
            <a:r>
              <a:rPr lang="ru-RU" sz="2400" dirty="0" err="1"/>
              <a:t>впливають</a:t>
            </a:r>
            <a:r>
              <a:rPr lang="ru-RU" sz="2400" dirty="0"/>
              <a:t> на </a:t>
            </a:r>
            <a:r>
              <a:rPr lang="ru-RU" sz="2400" dirty="0" err="1"/>
              <a:t>добробут</a:t>
            </a:r>
            <a:r>
              <a:rPr lang="ru-RU" sz="2400" dirty="0"/>
              <a:t> </a:t>
            </a:r>
            <a:r>
              <a:rPr lang="ru-RU" sz="2400" dirty="0" err="1"/>
              <a:t>цих</a:t>
            </a:r>
            <a:r>
              <a:rPr lang="ru-RU" sz="2400" dirty="0"/>
              <a:t> людей.</a:t>
            </a:r>
            <a:endParaRPr lang="en-US" sz="2400" dirty="0"/>
          </a:p>
        </p:txBody>
      </p:sp>
    </p:spTree>
    <p:extLst>
      <p:ext uri="{BB962C8B-B14F-4D97-AF65-F5344CB8AC3E}">
        <p14:creationId xmlns:p14="http://schemas.microsoft.com/office/powerpoint/2010/main" val="196016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500"/>
                                        <p:tgtEl>
                                          <p:spTgt spid="3">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F3C57-6367-4EF0-9E5D-FCA180AF2FC4}"/>
              </a:ext>
            </a:extLst>
          </p:cNvPr>
          <p:cNvSpPr>
            <a:spLocks noGrp="1"/>
          </p:cNvSpPr>
          <p:nvPr>
            <p:ph type="title"/>
          </p:nvPr>
        </p:nvSpPr>
        <p:spPr/>
        <p:txBody>
          <a:bodyPr>
            <a:normAutofit/>
          </a:bodyPr>
          <a:lstStyle/>
          <a:p>
            <a:r>
              <a:rPr lang="uk-UA" sz="4000" b="1" dirty="0"/>
              <a:t>Рівні залучення громадськості</a:t>
            </a:r>
            <a:endParaRPr lang="en-US" sz="4000" b="1" dirty="0"/>
          </a:p>
        </p:txBody>
      </p:sp>
      <p:graphicFrame>
        <p:nvGraphicFramePr>
          <p:cNvPr id="4" name="Diagram 3">
            <a:extLst>
              <a:ext uri="{FF2B5EF4-FFF2-40B4-BE49-F238E27FC236}">
                <a16:creationId xmlns:a16="http://schemas.microsoft.com/office/drawing/2014/main" id="{8B0DC36C-12FD-4800-BB22-BF10264E52F1}"/>
              </a:ext>
            </a:extLst>
          </p:cNvPr>
          <p:cNvGraphicFramePr/>
          <p:nvPr/>
        </p:nvGraphicFramePr>
        <p:xfrm>
          <a:off x="650240" y="1388078"/>
          <a:ext cx="10703560" cy="20104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Content Placeholder 2">
            <a:extLst>
              <a:ext uri="{FF2B5EF4-FFF2-40B4-BE49-F238E27FC236}">
                <a16:creationId xmlns:a16="http://schemas.microsoft.com/office/drawing/2014/main" id="{BE5AD35B-0FE3-456A-B899-FC0B9DFFF74F}"/>
              </a:ext>
            </a:extLst>
          </p:cNvPr>
          <p:cNvSpPr>
            <a:spLocks noGrp="1"/>
          </p:cNvSpPr>
          <p:nvPr>
            <p:ph sz="half" idx="10"/>
          </p:nvPr>
        </p:nvSpPr>
        <p:spPr>
          <a:xfrm>
            <a:off x="838200" y="3566160"/>
            <a:ext cx="10547195" cy="2278566"/>
          </a:xfrm>
        </p:spPr>
        <p:txBody>
          <a:bodyPr vert="horz" lIns="91440" tIns="45720" rIns="91440" bIns="45720" rtlCol="0" anchor="ctr">
            <a:normAutofit fontScale="92500"/>
          </a:bodyPr>
          <a:lstStyle/>
          <a:p>
            <a:pPr marL="457200" indent="-457200">
              <a:lnSpc>
                <a:spcPct val="150000"/>
              </a:lnSpc>
              <a:buFont typeface="Arial" panose="020B0604020202020204" pitchFamily="34" charset="0"/>
              <a:buChar char="•"/>
            </a:pPr>
            <a:r>
              <a:rPr lang="uk-UA" dirty="0"/>
              <a:t>Чіткі процедури відбору </a:t>
            </a:r>
            <a:r>
              <a:rPr lang="uk-UA" dirty="0" err="1"/>
              <a:t>бенефіціарів</a:t>
            </a:r>
            <a:endParaRPr lang="en-US" dirty="0"/>
          </a:p>
          <a:p>
            <a:pPr marL="457200" indent="-457200">
              <a:lnSpc>
                <a:spcPct val="150000"/>
              </a:lnSpc>
              <a:buFont typeface="Arial" panose="020B0604020202020204" pitchFamily="34" charset="0"/>
              <a:buChar char="•"/>
            </a:pPr>
            <a:r>
              <a:rPr lang="ru-RU" dirty="0" err="1"/>
              <a:t>Налагодження</a:t>
            </a:r>
            <a:r>
              <a:rPr lang="ru-RU" dirty="0"/>
              <a:t> </a:t>
            </a:r>
            <a:r>
              <a:rPr lang="ru-RU" dirty="0" err="1"/>
              <a:t>відповідного</a:t>
            </a:r>
            <a:r>
              <a:rPr lang="ru-RU" dirty="0"/>
              <a:t> </a:t>
            </a:r>
            <a:r>
              <a:rPr lang="ru-RU" dirty="0" err="1"/>
              <a:t>механізму</a:t>
            </a:r>
            <a:r>
              <a:rPr lang="ru-RU" dirty="0"/>
              <a:t> </a:t>
            </a:r>
            <a:r>
              <a:rPr lang="ru-RU" dirty="0" err="1"/>
              <a:t>зворотнього</a:t>
            </a:r>
            <a:r>
              <a:rPr lang="ru-RU" dirty="0"/>
              <a:t> </a:t>
            </a:r>
            <a:r>
              <a:rPr lang="ru-RU" dirty="0" err="1"/>
              <a:t>зв’язку</a:t>
            </a:r>
            <a:endParaRPr lang="ru-RU" dirty="0"/>
          </a:p>
          <a:p>
            <a:pPr marL="457200" indent="-457200">
              <a:lnSpc>
                <a:spcPct val="150000"/>
              </a:lnSpc>
              <a:buFont typeface="Arial" panose="020B0604020202020204" pitchFamily="34" charset="0"/>
              <a:buChar char="•"/>
            </a:pPr>
            <a:r>
              <a:rPr lang="ru-RU" dirty="0" err="1"/>
              <a:t>Підхід</a:t>
            </a:r>
            <a:r>
              <a:rPr lang="ru-RU" dirty="0"/>
              <a:t>, </a:t>
            </a:r>
            <a:r>
              <a:rPr lang="ru-RU" dirty="0" err="1"/>
              <a:t>що</a:t>
            </a:r>
            <a:r>
              <a:rPr lang="ru-RU" dirty="0"/>
              <a:t> </a:t>
            </a:r>
            <a:r>
              <a:rPr lang="ru-RU" dirty="0" err="1"/>
              <a:t>передбачає</a:t>
            </a:r>
            <a:r>
              <a:rPr lang="ru-RU" dirty="0"/>
              <a:t> </a:t>
            </a:r>
            <a:r>
              <a:rPr lang="ru-RU" dirty="0" err="1"/>
              <a:t>широку</a:t>
            </a:r>
            <a:r>
              <a:rPr lang="ru-RU" dirty="0"/>
              <a:t> участь </a:t>
            </a:r>
            <a:r>
              <a:rPr lang="ru-RU" dirty="0" err="1"/>
              <a:t>населення</a:t>
            </a:r>
            <a:r>
              <a:rPr lang="ru-RU" dirty="0"/>
              <a:t> у </a:t>
            </a:r>
            <a:r>
              <a:rPr lang="ru-RU" dirty="0" err="1"/>
              <a:t>прийнятті</a:t>
            </a:r>
            <a:r>
              <a:rPr lang="ru-RU" dirty="0"/>
              <a:t> </a:t>
            </a:r>
            <a:r>
              <a:rPr lang="ru-RU" dirty="0" err="1"/>
              <a:t>рішень</a:t>
            </a:r>
            <a:endParaRPr lang="en-US" dirty="0"/>
          </a:p>
        </p:txBody>
      </p:sp>
    </p:spTree>
    <p:extLst>
      <p:ext uri="{BB962C8B-B14F-4D97-AF65-F5344CB8AC3E}">
        <p14:creationId xmlns:p14="http://schemas.microsoft.com/office/powerpoint/2010/main" val="3599064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4A935C0F-5CB8-49DA-A7D9-F5F3033263E9}"/>
                                            </p:graphicEl>
                                          </p:spTgt>
                                        </p:tgtEl>
                                        <p:attrNameLst>
                                          <p:attrName>style.visibility</p:attrName>
                                        </p:attrNameLst>
                                      </p:cBhvr>
                                      <p:to>
                                        <p:strVal val="visible"/>
                                      </p:to>
                                    </p:set>
                                    <p:anim calcmode="lin" valueType="num">
                                      <p:cBhvr additive="base">
                                        <p:cTn id="7" dur="500" fill="hold"/>
                                        <p:tgtEl>
                                          <p:spTgt spid="4">
                                            <p:graphicEl>
                                              <a:dgm id="{4A935C0F-5CB8-49DA-A7D9-F5F3033263E9}"/>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4A935C0F-5CB8-49DA-A7D9-F5F3033263E9}"/>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graphicEl>
                                              <a:dgm id="{AB1504C4-6BE8-41A8-874F-F663ECE65C42}"/>
                                            </p:graphicEl>
                                          </p:spTgt>
                                        </p:tgtEl>
                                        <p:attrNameLst>
                                          <p:attrName>style.visibility</p:attrName>
                                        </p:attrNameLst>
                                      </p:cBhvr>
                                      <p:to>
                                        <p:strVal val="visible"/>
                                      </p:to>
                                    </p:set>
                                    <p:anim calcmode="lin" valueType="num">
                                      <p:cBhvr additive="base">
                                        <p:cTn id="13" dur="500" fill="hold"/>
                                        <p:tgtEl>
                                          <p:spTgt spid="4">
                                            <p:graphicEl>
                                              <a:dgm id="{AB1504C4-6BE8-41A8-874F-F663ECE65C42}"/>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graphicEl>
                                              <a:dgm id="{AB1504C4-6BE8-41A8-874F-F663ECE65C42}"/>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
                                            <p:graphicEl>
                                              <a:dgm id="{D43ECD0F-EED1-43D3-92D9-9FF920CC32C3}"/>
                                            </p:graphicEl>
                                          </p:spTgt>
                                        </p:tgtEl>
                                        <p:attrNameLst>
                                          <p:attrName>style.visibility</p:attrName>
                                        </p:attrNameLst>
                                      </p:cBhvr>
                                      <p:to>
                                        <p:strVal val="visible"/>
                                      </p:to>
                                    </p:set>
                                    <p:anim calcmode="lin" valueType="num">
                                      <p:cBhvr additive="base">
                                        <p:cTn id="17" dur="500" fill="hold"/>
                                        <p:tgtEl>
                                          <p:spTgt spid="4">
                                            <p:graphicEl>
                                              <a:dgm id="{D43ECD0F-EED1-43D3-92D9-9FF920CC32C3}"/>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graphicEl>
                                              <a:dgm id="{D43ECD0F-EED1-43D3-92D9-9FF920CC32C3}"/>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graphicEl>
                                              <a:dgm id="{DE3F3853-859C-4C17-8F0A-344F221BF1C5}"/>
                                            </p:graphicEl>
                                          </p:spTgt>
                                        </p:tgtEl>
                                        <p:attrNameLst>
                                          <p:attrName>style.visibility</p:attrName>
                                        </p:attrNameLst>
                                      </p:cBhvr>
                                      <p:to>
                                        <p:strVal val="visible"/>
                                      </p:to>
                                    </p:set>
                                    <p:anim calcmode="lin" valueType="num">
                                      <p:cBhvr additive="base">
                                        <p:cTn id="23" dur="500" fill="hold"/>
                                        <p:tgtEl>
                                          <p:spTgt spid="4">
                                            <p:graphicEl>
                                              <a:dgm id="{DE3F3853-859C-4C17-8F0A-344F221BF1C5}"/>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4">
                                            <p:graphicEl>
                                              <a:dgm id="{DE3F3853-859C-4C17-8F0A-344F221BF1C5}"/>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
                                            <p:graphicEl>
                                              <a:dgm id="{1F1EE040-4142-4807-88B1-D6CAFD587749}"/>
                                            </p:graphicEl>
                                          </p:spTgt>
                                        </p:tgtEl>
                                        <p:attrNameLst>
                                          <p:attrName>style.visibility</p:attrName>
                                        </p:attrNameLst>
                                      </p:cBhvr>
                                      <p:to>
                                        <p:strVal val="visible"/>
                                      </p:to>
                                    </p:set>
                                    <p:anim calcmode="lin" valueType="num">
                                      <p:cBhvr additive="base">
                                        <p:cTn id="27" dur="500" fill="hold"/>
                                        <p:tgtEl>
                                          <p:spTgt spid="4">
                                            <p:graphicEl>
                                              <a:dgm id="{1F1EE040-4142-4807-88B1-D6CAFD587749}"/>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4">
                                            <p:graphicEl>
                                              <a:dgm id="{1F1EE040-4142-4807-88B1-D6CAFD587749}"/>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4">
                                            <p:graphicEl>
                                              <a:dgm id="{03D9F483-83C1-4BF6-8682-61E4EBAE5CD3}"/>
                                            </p:graphicEl>
                                          </p:spTgt>
                                        </p:tgtEl>
                                        <p:attrNameLst>
                                          <p:attrName>style.visibility</p:attrName>
                                        </p:attrNameLst>
                                      </p:cBhvr>
                                      <p:to>
                                        <p:strVal val="visible"/>
                                      </p:to>
                                    </p:set>
                                    <p:anim calcmode="lin" valueType="num">
                                      <p:cBhvr additive="base">
                                        <p:cTn id="33" dur="500" fill="hold"/>
                                        <p:tgtEl>
                                          <p:spTgt spid="4">
                                            <p:graphicEl>
                                              <a:dgm id="{03D9F483-83C1-4BF6-8682-61E4EBAE5CD3}"/>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4">
                                            <p:graphicEl>
                                              <a:dgm id="{03D9F483-83C1-4BF6-8682-61E4EBAE5CD3}"/>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4">
                                            <p:graphicEl>
                                              <a:dgm id="{F9B27616-A7DF-4740-9B3E-BAFDB5365487}"/>
                                            </p:graphicEl>
                                          </p:spTgt>
                                        </p:tgtEl>
                                        <p:attrNameLst>
                                          <p:attrName>style.visibility</p:attrName>
                                        </p:attrNameLst>
                                      </p:cBhvr>
                                      <p:to>
                                        <p:strVal val="visible"/>
                                      </p:to>
                                    </p:set>
                                    <p:anim calcmode="lin" valueType="num">
                                      <p:cBhvr additive="base">
                                        <p:cTn id="37" dur="500" fill="hold"/>
                                        <p:tgtEl>
                                          <p:spTgt spid="4">
                                            <p:graphicEl>
                                              <a:dgm id="{F9B27616-A7DF-4740-9B3E-BAFDB5365487}"/>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graphicEl>
                                              <a:dgm id="{F9B27616-A7DF-4740-9B3E-BAFDB5365487}"/>
                                            </p:graphic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graphicEl>
                                              <a:dgm id="{283867F1-846F-4CA3-BD97-998889C8E0AA}"/>
                                            </p:graphicEl>
                                          </p:spTgt>
                                        </p:tgtEl>
                                        <p:attrNameLst>
                                          <p:attrName>style.visibility</p:attrName>
                                        </p:attrNameLst>
                                      </p:cBhvr>
                                      <p:to>
                                        <p:strVal val="visible"/>
                                      </p:to>
                                    </p:set>
                                    <p:anim calcmode="lin" valueType="num">
                                      <p:cBhvr additive="base">
                                        <p:cTn id="43" dur="500" fill="hold"/>
                                        <p:tgtEl>
                                          <p:spTgt spid="4">
                                            <p:graphicEl>
                                              <a:dgm id="{283867F1-846F-4CA3-BD97-998889C8E0AA}"/>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graphicEl>
                                              <a:dgm id="{283867F1-846F-4CA3-BD97-998889C8E0AA}"/>
                                            </p:graphic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4">
                                            <p:graphicEl>
                                              <a:dgm id="{203508FA-7C2D-4D17-96D5-479228449AED}"/>
                                            </p:graphicEl>
                                          </p:spTgt>
                                        </p:tgtEl>
                                        <p:attrNameLst>
                                          <p:attrName>style.visibility</p:attrName>
                                        </p:attrNameLst>
                                      </p:cBhvr>
                                      <p:to>
                                        <p:strVal val="visible"/>
                                      </p:to>
                                    </p:set>
                                    <p:anim calcmode="lin" valueType="num">
                                      <p:cBhvr additive="base">
                                        <p:cTn id="47" dur="500" fill="hold"/>
                                        <p:tgtEl>
                                          <p:spTgt spid="4">
                                            <p:graphicEl>
                                              <a:dgm id="{203508FA-7C2D-4D17-96D5-479228449AED}"/>
                                            </p:graphicEl>
                                          </p:spTgt>
                                        </p:tgtEl>
                                        <p:attrNameLst>
                                          <p:attrName>ppt_x</p:attrName>
                                        </p:attrNameLst>
                                      </p:cBhvr>
                                      <p:tavLst>
                                        <p:tav tm="0">
                                          <p:val>
                                            <p:strVal val="#ppt_x"/>
                                          </p:val>
                                        </p:tav>
                                        <p:tav tm="100000">
                                          <p:val>
                                            <p:strVal val="#ppt_x"/>
                                          </p:val>
                                        </p:tav>
                                      </p:tavLst>
                                    </p:anim>
                                    <p:anim calcmode="lin" valueType="num">
                                      <p:cBhvr additive="base">
                                        <p:cTn id="48" dur="500" fill="hold"/>
                                        <p:tgtEl>
                                          <p:spTgt spid="4">
                                            <p:graphicEl>
                                              <a:dgm id="{203508FA-7C2D-4D17-96D5-479228449AED}"/>
                                            </p:graphic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0" end="0"/>
                                            </p:txEl>
                                          </p:spTgt>
                                        </p:tgtEl>
                                        <p:attrNameLst>
                                          <p:attrName>style.visibility</p:attrName>
                                        </p:attrNameLst>
                                      </p:cBhvr>
                                      <p:to>
                                        <p:strVal val="visible"/>
                                      </p:to>
                                    </p:set>
                                    <p:animEffect transition="in" filter="fade">
                                      <p:cBhvr>
                                        <p:cTn id="53" dur="500"/>
                                        <p:tgtEl>
                                          <p:spTgt spid="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
                                            <p:txEl>
                                              <p:pRg st="1" end="1"/>
                                            </p:txEl>
                                          </p:spTgt>
                                        </p:tgtEl>
                                        <p:attrNameLst>
                                          <p:attrName>style.visibility</p:attrName>
                                        </p:attrNameLst>
                                      </p:cBhvr>
                                      <p:to>
                                        <p:strVal val="visible"/>
                                      </p:to>
                                    </p:set>
                                    <p:animEffect transition="in" filter="fade">
                                      <p:cBhvr>
                                        <p:cTn id="58" dur="500"/>
                                        <p:tgtEl>
                                          <p:spTgt spid="5">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Effect transition="in" filter="fade">
                                      <p:cBhvr>
                                        <p:cTn id="6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P spid="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9FBD0-940A-41B1-8862-E4449D4DEC7B}"/>
              </a:ext>
            </a:extLst>
          </p:cNvPr>
          <p:cNvSpPr>
            <a:spLocks noGrp="1"/>
          </p:cNvSpPr>
          <p:nvPr>
            <p:ph type="title"/>
          </p:nvPr>
        </p:nvSpPr>
        <p:spPr/>
        <p:txBody>
          <a:bodyPr/>
          <a:lstStyle/>
          <a:p>
            <a:r>
              <a:rPr lang="uk-UA" dirty="0"/>
              <a:t>Цілі зустрічей </a:t>
            </a:r>
            <a:endParaRPr lang="en-US" dirty="0"/>
          </a:p>
        </p:txBody>
      </p:sp>
      <p:sp>
        <p:nvSpPr>
          <p:cNvPr id="3" name="Content Placeholder 2">
            <a:extLst>
              <a:ext uri="{FF2B5EF4-FFF2-40B4-BE49-F238E27FC236}">
                <a16:creationId xmlns:a16="http://schemas.microsoft.com/office/drawing/2014/main" id="{499054F1-CE2D-44F0-9F7E-844D446C3384}"/>
              </a:ext>
            </a:extLst>
          </p:cNvPr>
          <p:cNvSpPr>
            <a:spLocks noGrp="1"/>
          </p:cNvSpPr>
          <p:nvPr>
            <p:ph sz="half" idx="10"/>
          </p:nvPr>
        </p:nvSpPr>
        <p:spPr>
          <a:xfrm>
            <a:off x="838199" y="1690688"/>
            <a:ext cx="10547195" cy="1387792"/>
          </a:xfrm>
        </p:spPr>
        <p:txBody>
          <a:bodyPr>
            <a:normAutofit/>
          </a:bodyPr>
          <a:lstStyle/>
          <a:p>
            <a:r>
              <a:rPr lang="uk-UA" sz="3200" dirty="0"/>
              <a:t>Налагодити комунікацію та вибудувати спільне бачення робочих процесів та термінів реалізації</a:t>
            </a:r>
            <a:endParaRPr lang="en-US" sz="3200" dirty="0"/>
          </a:p>
        </p:txBody>
      </p:sp>
      <p:sp>
        <p:nvSpPr>
          <p:cNvPr id="4" name="Rectangle 3">
            <a:extLst>
              <a:ext uri="{FF2B5EF4-FFF2-40B4-BE49-F238E27FC236}">
                <a16:creationId xmlns:a16="http://schemas.microsoft.com/office/drawing/2014/main" id="{3C9A1463-010F-4524-B41B-25E8A98B6729}"/>
              </a:ext>
            </a:extLst>
          </p:cNvPr>
          <p:cNvSpPr/>
          <p:nvPr/>
        </p:nvSpPr>
        <p:spPr>
          <a:xfrm>
            <a:off x="838200" y="3795839"/>
            <a:ext cx="11150600" cy="1200329"/>
          </a:xfrm>
          <a:prstGeom prst="rect">
            <a:avLst/>
          </a:prstGeom>
        </p:spPr>
        <p:txBody>
          <a:bodyPr wrap="square">
            <a:spAutoFit/>
          </a:bodyPr>
          <a:lstStyle/>
          <a:p>
            <a:pPr marL="342900" indent="-342900">
              <a:buFont typeface="Arial" panose="020B0604020202020204" pitchFamily="34" charset="0"/>
              <a:buChar char="•"/>
            </a:pPr>
            <a:r>
              <a:rPr lang="uk-UA" sz="2400" dirty="0"/>
              <a:t>Розробити спільне бачення </a:t>
            </a:r>
          </a:p>
          <a:p>
            <a:pPr marL="342900" indent="-342900">
              <a:buFont typeface="Arial" panose="020B0604020202020204" pitchFamily="34" charset="0"/>
              <a:buChar char="•"/>
            </a:pPr>
            <a:r>
              <a:rPr lang="ru-RU" sz="2400" dirty="0" err="1"/>
              <a:t>Забезпечити</a:t>
            </a:r>
            <a:r>
              <a:rPr lang="ru-RU" sz="2400" dirty="0"/>
              <a:t> </a:t>
            </a:r>
            <a:r>
              <a:rPr lang="ru-RU" sz="2400" dirty="0" err="1"/>
              <a:t>спільне</a:t>
            </a:r>
            <a:r>
              <a:rPr lang="ru-RU" sz="2400" dirty="0"/>
              <a:t> </a:t>
            </a:r>
            <a:r>
              <a:rPr lang="ru-RU" sz="2400" dirty="0" err="1"/>
              <a:t>розуміння</a:t>
            </a:r>
            <a:r>
              <a:rPr lang="ru-RU" sz="2400" dirty="0"/>
              <a:t> </a:t>
            </a:r>
            <a:r>
              <a:rPr lang="ru-RU" sz="2400" dirty="0" err="1"/>
              <a:t>завдань</a:t>
            </a:r>
            <a:r>
              <a:rPr lang="ru-RU" sz="2400" dirty="0"/>
              <a:t> </a:t>
            </a:r>
            <a:r>
              <a:rPr lang="ru-RU" sz="2400" dirty="0" err="1"/>
              <a:t>всіма</a:t>
            </a:r>
            <a:r>
              <a:rPr lang="ru-RU" sz="2400" dirty="0"/>
              <a:t> </a:t>
            </a:r>
            <a:r>
              <a:rPr lang="ru-RU" sz="2400" dirty="0" err="1"/>
              <a:t>залученими</a:t>
            </a:r>
            <a:r>
              <a:rPr lang="ru-RU" sz="2400" dirty="0"/>
              <a:t> партнерами</a:t>
            </a:r>
          </a:p>
          <a:p>
            <a:pPr marL="342900" indent="-342900">
              <a:buFont typeface="Arial" panose="020B0604020202020204" pitchFamily="34" charset="0"/>
              <a:buChar char="•"/>
            </a:pPr>
            <a:r>
              <a:rPr lang="ru-RU" sz="2400" dirty="0" err="1"/>
              <a:t>Встановити</a:t>
            </a:r>
            <a:r>
              <a:rPr lang="ru-RU" sz="2400" dirty="0"/>
              <a:t> </a:t>
            </a:r>
            <a:r>
              <a:rPr lang="ru-RU" sz="2400" dirty="0" err="1"/>
              <a:t>чіткі</a:t>
            </a:r>
            <a:r>
              <a:rPr lang="ru-RU" sz="2400" dirty="0"/>
              <a:t> строки </a:t>
            </a:r>
            <a:r>
              <a:rPr lang="ru-RU" sz="2400" dirty="0" err="1"/>
              <a:t>реалізаціії</a:t>
            </a:r>
            <a:r>
              <a:rPr lang="ru-RU" sz="2400" dirty="0"/>
              <a:t> </a:t>
            </a:r>
            <a:endParaRPr lang="en-DE" sz="2400" dirty="0"/>
          </a:p>
        </p:txBody>
      </p:sp>
    </p:spTree>
    <p:extLst>
      <p:ext uri="{BB962C8B-B14F-4D97-AF65-F5344CB8AC3E}">
        <p14:creationId xmlns:p14="http://schemas.microsoft.com/office/powerpoint/2010/main" val="4129024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335B9-871D-4B87-8D72-79E2BE113C06}"/>
              </a:ext>
            </a:extLst>
          </p:cNvPr>
          <p:cNvSpPr>
            <a:spLocks noGrp="1"/>
          </p:cNvSpPr>
          <p:nvPr>
            <p:ph sz="half" idx="10"/>
          </p:nvPr>
        </p:nvSpPr>
        <p:spPr>
          <a:xfrm>
            <a:off x="822402" y="1832655"/>
            <a:ext cx="10547195" cy="4397878"/>
          </a:xfrm>
        </p:spPr>
        <p:txBody>
          <a:bodyPr/>
          <a:lstStyle/>
          <a:p>
            <a:pPr algn="ctr"/>
            <a:r>
              <a:rPr lang="uk-UA" sz="4400" b="1" dirty="0">
                <a:solidFill>
                  <a:schemeClr val="tx2"/>
                </a:solidFill>
              </a:rPr>
              <a:t>4</a:t>
            </a:r>
            <a:r>
              <a:rPr lang="ru-RU" sz="4400" b="1" dirty="0">
                <a:solidFill>
                  <a:schemeClr val="tx2"/>
                </a:solidFill>
              </a:rPr>
              <a:t>. </a:t>
            </a:r>
            <a:r>
              <a:rPr lang="uk-UA" sz="4400" b="1" dirty="0">
                <a:solidFill>
                  <a:schemeClr val="tx2"/>
                </a:solidFill>
              </a:rPr>
              <a:t>ФОНД МІСЦЕВОГО РОЗВИТКУ: СУТНІСТЬ ТА ВЗАЄМОЗВ’ЯЗОК З МІСЦЕВИМ ОРГАНОМ УПРАВЛІННЯ</a:t>
            </a:r>
            <a:endParaRPr lang="en-US" dirty="0"/>
          </a:p>
        </p:txBody>
      </p:sp>
      <p:pic>
        <p:nvPicPr>
          <p:cNvPr id="4" name="Picture 3" descr="Text&#10;&#10;Description automatically generated">
            <a:extLst>
              <a:ext uri="{FF2B5EF4-FFF2-40B4-BE49-F238E27FC236}">
                <a16:creationId xmlns:a16="http://schemas.microsoft.com/office/drawing/2014/main" id="{FD1F678E-A007-44B5-BB57-8DA70E6ED755}"/>
              </a:ext>
            </a:extLst>
          </p:cNvPr>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282" r="1" b="16760"/>
          <a:stretch/>
        </p:blipFill>
        <p:spPr bwMode="auto">
          <a:xfrm>
            <a:off x="3358501" y="4429011"/>
            <a:ext cx="6184580" cy="180152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0060598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B342D-FED2-45AA-A790-40E4FDDA2E36}"/>
              </a:ext>
            </a:extLst>
          </p:cNvPr>
          <p:cNvSpPr>
            <a:spLocks noGrp="1"/>
          </p:cNvSpPr>
          <p:nvPr>
            <p:ph type="title"/>
          </p:nvPr>
        </p:nvSpPr>
        <p:spPr>
          <a:xfrm>
            <a:off x="838200" y="365126"/>
            <a:ext cx="10515600" cy="1106836"/>
          </a:xfrm>
        </p:spPr>
        <p:txBody>
          <a:bodyPr>
            <a:normAutofit/>
          </a:bodyPr>
          <a:lstStyle/>
          <a:p>
            <a:r>
              <a:rPr lang="uk-UA" sz="4400" b="1" dirty="0"/>
              <a:t>Що таке фонд місцевого розвитку</a:t>
            </a:r>
            <a:r>
              <a:rPr lang="en-US" sz="4400" b="1" dirty="0"/>
              <a:t>?</a:t>
            </a:r>
          </a:p>
        </p:txBody>
      </p:sp>
      <p:sp>
        <p:nvSpPr>
          <p:cNvPr id="3" name="Content Placeholder 2">
            <a:extLst>
              <a:ext uri="{FF2B5EF4-FFF2-40B4-BE49-F238E27FC236}">
                <a16:creationId xmlns:a16="http://schemas.microsoft.com/office/drawing/2014/main" id="{DD44CB0B-F3A7-4BB3-B002-D316DD724F1F}"/>
              </a:ext>
            </a:extLst>
          </p:cNvPr>
          <p:cNvSpPr>
            <a:spLocks noGrp="1"/>
          </p:cNvSpPr>
          <p:nvPr>
            <p:ph sz="half" idx="10"/>
          </p:nvPr>
        </p:nvSpPr>
        <p:spPr>
          <a:xfrm>
            <a:off x="838199" y="1471962"/>
            <a:ext cx="10547195" cy="2876966"/>
          </a:xfrm>
        </p:spPr>
        <p:txBody>
          <a:bodyPr>
            <a:normAutofit fontScale="85000" lnSpcReduction="20000"/>
          </a:bodyPr>
          <a:lstStyle/>
          <a:p>
            <a:pPr algn="just">
              <a:lnSpc>
                <a:spcPct val="110000"/>
              </a:lnSpc>
            </a:pPr>
            <a:r>
              <a:rPr lang="uk-UA" sz="3000" b="1" dirty="0">
                <a:solidFill>
                  <a:srgbClr val="0033A0"/>
                </a:solidFill>
              </a:rPr>
              <a:t>Фонд місцевого розвитку </a:t>
            </a:r>
            <a:r>
              <a:rPr lang="en-US" sz="3000" b="1" dirty="0">
                <a:solidFill>
                  <a:srgbClr val="0033A0"/>
                </a:solidFill>
              </a:rPr>
              <a:t>(</a:t>
            </a:r>
            <a:r>
              <a:rPr lang="uk-UA" sz="3000" b="1" dirty="0">
                <a:solidFill>
                  <a:srgbClr val="0033A0"/>
                </a:solidFill>
              </a:rPr>
              <a:t>ФМР</a:t>
            </a:r>
            <a:r>
              <a:rPr lang="en-US" sz="3000" b="1" dirty="0">
                <a:solidFill>
                  <a:srgbClr val="0033A0"/>
                </a:solidFill>
              </a:rPr>
              <a:t>) </a:t>
            </a:r>
            <a:r>
              <a:rPr lang="ru-RU" sz="3000" dirty="0">
                <a:solidFill>
                  <a:schemeClr val="dk1"/>
                </a:solidFill>
              </a:rPr>
              <a:t>є фондом, </a:t>
            </a:r>
            <a:r>
              <a:rPr lang="ru-RU" sz="3000" dirty="0" err="1">
                <a:solidFill>
                  <a:schemeClr val="dk1"/>
                </a:solidFill>
              </a:rPr>
              <a:t>створеним</a:t>
            </a:r>
            <a:r>
              <a:rPr lang="ru-RU" sz="3000" dirty="0">
                <a:solidFill>
                  <a:schemeClr val="dk1"/>
                </a:solidFill>
              </a:rPr>
              <a:t> </a:t>
            </a:r>
            <a:r>
              <a:rPr lang="ru-RU" sz="3000" dirty="0" err="1">
                <a:solidFill>
                  <a:schemeClr val="dk1"/>
                </a:solidFill>
              </a:rPr>
              <a:t>муніципальним</a:t>
            </a:r>
            <a:r>
              <a:rPr lang="ru-RU" sz="3000" dirty="0">
                <a:solidFill>
                  <a:schemeClr val="dk1"/>
                </a:solidFill>
              </a:rPr>
              <a:t> органом </a:t>
            </a:r>
            <a:r>
              <a:rPr lang="ru-RU" sz="3000" dirty="0" err="1">
                <a:solidFill>
                  <a:schemeClr val="dk1"/>
                </a:solidFill>
              </a:rPr>
              <a:t>управління</a:t>
            </a:r>
            <a:r>
              <a:rPr lang="ru-RU" sz="3000" dirty="0">
                <a:solidFill>
                  <a:schemeClr val="dk1"/>
                </a:solidFill>
              </a:rPr>
              <a:t> для </a:t>
            </a:r>
            <a:r>
              <a:rPr lang="ru-RU" sz="3000" dirty="0" err="1">
                <a:solidFill>
                  <a:schemeClr val="dk1"/>
                </a:solidFill>
              </a:rPr>
              <a:t>акумулювання</a:t>
            </a:r>
            <a:r>
              <a:rPr lang="ru-RU" sz="3000" dirty="0">
                <a:solidFill>
                  <a:schemeClr val="dk1"/>
                </a:solidFill>
              </a:rPr>
              <a:t> </a:t>
            </a:r>
            <a:r>
              <a:rPr lang="ru-RU" sz="3000" dirty="0" err="1">
                <a:solidFill>
                  <a:schemeClr val="dk1"/>
                </a:solidFill>
              </a:rPr>
              <a:t>щомісячних</a:t>
            </a:r>
            <a:r>
              <a:rPr lang="ru-RU" sz="3000" dirty="0">
                <a:solidFill>
                  <a:schemeClr val="dk1"/>
                </a:solidFill>
              </a:rPr>
              <a:t> </a:t>
            </a:r>
            <a:r>
              <a:rPr lang="ru-RU" sz="3000" dirty="0" err="1">
                <a:solidFill>
                  <a:schemeClr val="dk1"/>
                </a:solidFill>
              </a:rPr>
              <a:t>платежів</a:t>
            </a:r>
            <a:r>
              <a:rPr lang="ru-RU" sz="3000" dirty="0">
                <a:solidFill>
                  <a:schemeClr val="dk1"/>
                </a:solidFill>
              </a:rPr>
              <a:t> </a:t>
            </a:r>
            <a:r>
              <a:rPr lang="ru-RU" sz="3000" dirty="0" err="1">
                <a:solidFill>
                  <a:schemeClr val="dk1"/>
                </a:solidFill>
              </a:rPr>
              <a:t>від</a:t>
            </a:r>
            <a:r>
              <a:rPr lang="ru-RU" sz="3000" dirty="0">
                <a:solidFill>
                  <a:schemeClr val="dk1"/>
                </a:solidFill>
              </a:rPr>
              <a:t> </a:t>
            </a:r>
            <a:r>
              <a:rPr lang="ru-RU" sz="3000" dirty="0" err="1">
                <a:solidFill>
                  <a:schemeClr val="dk1"/>
                </a:solidFill>
              </a:rPr>
              <a:t>орендарів</a:t>
            </a:r>
            <a:r>
              <a:rPr lang="ru-RU" sz="3000" dirty="0">
                <a:solidFill>
                  <a:schemeClr val="dk1"/>
                </a:solidFill>
              </a:rPr>
              <a:t> </a:t>
            </a:r>
            <a:r>
              <a:rPr lang="ru-RU" sz="3000" dirty="0" err="1">
                <a:solidFill>
                  <a:schemeClr val="dk1"/>
                </a:solidFill>
              </a:rPr>
              <a:t>комунального</a:t>
            </a:r>
            <a:r>
              <a:rPr lang="ru-RU" sz="3000" dirty="0">
                <a:solidFill>
                  <a:schemeClr val="dk1"/>
                </a:solidFill>
              </a:rPr>
              <a:t> </a:t>
            </a:r>
            <a:r>
              <a:rPr lang="ru-RU" sz="3000" dirty="0" err="1">
                <a:solidFill>
                  <a:schemeClr val="dk1"/>
                </a:solidFill>
              </a:rPr>
              <a:t>житла</a:t>
            </a:r>
            <a:r>
              <a:rPr lang="ru-RU" sz="3000" dirty="0">
                <a:solidFill>
                  <a:schemeClr val="dk1"/>
                </a:solidFill>
              </a:rPr>
              <a:t> та </a:t>
            </a:r>
            <a:r>
              <a:rPr lang="ru-RU" sz="3000" dirty="0" err="1">
                <a:solidFill>
                  <a:schemeClr val="dk1"/>
                </a:solidFill>
              </a:rPr>
              <a:t>використання</a:t>
            </a:r>
            <a:r>
              <a:rPr lang="ru-RU" sz="3000" dirty="0">
                <a:solidFill>
                  <a:schemeClr val="dk1"/>
                </a:solidFill>
              </a:rPr>
              <a:t> </a:t>
            </a:r>
            <a:r>
              <a:rPr lang="ru-RU" sz="3000" dirty="0" err="1">
                <a:solidFill>
                  <a:schemeClr val="dk1"/>
                </a:solidFill>
              </a:rPr>
              <a:t>їх</a:t>
            </a:r>
            <a:r>
              <a:rPr lang="ru-RU" sz="3000" dirty="0">
                <a:solidFill>
                  <a:schemeClr val="dk1"/>
                </a:solidFill>
              </a:rPr>
              <a:t> для </a:t>
            </a:r>
            <a:r>
              <a:rPr lang="ru-RU" sz="3000" dirty="0" err="1">
                <a:solidFill>
                  <a:schemeClr val="dk1"/>
                </a:solidFill>
              </a:rPr>
              <a:t>обслуговування</a:t>
            </a:r>
            <a:r>
              <a:rPr lang="ru-RU" sz="3000" dirty="0">
                <a:solidFill>
                  <a:schemeClr val="dk1"/>
                </a:solidFill>
              </a:rPr>
              <a:t> та </a:t>
            </a:r>
            <a:r>
              <a:rPr lang="ru-RU" sz="3000" dirty="0" err="1">
                <a:solidFill>
                  <a:schemeClr val="dk1"/>
                </a:solidFill>
              </a:rPr>
              <a:t>розвитку</a:t>
            </a:r>
            <a:r>
              <a:rPr lang="ru-RU" sz="3000" dirty="0">
                <a:solidFill>
                  <a:schemeClr val="dk1"/>
                </a:solidFill>
              </a:rPr>
              <a:t> </a:t>
            </a:r>
            <a:r>
              <a:rPr lang="ru-RU" sz="3000" dirty="0" err="1">
                <a:solidFill>
                  <a:schemeClr val="dk1"/>
                </a:solidFill>
              </a:rPr>
              <a:t>інфраструктури</a:t>
            </a:r>
            <a:r>
              <a:rPr lang="ru-RU" sz="3000" dirty="0">
                <a:solidFill>
                  <a:schemeClr val="dk1"/>
                </a:solidFill>
              </a:rPr>
              <a:t> </a:t>
            </a:r>
            <a:r>
              <a:rPr lang="ru-RU" sz="3000" dirty="0" err="1">
                <a:solidFill>
                  <a:schemeClr val="dk1"/>
                </a:solidFill>
              </a:rPr>
              <a:t>житлового</a:t>
            </a:r>
            <a:r>
              <a:rPr lang="ru-RU" sz="3000" dirty="0">
                <a:solidFill>
                  <a:schemeClr val="dk1"/>
                </a:solidFill>
              </a:rPr>
              <a:t> проекту, а </a:t>
            </a:r>
            <a:r>
              <a:rPr lang="ru-RU" sz="3000" dirty="0" err="1">
                <a:solidFill>
                  <a:schemeClr val="dk1"/>
                </a:solidFill>
              </a:rPr>
              <a:t>також</a:t>
            </a:r>
            <a:r>
              <a:rPr lang="ru-RU" sz="3000" dirty="0">
                <a:solidFill>
                  <a:schemeClr val="dk1"/>
                </a:solidFill>
              </a:rPr>
              <a:t> для </a:t>
            </a:r>
            <a:r>
              <a:rPr lang="ru-RU" sz="3000" dirty="0" err="1">
                <a:solidFill>
                  <a:schemeClr val="dk1"/>
                </a:solidFill>
              </a:rPr>
              <a:t>реалізації</a:t>
            </a:r>
            <a:r>
              <a:rPr lang="ru-RU" sz="3000" dirty="0">
                <a:solidFill>
                  <a:schemeClr val="dk1"/>
                </a:solidFill>
              </a:rPr>
              <a:t> </a:t>
            </a:r>
            <a:r>
              <a:rPr lang="ru-RU" sz="3000" dirty="0" err="1">
                <a:solidFill>
                  <a:schemeClr val="dk1"/>
                </a:solidFill>
              </a:rPr>
              <a:t>проектів</a:t>
            </a:r>
            <a:r>
              <a:rPr lang="ru-RU" sz="3000" dirty="0">
                <a:solidFill>
                  <a:schemeClr val="dk1"/>
                </a:solidFill>
              </a:rPr>
              <a:t>, </a:t>
            </a:r>
            <a:r>
              <a:rPr lang="ru-RU" sz="3000" dirty="0" err="1">
                <a:solidFill>
                  <a:schemeClr val="dk1"/>
                </a:solidFill>
              </a:rPr>
              <a:t>запропонованих</a:t>
            </a:r>
            <a:r>
              <a:rPr lang="ru-RU" sz="3000" dirty="0">
                <a:solidFill>
                  <a:schemeClr val="dk1"/>
                </a:solidFill>
              </a:rPr>
              <a:t> МОУ та </a:t>
            </a:r>
            <a:r>
              <a:rPr lang="ru-RU" sz="3000" dirty="0" err="1">
                <a:solidFill>
                  <a:schemeClr val="dk1"/>
                </a:solidFill>
              </a:rPr>
              <a:t>схвалених</a:t>
            </a:r>
            <a:r>
              <a:rPr lang="ru-RU" sz="3000" dirty="0">
                <a:solidFill>
                  <a:schemeClr val="dk1"/>
                </a:solidFill>
              </a:rPr>
              <a:t> МОМ / </a:t>
            </a:r>
            <a:r>
              <a:rPr lang="ru-RU" sz="3000" dirty="0" err="1">
                <a:solidFill>
                  <a:schemeClr val="dk1"/>
                </a:solidFill>
              </a:rPr>
              <a:t>наглядовою</a:t>
            </a:r>
            <a:r>
              <a:rPr lang="ru-RU" sz="3000" dirty="0">
                <a:solidFill>
                  <a:schemeClr val="dk1"/>
                </a:solidFill>
              </a:rPr>
              <a:t> радою.</a:t>
            </a:r>
          </a:p>
          <a:p>
            <a:pPr algn="just">
              <a:lnSpc>
                <a:spcPct val="110000"/>
              </a:lnSpc>
            </a:pPr>
            <a:r>
              <a:rPr lang="ru-RU" sz="3000" dirty="0">
                <a:solidFill>
                  <a:schemeClr val="dk1"/>
                </a:solidFill>
              </a:rPr>
              <a:t>  </a:t>
            </a:r>
            <a:br>
              <a:rPr lang="en-US" dirty="0"/>
            </a:br>
            <a:endParaRPr lang="en-US" dirty="0"/>
          </a:p>
        </p:txBody>
      </p:sp>
      <p:sp>
        <p:nvSpPr>
          <p:cNvPr id="4" name="Rectangle 3">
            <a:extLst>
              <a:ext uri="{FF2B5EF4-FFF2-40B4-BE49-F238E27FC236}">
                <a16:creationId xmlns:a16="http://schemas.microsoft.com/office/drawing/2014/main" id="{727F9231-492A-4FF7-8B0F-1F9542E67BA2}"/>
              </a:ext>
            </a:extLst>
          </p:cNvPr>
          <p:cNvSpPr/>
          <p:nvPr/>
        </p:nvSpPr>
        <p:spPr>
          <a:xfrm>
            <a:off x="693497" y="3605494"/>
            <a:ext cx="10691897" cy="2677656"/>
          </a:xfrm>
          <a:prstGeom prst="rect">
            <a:avLst/>
          </a:prstGeom>
        </p:spPr>
        <p:txBody>
          <a:bodyPr wrap="square">
            <a:spAutoFit/>
          </a:bodyPr>
          <a:lstStyle/>
          <a:p>
            <a:pPr marL="457200" indent="-457200">
              <a:buClr>
                <a:schemeClr val="tx2"/>
              </a:buClr>
              <a:buFont typeface="Wingdings" panose="05000000000000000000" pitchFamily="2" charset="2"/>
              <a:buChar char="§"/>
            </a:pPr>
            <a:r>
              <a:rPr lang="uk-UA" sz="2800" dirty="0">
                <a:solidFill>
                  <a:schemeClr val="dk1"/>
                </a:solidFill>
                <a:latin typeface="+mj-lt"/>
              </a:rPr>
              <a:t>Має бути у комунальній власності </a:t>
            </a:r>
          </a:p>
          <a:p>
            <a:pPr marL="457200" indent="-457200">
              <a:buClr>
                <a:schemeClr val="tx2"/>
              </a:buClr>
              <a:buFont typeface="Wingdings" panose="05000000000000000000" pitchFamily="2" charset="2"/>
              <a:buChar char="§"/>
            </a:pPr>
            <a:r>
              <a:rPr lang="ru-RU" sz="2800" dirty="0">
                <a:solidFill>
                  <a:schemeClr val="dk1"/>
                </a:solidFill>
                <a:latin typeface="+mj-lt"/>
              </a:rPr>
              <a:t>Буде </a:t>
            </a:r>
            <a:r>
              <a:rPr lang="ru-RU" sz="2800" dirty="0" err="1">
                <a:solidFill>
                  <a:schemeClr val="dk1"/>
                </a:solidFill>
                <a:latin typeface="+mj-lt"/>
              </a:rPr>
              <a:t>створений</a:t>
            </a:r>
            <a:r>
              <a:rPr lang="ru-RU" sz="2800" dirty="0">
                <a:solidFill>
                  <a:schemeClr val="dk1"/>
                </a:solidFill>
                <a:latin typeface="+mj-lt"/>
              </a:rPr>
              <a:t> </a:t>
            </a:r>
            <a:r>
              <a:rPr lang="ru-RU" sz="2800" dirty="0" err="1">
                <a:solidFill>
                  <a:schemeClr val="dk1"/>
                </a:solidFill>
                <a:latin typeface="+mj-lt"/>
              </a:rPr>
              <a:t>рішенням</a:t>
            </a:r>
            <a:r>
              <a:rPr lang="ru-RU" sz="2800" dirty="0">
                <a:solidFill>
                  <a:schemeClr val="dk1"/>
                </a:solidFill>
                <a:latin typeface="+mj-lt"/>
              </a:rPr>
              <a:t> </a:t>
            </a:r>
            <a:r>
              <a:rPr lang="ru-RU" sz="2800" dirty="0" err="1">
                <a:solidFill>
                  <a:schemeClr val="dk1"/>
                </a:solidFill>
                <a:latin typeface="+mj-lt"/>
              </a:rPr>
              <a:t>місцевої</a:t>
            </a:r>
            <a:r>
              <a:rPr lang="ru-RU" sz="2800" dirty="0">
                <a:solidFill>
                  <a:schemeClr val="dk1"/>
                </a:solidFill>
                <a:latin typeface="+mj-lt"/>
              </a:rPr>
              <a:t> ради / </a:t>
            </a:r>
            <a:r>
              <a:rPr lang="ru-RU" sz="2800" dirty="0" err="1">
                <a:solidFill>
                  <a:schemeClr val="dk1"/>
                </a:solidFill>
                <a:latin typeface="+mj-lt"/>
              </a:rPr>
              <a:t>керівника</a:t>
            </a:r>
            <a:r>
              <a:rPr lang="ru-RU" sz="2800" dirty="0">
                <a:solidFill>
                  <a:schemeClr val="dk1"/>
                </a:solidFill>
                <a:latin typeface="+mj-lt"/>
              </a:rPr>
              <a:t> ВЦA</a:t>
            </a:r>
          </a:p>
          <a:p>
            <a:pPr marL="457200" indent="-457200">
              <a:buClr>
                <a:schemeClr val="tx2"/>
              </a:buClr>
              <a:buFont typeface="Wingdings" panose="05000000000000000000" pitchFamily="2" charset="2"/>
              <a:buChar char="§"/>
            </a:pPr>
            <a:r>
              <a:rPr lang="ru-RU" sz="2800" dirty="0">
                <a:solidFill>
                  <a:schemeClr val="dk1"/>
                </a:solidFill>
                <a:latin typeface="+mj-lt"/>
              </a:rPr>
              <a:t>Повинен бути </a:t>
            </a:r>
            <a:r>
              <a:rPr lang="ru-RU" sz="2800" dirty="0" err="1">
                <a:solidFill>
                  <a:schemeClr val="dk1"/>
                </a:solidFill>
                <a:latin typeface="+mj-lt"/>
              </a:rPr>
              <a:t>створений</a:t>
            </a:r>
            <a:r>
              <a:rPr lang="ru-RU" sz="2800" dirty="0">
                <a:solidFill>
                  <a:schemeClr val="dk1"/>
                </a:solidFill>
                <a:latin typeface="+mj-lt"/>
              </a:rPr>
              <a:t> до моменту </a:t>
            </a:r>
            <a:r>
              <a:rPr lang="ru-RU" sz="2800" dirty="0" err="1">
                <a:solidFill>
                  <a:schemeClr val="dk1"/>
                </a:solidFill>
                <a:latin typeface="+mj-lt"/>
              </a:rPr>
              <a:t>відбору</a:t>
            </a:r>
            <a:r>
              <a:rPr lang="ru-RU" sz="2800" dirty="0">
                <a:solidFill>
                  <a:schemeClr val="dk1"/>
                </a:solidFill>
                <a:latin typeface="+mj-lt"/>
              </a:rPr>
              <a:t> </a:t>
            </a:r>
            <a:r>
              <a:rPr lang="ru-RU" sz="2800" dirty="0" err="1">
                <a:solidFill>
                  <a:schemeClr val="dk1"/>
                </a:solidFill>
                <a:latin typeface="+mj-lt"/>
              </a:rPr>
              <a:t>орендарів</a:t>
            </a:r>
            <a:r>
              <a:rPr lang="ru-RU" sz="2800" dirty="0">
                <a:solidFill>
                  <a:schemeClr val="dk1"/>
                </a:solidFill>
                <a:latin typeface="+mj-lt"/>
              </a:rPr>
              <a:t> квартир, </a:t>
            </a:r>
            <a:r>
              <a:rPr lang="ru-RU" sz="2800" dirty="0" err="1">
                <a:solidFill>
                  <a:schemeClr val="dk1"/>
                </a:solidFill>
                <a:latin typeface="+mj-lt"/>
              </a:rPr>
              <a:t>збудованих</a:t>
            </a:r>
            <a:r>
              <a:rPr lang="ru-RU" sz="2800" dirty="0">
                <a:solidFill>
                  <a:schemeClr val="dk1"/>
                </a:solidFill>
                <a:latin typeface="+mj-lt"/>
              </a:rPr>
              <a:t> </a:t>
            </a:r>
            <a:r>
              <a:rPr lang="ru-RU" sz="2800" dirty="0" err="1">
                <a:solidFill>
                  <a:schemeClr val="dk1"/>
                </a:solidFill>
                <a:latin typeface="+mj-lt"/>
              </a:rPr>
              <a:t>Житловим</a:t>
            </a:r>
            <a:r>
              <a:rPr lang="ru-RU" sz="2800" dirty="0">
                <a:solidFill>
                  <a:schemeClr val="dk1"/>
                </a:solidFill>
                <a:latin typeface="+mj-lt"/>
              </a:rPr>
              <a:t> </a:t>
            </a:r>
            <a:r>
              <a:rPr lang="ru-RU" sz="2800" dirty="0" err="1">
                <a:solidFill>
                  <a:schemeClr val="dk1"/>
                </a:solidFill>
                <a:latin typeface="+mj-lt"/>
              </a:rPr>
              <a:t>проєктом</a:t>
            </a:r>
            <a:r>
              <a:rPr lang="ru-RU" sz="2800" dirty="0">
                <a:solidFill>
                  <a:schemeClr val="dk1"/>
                </a:solidFill>
                <a:latin typeface="+mj-lt"/>
              </a:rPr>
              <a:t> </a:t>
            </a:r>
          </a:p>
          <a:p>
            <a:pPr marL="457200" indent="-457200">
              <a:buClr>
                <a:schemeClr val="tx2"/>
              </a:buClr>
              <a:buFont typeface="Wingdings" panose="05000000000000000000" pitchFamily="2" charset="2"/>
              <a:buChar char="§"/>
            </a:pPr>
            <a:r>
              <a:rPr lang="ru-RU" sz="2800" dirty="0" err="1">
                <a:solidFill>
                  <a:schemeClr val="dk1"/>
                </a:solidFill>
                <a:latin typeface="+mj-lt"/>
              </a:rPr>
              <a:t>Функціонуватиме</a:t>
            </a:r>
            <a:r>
              <a:rPr lang="ru-RU" sz="2800" dirty="0">
                <a:solidFill>
                  <a:schemeClr val="dk1"/>
                </a:solidFill>
                <a:latin typeface="+mj-lt"/>
              </a:rPr>
              <a:t> як </a:t>
            </a:r>
            <a:r>
              <a:rPr lang="ru-RU" sz="2800" dirty="0" err="1">
                <a:solidFill>
                  <a:schemeClr val="dk1"/>
                </a:solidFill>
                <a:latin typeface="+mj-lt"/>
              </a:rPr>
              <a:t>оборотний</a:t>
            </a:r>
            <a:r>
              <a:rPr lang="ru-RU" sz="2800" dirty="0">
                <a:solidFill>
                  <a:schemeClr val="dk1"/>
                </a:solidFill>
                <a:latin typeface="+mj-lt"/>
              </a:rPr>
              <a:t> (</a:t>
            </a:r>
            <a:r>
              <a:rPr lang="ru-RU" sz="2800" dirty="0" err="1">
                <a:solidFill>
                  <a:schemeClr val="dk1"/>
                </a:solidFill>
                <a:latin typeface="+mj-lt"/>
              </a:rPr>
              <a:t>револьверний</a:t>
            </a:r>
            <a:r>
              <a:rPr lang="ru-RU" sz="2800" dirty="0">
                <a:solidFill>
                  <a:schemeClr val="dk1"/>
                </a:solidFill>
                <a:latin typeface="+mj-lt"/>
              </a:rPr>
              <a:t>) фонд</a:t>
            </a:r>
            <a:endParaRPr lang="en-US" sz="2800" dirty="0">
              <a:solidFill>
                <a:schemeClr val="dk1"/>
              </a:solidFill>
              <a:latin typeface="+mj-lt"/>
            </a:endParaRPr>
          </a:p>
          <a:p>
            <a:endParaRPr lang="en-US" sz="2800" dirty="0">
              <a:solidFill>
                <a:schemeClr val="dk1"/>
              </a:solidFill>
              <a:latin typeface="+mj-lt"/>
            </a:endParaRPr>
          </a:p>
        </p:txBody>
      </p:sp>
    </p:spTree>
    <p:extLst>
      <p:ext uri="{BB962C8B-B14F-4D97-AF65-F5344CB8AC3E}">
        <p14:creationId xmlns:p14="http://schemas.microsoft.com/office/powerpoint/2010/main" val="352960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3B8F881-503C-4686-8482-4DDCC3456BEC}"/>
              </a:ext>
            </a:extLst>
          </p:cNvPr>
          <p:cNvPicPr>
            <a:picLocks noGrp="1" noChangeAspect="1"/>
          </p:cNvPicPr>
          <p:nvPr>
            <p:ph sz="half" idx="10"/>
          </p:nvPr>
        </p:nvPicPr>
        <p:blipFill>
          <a:blip r:embed="rId3">
            <a:duotone>
              <a:schemeClr val="accent1">
                <a:shade val="45000"/>
                <a:satMod val="135000"/>
              </a:schemeClr>
              <a:prstClr val="white"/>
            </a:duotone>
          </a:blip>
          <a:stretch>
            <a:fillRect/>
          </a:stretch>
        </p:blipFill>
        <p:spPr>
          <a:xfrm>
            <a:off x="4504752" y="1794849"/>
            <a:ext cx="3067050" cy="2724150"/>
          </a:xfrm>
          <a:prstGeom prst="rect">
            <a:avLst/>
          </a:prstGeom>
        </p:spPr>
      </p:pic>
      <p:sp>
        <p:nvSpPr>
          <p:cNvPr id="5" name="TextBox 4">
            <a:extLst>
              <a:ext uri="{FF2B5EF4-FFF2-40B4-BE49-F238E27FC236}">
                <a16:creationId xmlns:a16="http://schemas.microsoft.com/office/drawing/2014/main" id="{0F1BA23E-2BC3-4CD0-AD28-AF9C4B0174DE}"/>
              </a:ext>
            </a:extLst>
          </p:cNvPr>
          <p:cNvSpPr txBox="1"/>
          <p:nvPr/>
        </p:nvSpPr>
        <p:spPr>
          <a:xfrm>
            <a:off x="6225323" y="2337896"/>
            <a:ext cx="1346479" cy="461665"/>
          </a:xfrm>
          <a:prstGeom prst="rect">
            <a:avLst/>
          </a:prstGeom>
          <a:noFill/>
        </p:spPr>
        <p:txBody>
          <a:bodyPr wrap="square" rtlCol="0">
            <a:spAutoFit/>
          </a:bodyPr>
          <a:lstStyle/>
          <a:p>
            <a:r>
              <a:rPr lang="uk-UA" sz="2400" dirty="0">
                <a:solidFill>
                  <a:schemeClr val="accent2">
                    <a:lumMod val="60000"/>
                    <a:lumOff val="40000"/>
                  </a:schemeClr>
                </a:solidFill>
              </a:rPr>
              <a:t>МФР</a:t>
            </a:r>
            <a:endParaRPr lang="en-US" sz="2400" dirty="0">
              <a:solidFill>
                <a:schemeClr val="accent2">
                  <a:lumMod val="60000"/>
                  <a:lumOff val="40000"/>
                </a:schemeClr>
              </a:solidFill>
            </a:endParaRPr>
          </a:p>
        </p:txBody>
      </p:sp>
      <p:sp>
        <p:nvSpPr>
          <p:cNvPr id="6" name="TextBox 5">
            <a:extLst>
              <a:ext uri="{FF2B5EF4-FFF2-40B4-BE49-F238E27FC236}">
                <a16:creationId xmlns:a16="http://schemas.microsoft.com/office/drawing/2014/main" id="{40406D5C-99F1-43F0-868C-9D9CC8360AED}"/>
              </a:ext>
            </a:extLst>
          </p:cNvPr>
          <p:cNvSpPr txBox="1"/>
          <p:nvPr/>
        </p:nvSpPr>
        <p:spPr>
          <a:xfrm>
            <a:off x="788887" y="558884"/>
            <a:ext cx="2558294" cy="1200329"/>
          </a:xfrm>
          <a:prstGeom prst="rect">
            <a:avLst/>
          </a:prstGeom>
          <a:noFill/>
        </p:spPr>
        <p:txBody>
          <a:bodyPr wrap="square" rtlCol="0">
            <a:spAutoFit/>
          </a:bodyPr>
          <a:lstStyle/>
          <a:p>
            <a:pPr algn="ctr"/>
            <a:r>
              <a:rPr lang="uk-UA" sz="2400" b="1" dirty="0">
                <a:cs typeface="Aharoni" panose="020B0604020202020204" pitchFamily="2" charset="-79"/>
              </a:rPr>
              <a:t>Які джерела надходжень коштів?</a:t>
            </a:r>
            <a:endParaRPr lang="en-US" sz="2400" b="1" dirty="0">
              <a:latin typeface="Abadi" panose="020B0604020202020204" pitchFamily="34" charset="0"/>
              <a:cs typeface="Aharoni" panose="020B0604020202020204" pitchFamily="2" charset="-79"/>
            </a:endParaRPr>
          </a:p>
        </p:txBody>
      </p:sp>
      <p:pic>
        <p:nvPicPr>
          <p:cNvPr id="8" name="Picture 7">
            <a:extLst>
              <a:ext uri="{FF2B5EF4-FFF2-40B4-BE49-F238E27FC236}">
                <a16:creationId xmlns:a16="http://schemas.microsoft.com/office/drawing/2014/main" id="{32F6B007-EE43-4FE9-B1D6-450086A52A24}"/>
              </a:ext>
            </a:extLst>
          </p:cNvPr>
          <p:cNvPicPr>
            <a:picLocks noChangeAspect="1"/>
          </p:cNvPicPr>
          <p:nvPr/>
        </p:nvPicPr>
        <p:blipFill rotWithShape="1">
          <a:blip r:embed="rId4">
            <a:duotone>
              <a:schemeClr val="accent5">
                <a:shade val="45000"/>
                <a:satMod val="135000"/>
              </a:schemeClr>
              <a:prstClr val="white"/>
            </a:duotone>
          </a:blip>
          <a:srcRect l="15147" r="3117"/>
          <a:stretch/>
        </p:blipFill>
        <p:spPr>
          <a:xfrm rot="1673022" flipV="1">
            <a:off x="3453392" y="1448165"/>
            <a:ext cx="1595478" cy="850281"/>
          </a:xfrm>
          <a:prstGeom prst="rect">
            <a:avLst/>
          </a:prstGeom>
        </p:spPr>
      </p:pic>
      <p:sp>
        <p:nvSpPr>
          <p:cNvPr id="9" name="TextBox 8">
            <a:extLst>
              <a:ext uri="{FF2B5EF4-FFF2-40B4-BE49-F238E27FC236}">
                <a16:creationId xmlns:a16="http://schemas.microsoft.com/office/drawing/2014/main" id="{A3239DDA-C2E2-4BAE-8406-8759584D9A77}"/>
              </a:ext>
            </a:extLst>
          </p:cNvPr>
          <p:cNvSpPr txBox="1"/>
          <p:nvPr/>
        </p:nvSpPr>
        <p:spPr>
          <a:xfrm>
            <a:off x="7958293" y="688203"/>
            <a:ext cx="3419442" cy="1200329"/>
          </a:xfrm>
          <a:prstGeom prst="rect">
            <a:avLst/>
          </a:prstGeom>
          <a:noFill/>
        </p:spPr>
        <p:txBody>
          <a:bodyPr wrap="square" rtlCol="0">
            <a:spAutoFit/>
          </a:bodyPr>
          <a:lstStyle/>
          <a:p>
            <a:pPr algn="ctr"/>
            <a:r>
              <a:rPr lang="uk-UA" sz="2400" b="1" dirty="0">
                <a:cs typeface="Aharoni" panose="020B0604020202020204" pitchFamily="2" charset="-79"/>
              </a:rPr>
              <a:t>На що можуть витрачатись кошти фонду? </a:t>
            </a:r>
            <a:endParaRPr lang="en-US" sz="2400" b="1" dirty="0">
              <a:cs typeface="Aharoni" panose="020B0604020202020204" pitchFamily="2" charset="-79"/>
            </a:endParaRPr>
          </a:p>
        </p:txBody>
      </p:sp>
      <p:sp>
        <p:nvSpPr>
          <p:cNvPr id="10" name="TextBox 9">
            <a:extLst>
              <a:ext uri="{FF2B5EF4-FFF2-40B4-BE49-F238E27FC236}">
                <a16:creationId xmlns:a16="http://schemas.microsoft.com/office/drawing/2014/main" id="{81DD327D-FFA9-440C-9E3B-B880E9F245C0}"/>
              </a:ext>
            </a:extLst>
          </p:cNvPr>
          <p:cNvSpPr txBox="1"/>
          <p:nvPr/>
        </p:nvSpPr>
        <p:spPr>
          <a:xfrm>
            <a:off x="4032986" y="5142061"/>
            <a:ext cx="3898413" cy="892552"/>
          </a:xfrm>
          <a:prstGeom prst="rect">
            <a:avLst/>
          </a:prstGeom>
          <a:noFill/>
        </p:spPr>
        <p:txBody>
          <a:bodyPr wrap="square" rtlCol="0">
            <a:spAutoFit/>
          </a:bodyPr>
          <a:lstStyle/>
          <a:p>
            <a:pPr algn="ctr"/>
            <a:r>
              <a:rPr lang="uk-UA" sz="2400" b="1" dirty="0">
                <a:cs typeface="Aharoni" panose="020B0604020202020204" pitchFamily="2" charset="-79"/>
              </a:rPr>
              <a:t>Можливі варіанти управління</a:t>
            </a:r>
            <a:r>
              <a:rPr lang="uk-UA" sz="2800" dirty="0">
                <a:latin typeface="Aharoni" panose="020B0604020202020204" pitchFamily="2" charset="-79"/>
                <a:cs typeface="Aharoni" panose="020B0604020202020204" pitchFamily="2" charset="-79"/>
              </a:rPr>
              <a:t>?</a:t>
            </a:r>
            <a:endParaRPr lang="en-US" sz="2800" dirty="0">
              <a:latin typeface="Aharoni" panose="020B0604020202020204" pitchFamily="2" charset="-79"/>
              <a:cs typeface="Aharoni" panose="020B0604020202020204" pitchFamily="2" charset="-79"/>
            </a:endParaRPr>
          </a:p>
        </p:txBody>
      </p:sp>
      <p:sp>
        <p:nvSpPr>
          <p:cNvPr id="11" name="TextBox 10">
            <a:extLst>
              <a:ext uri="{FF2B5EF4-FFF2-40B4-BE49-F238E27FC236}">
                <a16:creationId xmlns:a16="http://schemas.microsoft.com/office/drawing/2014/main" id="{3CDE8987-F5F3-490B-967A-FF30E9776BFA}"/>
              </a:ext>
            </a:extLst>
          </p:cNvPr>
          <p:cNvSpPr txBox="1"/>
          <p:nvPr/>
        </p:nvSpPr>
        <p:spPr>
          <a:xfrm>
            <a:off x="622165" y="2329600"/>
            <a:ext cx="2692302" cy="646331"/>
          </a:xfrm>
          <a:prstGeom prst="rect">
            <a:avLst/>
          </a:prstGeom>
          <a:noFill/>
        </p:spPr>
        <p:txBody>
          <a:bodyPr wrap="square" rtlCol="0">
            <a:spAutoFit/>
          </a:bodyPr>
          <a:lstStyle/>
          <a:p>
            <a:r>
              <a:rPr lang="uk-UA" dirty="0"/>
              <a:t>Щомісячні платежі від орендарів</a:t>
            </a:r>
            <a:endParaRPr lang="en-US" dirty="0"/>
          </a:p>
        </p:txBody>
      </p:sp>
      <p:sp>
        <p:nvSpPr>
          <p:cNvPr id="13" name="TextBox 12">
            <a:extLst>
              <a:ext uri="{FF2B5EF4-FFF2-40B4-BE49-F238E27FC236}">
                <a16:creationId xmlns:a16="http://schemas.microsoft.com/office/drawing/2014/main" id="{93A2008E-1118-4A7C-8555-8A6E031280E8}"/>
              </a:ext>
            </a:extLst>
          </p:cNvPr>
          <p:cNvSpPr txBox="1"/>
          <p:nvPr/>
        </p:nvSpPr>
        <p:spPr>
          <a:xfrm>
            <a:off x="241200" y="1851323"/>
            <a:ext cx="2692302" cy="369332"/>
          </a:xfrm>
          <a:prstGeom prst="rect">
            <a:avLst/>
          </a:prstGeom>
          <a:noFill/>
        </p:spPr>
        <p:txBody>
          <a:bodyPr wrap="square" rtlCol="0">
            <a:spAutoFit/>
          </a:bodyPr>
          <a:lstStyle/>
          <a:p>
            <a:r>
              <a:rPr lang="uk-UA" dirty="0">
                <a:solidFill>
                  <a:srgbClr val="0033A0"/>
                </a:solidFill>
              </a:rPr>
              <a:t>Обов’язкові</a:t>
            </a:r>
            <a:endParaRPr lang="en-US" dirty="0">
              <a:solidFill>
                <a:srgbClr val="0033A0"/>
              </a:solidFill>
            </a:endParaRPr>
          </a:p>
        </p:txBody>
      </p:sp>
      <p:sp>
        <p:nvSpPr>
          <p:cNvPr id="14" name="TextBox 13">
            <a:extLst>
              <a:ext uri="{FF2B5EF4-FFF2-40B4-BE49-F238E27FC236}">
                <a16:creationId xmlns:a16="http://schemas.microsoft.com/office/drawing/2014/main" id="{B8F303E4-B6FA-4287-8DCC-433D5A962A38}"/>
              </a:ext>
            </a:extLst>
          </p:cNvPr>
          <p:cNvSpPr txBox="1"/>
          <p:nvPr/>
        </p:nvSpPr>
        <p:spPr>
          <a:xfrm>
            <a:off x="241200" y="3120907"/>
            <a:ext cx="2692302" cy="369332"/>
          </a:xfrm>
          <a:prstGeom prst="rect">
            <a:avLst/>
          </a:prstGeom>
          <a:noFill/>
        </p:spPr>
        <p:txBody>
          <a:bodyPr wrap="square" rtlCol="0">
            <a:spAutoFit/>
          </a:bodyPr>
          <a:lstStyle/>
          <a:p>
            <a:r>
              <a:rPr lang="uk-UA" dirty="0">
                <a:solidFill>
                  <a:srgbClr val="0033A0"/>
                </a:solidFill>
              </a:rPr>
              <a:t>Рекомендовані</a:t>
            </a:r>
            <a:endParaRPr lang="en-US" dirty="0">
              <a:solidFill>
                <a:srgbClr val="0033A0"/>
              </a:solidFill>
            </a:endParaRPr>
          </a:p>
        </p:txBody>
      </p:sp>
      <p:grpSp>
        <p:nvGrpSpPr>
          <p:cNvPr id="20" name="Group 19">
            <a:extLst>
              <a:ext uri="{FF2B5EF4-FFF2-40B4-BE49-F238E27FC236}">
                <a16:creationId xmlns:a16="http://schemas.microsoft.com/office/drawing/2014/main" id="{04450427-E033-48C9-BDDC-CCFF8C94C032}"/>
              </a:ext>
            </a:extLst>
          </p:cNvPr>
          <p:cNvGrpSpPr/>
          <p:nvPr/>
        </p:nvGrpSpPr>
        <p:grpSpPr>
          <a:xfrm>
            <a:off x="622165" y="3635215"/>
            <a:ext cx="2692302" cy="2400212"/>
            <a:chOff x="693336" y="4167562"/>
            <a:chExt cx="2692302" cy="2400212"/>
          </a:xfrm>
        </p:grpSpPr>
        <p:sp>
          <p:nvSpPr>
            <p:cNvPr id="12" name="TextBox 11">
              <a:extLst>
                <a:ext uri="{FF2B5EF4-FFF2-40B4-BE49-F238E27FC236}">
                  <a16:creationId xmlns:a16="http://schemas.microsoft.com/office/drawing/2014/main" id="{1BE1013C-4C75-4F4D-A360-95A9D6DD46E4}"/>
                </a:ext>
              </a:extLst>
            </p:cNvPr>
            <p:cNvSpPr txBox="1"/>
            <p:nvPr/>
          </p:nvSpPr>
          <p:spPr>
            <a:xfrm>
              <a:off x="693336" y="5090446"/>
              <a:ext cx="2692302" cy="1477328"/>
            </a:xfrm>
            <a:prstGeom prst="rect">
              <a:avLst/>
            </a:prstGeom>
            <a:noFill/>
          </p:spPr>
          <p:txBody>
            <a:bodyPr wrap="square" rtlCol="0">
              <a:spAutoFit/>
            </a:bodyPr>
            <a:lstStyle/>
            <a:p>
              <a:r>
                <a:rPr lang="uk-UA" dirty="0"/>
                <a:t>Місцевий бюджет, включаючи трансферти на розвиток з державного та місцевих бюджетів, </a:t>
              </a:r>
              <a:r>
                <a:rPr lang="uk-UA" dirty="0" err="1"/>
                <a:t>проєкти</a:t>
              </a:r>
              <a:r>
                <a:rPr lang="uk-UA" dirty="0"/>
                <a:t> ДФРР</a:t>
              </a:r>
              <a:endParaRPr lang="en-US" dirty="0"/>
            </a:p>
          </p:txBody>
        </p:sp>
        <p:sp>
          <p:nvSpPr>
            <p:cNvPr id="15" name="TextBox 14">
              <a:extLst>
                <a:ext uri="{FF2B5EF4-FFF2-40B4-BE49-F238E27FC236}">
                  <a16:creationId xmlns:a16="http://schemas.microsoft.com/office/drawing/2014/main" id="{9BD87DC7-4334-492E-A5B2-54F9BB8FAD0B}"/>
                </a:ext>
              </a:extLst>
            </p:cNvPr>
            <p:cNvSpPr txBox="1"/>
            <p:nvPr/>
          </p:nvSpPr>
          <p:spPr>
            <a:xfrm>
              <a:off x="693336" y="4167562"/>
              <a:ext cx="2692302" cy="369332"/>
            </a:xfrm>
            <a:prstGeom prst="rect">
              <a:avLst/>
            </a:prstGeom>
            <a:noFill/>
          </p:spPr>
          <p:txBody>
            <a:bodyPr wrap="square" rtlCol="0">
              <a:spAutoFit/>
            </a:bodyPr>
            <a:lstStyle/>
            <a:p>
              <a:r>
                <a:rPr lang="uk-UA" dirty="0" err="1"/>
                <a:t>Днори</a:t>
              </a:r>
              <a:endParaRPr lang="en-US" dirty="0"/>
            </a:p>
          </p:txBody>
        </p:sp>
        <p:sp>
          <p:nvSpPr>
            <p:cNvPr id="16" name="TextBox 15">
              <a:extLst>
                <a:ext uri="{FF2B5EF4-FFF2-40B4-BE49-F238E27FC236}">
                  <a16:creationId xmlns:a16="http://schemas.microsoft.com/office/drawing/2014/main" id="{02F43BCC-4606-4DC5-BD0F-656CCBDDACDF}"/>
                </a:ext>
              </a:extLst>
            </p:cNvPr>
            <p:cNvSpPr txBox="1"/>
            <p:nvPr/>
          </p:nvSpPr>
          <p:spPr>
            <a:xfrm>
              <a:off x="693336" y="4629004"/>
              <a:ext cx="2692302" cy="369332"/>
            </a:xfrm>
            <a:prstGeom prst="rect">
              <a:avLst/>
            </a:prstGeom>
            <a:noFill/>
          </p:spPr>
          <p:txBody>
            <a:bodyPr wrap="square" rtlCol="0">
              <a:spAutoFit/>
            </a:bodyPr>
            <a:lstStyle/>
            <a:p>
              <a:r>
                <a:rPr lang="uk-UA" dirty="0"/>
                <a:t>Приватний сектор </a:t>
              </a:r>
              <a:r>
                <a:rPr lang="en-US" dirty="0"/>
                <a:t>(PPP)</a:t>
              </a:r>
            </a:p>
          </p:txBody>
        </p:sp>
      </p:grpSp>
      <p:sp>
        <p:nvSpPr>
          <p:cNvPr id="17" name="Rectangle 16">
            <a:extLst>
              <a:ext uri="{FF2B5EF4-FFF2-40B4-BE49-F238E27FC236}">
                <a16:creationId xmlns:a16="http://schemas.microsoft.com/office/drawing/2014/main" id="{EE8B9471-C4A6-4B71-805C-6B8B51DC2572}"/>
              </a:ext>
            </a:extLst>
          </p:cNvPr>
          <p:cNvSpPr/>
          <p:nvPr/>
        </p:nvSpPr>
        <p:spPr>
          <a:xfrm>
            <a:off x="7958293" y="2045302"/>
            <a:ext cx="3898413" cy="3785652"/>
          </a:xfrm>
          <a:prstGeom prst="rect">
            <a:avLst/>
          </a:prstGeom>
        </p:spPr>
        <p:txBody>
          <a:bodyPr wrap="square">
            <a:spAutoFit/>
          </a:bodyPr>
          <a:lstStyle/>
          <a:p>
            <a:r>
              <a:rPr lang="ru-RU" sz="2000" dirty="0" err="1"/>
              <a:t>Нове</a:t>
            </a:r>
            <a:r>
              <a:rPr lang="ru-RU" sz="2000" dirty="0"/>
              <a:t> </a:t>
            </a:r>
            <a:r>
              <a:rPr lang="ru-RU" sz="2000" dirty="0" err="1"/>
              <a:t>будівництво</a:t>
            </a:r>
            <a:r>
              <a:rPr lang="ru-RU" sz="2000" dirty="0"/>
              <a:t> </a:t>
            </a:r>
            <a:r>
              <a:rPr lang="ru-RU" sz="2000" dirty="0" err="1"/>
              <a:t>житлова</a:t>
            </a:r>
            <a:endParaRPr lang="ru-RU" sz="2000" dirty="0"/>
          </a:p>
          <a:p>
            <a:endParaRPr lang="ru-RU" sz="2000" dirty="0"/>
          </a:p>
          <a:p>
            <a:r>
              <a:rPr lang="ru-RU" sz="2000" dirty="0"/>
              <a:t>Для </a:t>
            </a:r>
            <a:r>
              <a:rPr lang="ru-RU" sz="2000" dirty="0" err="1"/>
              <a:t>обслуговування</a:t>
            </a:r>
            <a:r>
              <a:rPr lang="ru-RU" sz="2000" dirty="0"/>
              <a:t> </a:t>
            </a:r>
            <a:r>
              <a:rPr lang="ru-RU" sz="2000" dirty="0" err="1"/>
              <a:t>інфраструктури</a:t>
            </a:r>
            <a:r>
              <a:rPr lang="ru-RU" sz="2000" dirty="0"/>
              <a:t>, </a:t>
            </a:r>
            <a:r>
              <a:rPr lang="ru-RU" sz="2000" dirty="0" err="1"/>
              <a:t>встановленої</a:t>
            </a:r>
            <a:r>
              <a:rPr lang="ru-RU" sz="2000" dirty="0"/>
              <a:t> </a:t>
            </a:r>
            <a:r>
              <a:rPr lang="ru-RU" sz="2000" dirty="0" err="1"/>
              <a:t>житловим</a:t>
            </a:r>
            <a:r>
              <a:rPr lang="ru-RU" sz="2000" dirty="0"/>
              <a:t> </a:t>
            </a:r>
            <a:r>
              <a:rPr lang="ru-RU" sz="2000" dirty="0" err="1"/>
              <a:t>проєктом</a:t>
            </a:r>
            <a:r>
              <a:rPr lang="ru-RU" sz="2000" dirty="0"/>
              <a:t> </a:t>
            </a:r>
          </a:p>
          <a:p>
            <a:endParaRPr lang="ru-RU" sz="2000" dirty="0"/>
          </a:p>
          <a:p>
            <a:r>
              <a:rPr lang="ru-RU" sz="2000" dirty="0"/>
              <a:t>Для  </a:t>
            </a:r>
            <a:r>
              <a:rPr lang="ru-RU" sz="2000" dirty="0" err="1"/>
              <a:t>розвитку</a:t>
            </a:r>
            <a:r>
              <a:rPr lang="ru-RU" sz="2000" dirty="0"/>
              <a:t> </a:t>
            </a:r>
            <a:r>
              <a:rPr lang="ru-RU" sz="2000" dirty="0" err="1"/>
              <a:t>інфраструктури</a:t>
            </a:r>
            <a:r>
              <a:rPr lang="ru-RU" sz="2000" dirty="0"/>
              <a:t> </a:t>
            </a:r>
            <a:r>
              <a:rPr lang="ru-RU" sz="2000" dirty="0" err="1"/>
              <a:t>житлового</a:t>
            </a:r>
            <a:r>
              <a:rPr lang="ru-RU" sz="2000" dirty="0"/>
              <a:t> проекту</a:t>
            </a:r>
          </a:p>
          <a:p>
            <a:endParaRPr lang="ru-RU" sz="2000" dirty="0"/>
          </a:p>
          <a:p>
            <a:r>
              <a:rPr lang="ru-RU" sz="2000" dirty="0"/>
              <a:t>Для </a:t>
            </a:r>
            <a:r>
              <a:rPr lang="ru-RU" sz="2000" dirty="0" err="1"/>
              <a:t>реалізації</a:t>
            </a:r>
            <a:r>
              <a:rPr lang="ru-RU" sz="2000" dirty="0"/>
              <a:t> </a:t>
            </a:r>
            <a:r>
              <a:rPr lang="ru-RU" sz="2000" dirty="0" err="1"/>
              <a:t>проектів</a:t>
            </a:r>
            <a:r>
              <a:rPr lang="ru-RU" sz="2000" dirty="0"/>
              <a:t>, </a:t>
            </a:r>
            <a:r>
              <a:rPr lang="ru-RU" sz="2000" dirty="0" err="1"/>
              <a:t>запропонованих</a:t>
            </a:r>
            <a:r>
              <a:rPr lang="ru-RU" sz="2000" dirty="0"/>
              <a:t> МОУ та </a:t>
            </a:r>
            <a:r>
              <a:rPr lang="ru-RU" sz="2000" dirty="0" err="1"/>
              <a:t>схвалених</a:t>
            </a:r>
            <a:r>
              <a:rPr lang="ru-RU" sz="2000" dirty="0"/>
              <a:t> </a:t>
            </a:r>
            <a:r>
              <a:rPr lang="ru-RU" sz="2000" dirty="0" err="1"/>
              <a:t>наглядовою</a:t>
            </a:r>
            <a:r>
              <a:rPr lang="ru-RU" sz="2000" dirty="0"/>
              <a:t> радою </a:t>
            </a:r>
            <a:endParaRPr lang="en-US" sz="2000" dirty="0"/>
          </a:p>
        </p:txBody>
      </p:sp>
      <p:pic>
        <p:nvPicPr>
          <p:cNvPr id="19" name="Picture 18">
            <a:extLst>
              <a:ext uri="{FF2B5EF4-FFF2-40B4-BE49-F238E27FC236}">
                <a16:creationId xmlns:a16="http://schemas.microsoft.com/office/drawing/2014/main" id="{0C24F58B-EAF2-494B-940A-A8E607A06BDE}"/>
              </a:ext>
            </a:extLst>
          </p:cNvPr>
          <p:cNvPicPr>
            <a:picLocks noChangeAspect="1"/>
          </p:cNvPicPr>
          <p:nvPr/>
        </p:nvPicPr>
        <p:blipFill rotWithShape="1">
          <a:blip r:embed="rId4">
            <a:duotone>
              <a:schemeClr val="accent5">
                <a:shade val="45000"/>
                <a:satMod val="135000"/>
              </a:schemeClr>
              <a:prstClr val="white"/>
            </a:duotone>
          </a:blip>
          <a:srcRect l="24148" r="3118"/>
          <a:stretch/>
        </p:blipFill>
        <p:spPr>
          <a:xfrm rot="8677467" flipH="1">
            <a:off x="6825138" y="1403927"/>
            <a:ext cx="1371063" cy="1002681"/>
          </a:xfrm>
          <a:prstGeom prst="rect">
            <a:avLst/>
          </a:prstGeom>
        </p:spPr>
      </p:pic>
    </p:spTree>
    <p:extLst>
      <p:ext uri="{BB962C8B-B14F-4D97-AF65-F5344CB8AC3E}">
        <p14:creationId xmlns:p14="http://schemas.microsoft.com/office/powerpoint/2010/main" val="923660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6DBE98F8-3E06-43BD-8F58-04A50741AE24}"/>
              </a:ext>
            </a:extLst>
          </p:cNvPr>
          <p:cNvGrpSpPr/>
          <p:nvPr/>
        </p:nvGrpSpPr>
        <p:grpSpPr>
          <a:xfrm>
            <a:off x="0" y="899788"/>
            <a:ext cx="12439716" cy="4742911"/>
            <a:chOff x="400833" y="886946"/>
            <a:chExt cx="12439716" cy="4742911"/>
          </a:xfrm>
        </p:grpSpPr>
        <p:sp>
          <p:nvSpPr>
            <p:cNvPr id="35" name="Arc 34">
              <a:extLst>
                <a:ext uri="{FF2B5EF4-FFF2-40B4-BE49-F238E27FC236}">
                  <a16:creationId xmlns:a16="http://schemas.microsoft.com/office/drawing/2014/main" id="{AAAEF68C-0CB2-4B18-8C59-A0842E3CC56C}"/>
                </a:ext>
              </a:extLst>
            </p:cNvPr>
            <p:cNvSpPr/>
            <p:nvPr/>
          </p:nvSpPr>
          <p:spPr>
            <a:xfrm flipH="1">
              <a:off x="8702338" y="3133248"/>
              <a:ext cx="4138211" cy="631480"/>
            </a:xfrm>
            <a:prstGeom prst="arc">
              <a:avLst>
                <a:gd name="adj1" fmla="val 11592562"/>
                <a:gd name="adj2" fmla="val 21544256"/>
              </a:avLst>
            </a:prstGeom>
          </p:spPr>
          <p:style>
            <a:lnRef idx="1">
              <a:schemeClr val="accent4"/>
            </a:lnRef>
            <a:fillRef idx="0">
              <a:schemeClr val="accent4"/>
            </a:fillRef>
            <a:effectRef idx="0">
              <a:schemeClr val="accent4"/>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2800"/>
            </a:p>
          </p:txBody>
        </p:sp>
        <p:grpSp>
          <p:nvGrpSpPr>
            <p:cNvPr id="42" name="Group 41">
              <a:extLst>
                <a:ext uri="{FF2B5EF4-FFF2-40B4-BE49-F238E27FC236}">
                  <a16:creationId xmlns:a16="http://schemas.microsoft.com/office/drawing/2014/main" id="{61CFCC22-39D5-410E-AC0D-0683A3AFF6C3}"/>
                </a:ext>
              </a:extLst>
            </p:cNvPr>
            <p:cNvGrpSpPr/>
            <p:nvPr/>
          </p:nvGrpSpPr>
          <p:grpSpPr>
            <a:xfrm>
              <a:off x="400833" y="886946"/>
              <a:ext cx="11999933" cy="4742911"/>
              <a:chOff x="1954171" y="945920"/>
              <a:chExt cx="10337887" cy="3752123"/>
            </a:xfrm>
          </p:grpSpPr>
          <p:grpSp>
            <p:nvGrpSpPr>
              <p:cNvPr id="6" name="Group 5">
                <a:extLst>
                  <a:ext uri="{FF2B5EF4-FFF2-40B4-BE49-F238E27FC236}">
                    <a16:creationId xmlns:a16="http://schemas.microsoft.com/office/drawing/2014/main" id="{BF4BA5AF-1C34-44DF-92F6-76F5561788AF}"/>
                  </a:ext>
                </a:extLst>
              </p:cNvPr>
              <p:cNvGrpSpPr/>
              <p:nvPr/>
            </p:nvGrpSpPr>
            <p:grpSpPr>
              <a:xfrm>
                <a:off x="1954171" y="1989522"/>
                <a:ext cx="10337887" cy="2022170"/>
                <a:chOff x="1752599" y="87468"/>
                <a:chExt cx="8180414" cy="1492764"/>
              </a:xfrm>
            </p:grpSpPr>
            <p:grpSp>
              <p:nvGrpSpPr>
                <p:cNvPr id="7" name="Group 6">
                  <a:extLst>
                    <a:ext uri="{FF2B5EF4-FFF2-40B4-BE49-F238E27FC236}">
                      <a16:creationId xmlns:a16="http://schemas.microsoft.com/office/drawing/2014/main" id="{80476CC4-8901-4197-9AEC-B0484091FB92}"/>
                    </a:ext>
                  </a:extLst>
                </p:cNvPr>
                <p:cNvGrpSpPr/>
                <p:nvPr/>
              </p:nvGrpSpPr>
              <p:grpSpPr>
                <a:xfrm>
                  <a:off x="1752599" y="749293"/>
                  <a:ext cx="8180414" cy="830939"/>
                  <a:chOff x="25400" y="8466"/>
                  <a:chExt cx="8180677" cy="831505"/>
                </a:xfrm>
              </p:grpSpPr>
              <p:grpSp>
                <p:nvGrpSpPr>
                  <p:cNvPr id="15" name="Group 14">
                    <a:extLst>
                      <a:ext uri="{FF2B5EF4-FFF2-40B4-BE49-F238E27FC236}">
                        <a16:creationId xmlns:a16="http://schemas.microsoft.com/office/drawing/2014/main" id="{DEC55784-0DE5-47E1-B883-E242D6203568}"/>
                      </a:ext>
                    </a:extLst>
                  </p:cNvPr>
                  <p:cNvGrpSpPr/>
                  <p:nvPr/>
                </p:nvGrpSpPr>
                <p:grpSpPr>
                  <a:xfrm>
                    <a:off x="25400" y="8466"/>
                    <a:ext cx="8180677" cy="55170"/>
                    <a:chOff x="0" y="8466"/>
                    <a:chExt cx="8180677" cy="55170"/>
                  </a:xfrm>
                </p:grpSpPr>
                <p:cxnSp>
                  <p:nvCxnSpPr>
                    <p:cNvPr id="21" name="Straight Arrow Connector 20">
                      <a:extLst>
                        <a:ext uri="{FF2B5EF4-FFF2-40B4-BE49-F238E27FC236}">
                          <a16:creationId xmlns:a16="http://schemas.microsoft.com/office/drawing/2014/main" id="{94055C96-D92D-4EF1-8E99-A1299CCDB4F7}"/>
                        </a:ext>
                      </a:extLst>
                    </p:cNvPr>
                    <p:cNvCxnSpPr>
                      <a:cxnSpLocks/>
                    </p:cNvCxnSpPr>
                    <p:nvPr/>
                  </p:nvCxnSpPr>
                  <p:spPr>
                    <a:xfrm>
                      <a:off x="0" y="23283"/>
                      <a:ext cx="8180677" cy="4035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Flowchart: Connector 21">
                      <a:extLst>
                        <a:ext uri="{FF2B5EF4-FFF2-40B4-BE49-F238E27FC236}">
                          <a16:creationId xmlns:a16="http://schemas.microsoft.com/office/drawing/2014/main" id="{71C8AAD4-7059-4E79-BFB7-60C27A93209D}"/>
                        </a:ext>
                      </a:extLst>
                    </p:cNvPr>
                    <p:cNvSpPr/>
                    <p:nvPr/>
                  </p:nvSpPr>
                  <p:spPr>
                    <a:xfrm>
                      <a:off x="1845734" y="8467"/>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p>
                  </p:txBody>
                </p:sp>
                <p:sp>
                  <p:nvSpPr>
                    <p:cNvPr id="23" name="Flowchart: Connector 22">
                      <a:extLst>
                        <a:ext uri="{FF2B5EF4-FFF2-40B4-BE49-F238E27FC236}">
                          <a16:creationId xmlns:a16="http://schemas.microsoft.com/office/drawing/2014/main" id="{E7B606D3-09E5-4C53-854B-B1305DE76698}"/>
                        </a:ext>
                      </a:extLst>
                    </p:cNvPr>
                    <p:cNvSpPr/>
                    <p:nvPr/>
                  </p:nvSpPr>
                  <p:spPr>
                    <a:xfrm>
                      <a:off x="4570900" y="8466"/>
                      <a:ext cx="45719" cy="45719"/>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p>
                  </p:txBody>
                </p:sp>
              </p:grpSp>
              <p:grpSp>
                <p:nvGrpSpPr>
                  <p:cNvPr id="16" name="Group 15">
                    <a:extLst>
                      <a:ext uri="{FF2B5EF4-FFF2-40B4-BE49-F238E27FC236}">
                        <a16:creationId xmlns:a16="http://schemas.microsoft.com/office/drawing/2014/main" id="{86A42E54-898B-48E3-B82D-E59EF21D914F}"/>
                      </a:ext>
                    </a:extLst>
                  </p:cNvPr>
                  <p:cNvGrpSpPr/>
                  <p:nvPr/>
                </p:nvGrpSpPr>
                <p:grpSpPr>
                  <a:xfrm>
                    <a:off x="1445336" y="102116"/>
                    <a:ext cx="3157348" cy="737855"/>
                    <a:chOff x="1445336" y="-3717"/>
                    <a:chExt cx="3157348" cy="737855"/>
                  </a:xfrm>
                </p:grpSpPr>
                <p:sp>
                  <p:nvSpPr>
                    <p:cNvPr id="18" name="Text Box 5">
                      <a:extLst>
                        <a:ext uri="{FF2B5EF4-FFF2-40B4-BE49-F238E27FC236}">
                          <a16:creationId xmlns:a16="http://schemas.microsoft.com/office/drawing/2014/main" id="{0F9545A3-378B-446B-A8AC-C9834F784845}"/>
                        </a:ext>
                      </a:extLst>
                    </p:cNvPr>
                    <p:cNvSpPr txBox="1"/>
                    <p:nvPr/>
                  </p:nvSpPr>
                  <p:spPr>
                    <a:xfrm>
                      <a:off x="1459654" y="-3717"/>
                      <a:ext cx="1387558" cy="286643"/>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1. </a:t>
                      </a:r>
                      <a:r>
                        <a:rPr lang="uk-UA" sz="1600" dirty="0">
                          <a:effectLst/>
                          <a:latin typeface="Calibri" panose="020F0502020204030204" pitchFamily="34" charset="0"/>
                          <a:ea typeface="Calibri" panose="020F0502020204030204" pitchFamily="34" charset="0"/>
                          <a:cs typeface="Times New Roman" panose="02020603050405020304" pitchFamily="18" charset="0"/>
                        </a:rPr>
                        <a:t>Становлення МОУ</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 Box 6">
                      <a:extLst>
                        <a:ext uri="{FF2B5EF4-FFF2-40B4-BE49-F238E27FC236}">
                          <a16:creationId xmlns:a16="http://schemas.microsoft.com/office/drawing/2014/main" id="{28CF82A1-3CDE-4661-912A-B646F9A0D0BD}"/>
                        </a:ext>
                      </a:extLst>
                    </p:cNvPr>
                    <p:cNvSpPr txBox="1"/>
                    <p:nvPr/>
                  </p:nvSpPr>
                  <p:spPr>
                    <a:xfrm>
                      <a:off x="3269782" y="59845"/>
                      <a:ext cx="1332902" cy="639611"/>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ru-RU" dirty="0" err="1">
                          <a:ea typeface="Calibri" panose="020F0502020204030204" pitchFamily="34" charset="0"/>
                          <a:cs typeface="Times New Roman" panose="02020603050405020304" pitchFamily="18" charset="0"/>
                        </a:rPr>
                        <a:t>Основна</a:t>
                      </a:r>
                      <a:r>
                        <a:rPr lang="ru-RU" dirty="0">
                          <a:ea typeface="Calibri" panose="020F0502020204030204" pitchFamily="34" charset="0"/>
                          <a:cs typeface="Times New Roman" panose="02020603050405020304" pitchFamily="18" charset="0"/>
                        </a:rPr>
                        <a:t> структура </a:t>
                      </a:r>
                      <a:r>
                        <a:rPr lang="uk-UA" dirty="0">
                          <a:ea typeface="Calibri" panose="020F0502020204030204" pitchFamily="34" charset="0"/>
                          <a:cs typeface="Times New Roman" panose="02020603050405020304" pitchFamily="18" charset="0"/>
                        </a:rPr>
                        <a:t>МОУ функціонуюча </a:t>
                      </a:r>
                      <a:endParaRPr lang="en-US" dirty="0">
                        <a:ea typeface="Calibri" panose="020F0502020204030204" pitchFamily="34" charset="0"/>
                        <a:cs typeface="Times New Roman" panose="02020603050405020304" pitchFamily="18" charset="0"/>
                      </a:endParaRPr>
                    </a:p>
                  </p:txBody>
                </p:sp>
                <p:sp>
                  <p:nvSpPr>
                    <p:cNvPr id="20" name="Text Box 7">
                      <a:extLst>
                        <a:ext uri="{FF2B5EF4-FFF2-40B4-BE49-F238E27FC236}">
                          <a16:creationId xmlns:a16="http://schemas.microsoft.com/office/drawing/2014/main" id="{DB7D6B10-FF31-4E9B-86B4-D181AA2A1203}"/>
                        </a:ext>
                      </a:extLst>
                    </p:cNvPr>
                    <p:cNvSpPr txBox="1"/>
                    <p:nvPr/>
                  </p:nvSpPr>
                  <p:spPr>
                    <a:xfrm>
                      <a:off x="1445336" y="251538"/>
                      <a:ext cx="1332903" cy="48260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nSpc>
                          <a:spcPct val="107000"/>
                        </a:lnSpc>
                        <a:spcBef>
                          <a:spcPts val="0"/>
                        </a:spcBef>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2. </a:t>
                      </a:r>
                      <a:r>
                        <a:rPr lang="uk-UA" sz="1600" dirty="0">
                          <a:effectLst/>
                          <a:latin typeface="Calibri" panose="020F0502020204030204" pitchFamily="34" charset="0"/>
                          <a:ea typeface="Calibri" panose="020F0502020204030204" pitchFamily="34" charset="0"/>
                          <a:cs typeface="Times New Roman" panose="02020603050405020304" pitchFamily="18" charset="0"/>
                        </a:rPr>
                        <a:t>Створення ФМР</a:t>
                      </a:r>
                      <a:endParaRPr lang="en-US" sz="1600" b="1"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grpSp>
              <p:nvGrpSpPr>
                <p:cNvPr id="8" name="Group 7">
                  <a:extLst>
                    <a:ext uri="{FF2B5EF4-FFF2-40B4-BE49-F238E27FC236}">
                      <a16:creationId xmlns:a16="http://schemas.microsoft.com/office/drawing/2014/main" id="{7BC15F9C-0E4D-4730-B855-605CB73891BA}"/>
                    </a:ext>
                  </a:extLst>
                </p:cNvPr>
                <p:cNvGrpSpPr/>
                <p:nvPr/>
              </p:nvGrpSpPr>
              <p:grpSpPr>
                <a:xfrm>
                  <a:off x="3133598" y="87468"/>
                  <a:ext cx="4270576" cy="944169"/>
                  <a:chOff x="3133598" y="87468"/>
                  <a:chExt cx="4270576" cy="944169"/>
                </a:xfrm>
              </p:grpSpPr>
              <p:sp>
                <p:nvSpPr>
                  <p:cNvPr id="10" name="Text Box 13">
                    <a:extLst>
                      <a:ext uri="{FF2B5EF4-FFF2-40B4-BE49-F238E27FC236}">
                        <a16:creationId xmlns:a16="http://schemas.microsoft.com/office/drawing/2014/main" id="{4521B548-90EF-4DE2-A8BA-448EC789F8E2}"/>
                      </a:ext>
                    </a:extLst>
                  </p:cNvPr>
                  <p:cNvSpPr txBox="1"/>
                  <p:nvPr/>
                </p:nvSpPr>
                <p:spPr>
                  <a:xfrm>
                    <a:off x="3133598" y="87468"/>
                    <a:ext cx="832871" cy="434069"/>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uk-UA" dirty="0">
                        <a:effectLst/>
                        <a:ea typeface="Calibri" panose="020F0502020204030204" pitchFamily="34" charset="0"/>
                        <a:cs typeface="Times New Roman" panose="02020603050405020304" pitchFamily="18" charset="0"/>
                      </a:rPr>
                      <a:t>Березень </a:t>
                    </a:r>
                    <a:r>
                      <a:rPr lang="en-US" dirty="0">
                        <a:effectLst/>
                        <a:ea typeface="Calibri" panose="020F0502020204030204" pitchFamily="34" charset="0"/>
                        <a:cs typeface="Times New Roman" panose="02020603050405020304" pitchFamily="18" charset="0"/>
                      </a:rPr>
                      <a:t>2021</a:t>
                    </a:r>
                  </a:p>
                </p:txBody>
              </p:sp>
              <p:sp>
                <p:nvSpPr>
                  <p:cNvPr id="12" name="Text Box 15">
                    <a:extLst>
                      <a:ext uri="{FF2B5EF4-FFF2-40B4-BE49-F238E27FC236}">
                        <a16:creationId xmlns:a16="http://schemas.microsoft.com/office/drawing/2014/main" id="{D40625C9-AA15-4645-8D66-245E691C803E}"/>
                      </a:ext>
                    </a:extLst>
                  </p:cNvPr>
                  <p:cNvSpPr txBox="1"/>
                  <p:nvPr/>
                </p:nvSpPr>
                <p:spPr>
                  <a:xfrm>
                    <a:off x="4645454" y="105856"/>
                    <a:ext cx="733975" cy="409908"/>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uk-UA" dirty="0">
                        <a:effectLst/>
                        <a:ea typeface="Calibri" panose="020F0502020204030204" pitchFamily="34" charset="0"/>
                        <a:cs typeface="Times New Roman" panose="02020603050405020304" pitchFamily="18" charset="0"/>
                      </a:rPr>
                      <a:t>Квітень</a:t>
                    </a:r>
                    <a:r>
                      <a:rPr lang="en-US" dirty="0">
                        <a:effectLst/>
                        <a:ea typeface="Calibri" panose="020F0502020204030204" pitchFamily="34" charset="0"/>
                        <a:cs typeface="Times New Roman" panose="02020603050405020304" pitchFamily="18" charset="0"/>
                      </a:rPr>
                      <a:t> 2022</a:t>
                    </a:r>
                  </a:p>
                </p:txBody>
              </p:sp>
              <p:sp>
                <p:nvSpPr>
                  <p:cNvPr id="13" name="Arc 12">
                    <a:extLst>
                      <a:ext uri="{FF2B5EF4-FFF2-40B4-BE49-F238E27FC236}">
                        <a16:creationId xmlns:a16="http://schemas.microsoft.com/office/drawing/2014/main" id="{B5070D27-9390-4E0E-BDD8-507861A51F0A}"/>
                      </a:ext>
                    </a:extLst>
                  </p:cNvPr>
                  <p:cNvSpPr/>
                  <p:nvPr/>
                </p:nvSpPr>
                <p:spPr>
                  <a:xfrm flipH="1">
                    <a:off x="3623914" y="521537"/>
                    <a:ext cx="1387514" cy="510100"/>
                  </a:xfrm>
                  <a:prstGeom prst="arc">
                    <a:avLst>
                      <a:gd name="adj1" fmla="val 10891483"/>
                      <a:gd name="adj2" fmla="val 0"/>
                    </a:avLst>
                  </a:prstGeom>
                </p:spPr>
                <p:style>
                  <a:lnRef idx="1">
                    <a:schemeClr val="accent4"/>
                  </a:lnRef>
                  <a:fillRef idx="0">
                    <a:schemeClr val="accent4"/>
                  </a:fillRef>
                  <a:effectRef idx="0">
                    <a:schemeClr val="accent4"/>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p>
                </p:txBody>
              </p:sp>
              <p:sp>
                <p:nvSpPr>
                  <p:cNvPr id="14" name="Arc 13">
                    <a:extLst>
                      <a:ext uri="{FF2B5EF4-FFF2-40B4-BE49-F238E27FC236}">
                        <a16:creationId xmlns:a16="http://schemas.microsoft.com/office/drawing/2014/main" id="{298647B9-DE1F-4642-A4F3-A2FA0CCABFE0}"/>
                      </a:ext>
                    </a:extLst>
                  </p:cNvPr>
                  <p:cNvSpPr/>
                  <p:nvPr/>
                </p:nvSpPr>
                <p:spPr>
                  <a:xfrm flipH="1">
                    <a:off x="6339796" y="560605"/>
                    <a:ext cx="1064378" cy="466158"/>
                  </a:xfrm>
                  <a:prstGeom prst="arc">
                    <a:avLst>
                      <a:gd name="adj1" fmla="val 10968499"/>
                      <a:gd name="adj2" fmla="val 21492608"/>
                    </a:avLst>
                  </a:prstGeom>
                </p:spPr>
                <p:style>
                  <a:lnRef idx="1">
                    <a:schemeClr val="accent4"/>
                  </a:lnRef>
                  <a:fillRef idx="0">
                    <a:schemeClr val="accent4"/>
                  </a:fillRef>
                  <a:effectRef idx="0">
                    <a:schemeClr val="accent4"/>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p>
                </p:txBody>
              </p:sp>
            </p:grpSp>
          </p:grpSp>
          <p:sp>
            <p:nvSpPr>
              <p:cNvPr id="25" name="Flowchart: Connector 24">
                <a:extLst>
                  <a:ext uri="{FF2B5EF4-FFF2-40B4-BE49-F238E27FC236}">
                    <a16:creationId xmlns:a16="http://schemas.microsoft.com/office/drawing/2014/main" id="{4E3E6DA6-2393-48EB-8103-C0C56D96AFE7}"/>
                  </a:ext>
                </a:extLst>
              </p:cNvPr>
              <p:cNvSpPr/>
              <p:nvPr/>
            </p:nvSpPr>
            <p:spPr>
              <a:xfrm>
                <a:off x="6101244" y="2877153"/>
                <a:ext cx="57775" cy="618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p>
            </p:txBody>
          </p:sp>
          <p:sp>
            <p:nvSpPr>
              <p:cNvPr id="26" name="Text Box 13">
                <a:extLst>
                  <a:ext uri="{FF2B5EF4-FFF2-40B4-BE49-F238E27FC236}">
                    <a16:creationId xmlns:a16="http://schemas.microsoft.com/office/drawing/2014/main" id="{E651D6C6-0F2C-4E6C-B999-09B744B56DA5}"/>
                  </a:ext>
                </a:extLst>
              </p:cNvPr>
              <p:cNvSpPr txBox="1"/>
              <p:nvPr/>
            </p:nvSpPr>
            <p:spPr>
              <a:xfrm>
                <a:off x="2496851" y="1981701"/>
                <a:ext cx="908970" cy="588011"/>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uk-UA" dirty="0">
                    <a:effectLst/>
                    <a:ea typeface="Calibri" panose="020F0502020204030204" pitchFamily="34" charset="0"/>
                    <a:cs typeface="Times New Roman" panose="02020603050405020304" pitchFamily="18" charset="0"/>
                  </a:rPr>
                  <a:t>Жовтень</a:t>
                </a:r>
                <a:r>
                  <a:rPr lang="en-US" dirty="0">
                    <a:effectLst/>
                    <a:ea typeface="Calibri" panose="020F0502020204030204" pitchFamily="34" charset="0"/>
                    <a:cs typeface="Times New Roman" panose="02020603050405020304" pitchFamily="18" charset="0"/>
                  </a:rPr>
                  <a:t> 2020</a:t>
                </a:r>
              </a:p>
            </p:txBody>
          </p:sp>
          <p:sp>
            <p:nvSpPr>
              <p:cNvPr id="27" name="Arc 26">
                <a:extLst>
                  <a:ext uri="{FF2B5EF4-FFF2-40B4-BE49-F238E27FC236}">
                    <a16:creationId xmlns:a16="http://schemas.microsoft.com/office/drawing/2014/main" id="{58F57AB9-A2F2-4081-A234-FC6925E4DA40}"/>
                  </a:ext>
                </a:extLst>
              </p:cNvPr>
              <p:cNvSpPr/>
              <p:nvPr/>
            </p:nvSpPr>
            <p:spPr>
              <a:xfrm flipH="1">
                <a:off x="6138236" y="2600084"/>
                <a:ext cx="1641716" cy="631480"/>
              </a:xfrm>
              <a:prstGeom prst="arc">
                <a:avLst>
                  <a:gd name="adj1" fmla="val 10607535"/>
                  <a:gd name="adj2" fmla="val 0"/>
                </a:avLst>
              </a:prstGeom>
            </p:spPr>
            <p:style>
              <a:lnRef idx="1">
                <a:schemeClr val="accent4"/>
              </a:lnRef>
              <a:fillRef idx="0">
                <a:schemeClr val="accent4"/>
              </a:fillRef>
              <a:effectRef idx="0">
                <a:schemeClr val="accent4"/>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p>
            </p:txBody>
          </p:sp>
          <p:sp>
            <p:nvSpPr>
              <p:cNvPr id="28" name="Text Box 15">
                <a:extLst>
                  <a:ext uri="{FF2B5EF4-FFF2-40B4-BE49-F238E27FC236}">
                    <a16:creationId xmlns:a16="http://schemas.microsoft.com/office/drawing/2014/main" id="{34E6410E-2CA3-4E66-A2A7-921D9C1B464A}"/>
                  </a:ext>
                </a:extLst>
              </p:cNvPr>
              <p:cNvSpPr txBox="1"/>
              <p:nvPr/>
            </p:nvSpPr>
            <p:spPr>
              <a:xfrm>
                <a:off x="7395587" y="2006483"/>
                <a:ext cx="1105318" cy="555281"/>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uk-UA" dirty="0">
                    <a:ea typeface="Calibri" panose="020F0502020204030204" pitchFamily="34" charset="0"/>
                    <a:cs typeface="Times New Roman" panose="02020603050405020304" pitchFamily="18" charset="0"/>
                  </a:rPr>
                  <a:t>Листопад</a:t>
                </a:r>
                <a:r>
                  <a:rPr lang="en-US" dirty="0">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2023</a:t>
                </a:r>
              </a:p>
            </p:txBody>
          </p:sp>
          <p:sp>
            <p:nvSpPr>
              <p:cNvPr id="29" name="Text Box 15">
                <a:extLst>
                  <a:ext uri="{FF2B5EF4-FFF2-40B4-BE49-F238E27FC236}">
                    <a16:creationId xmlns:a16="http://schemas.microsoft.com/office/drawing/2014/main" id="{C09CD166-FB11-4787-9E3F-F8F6B20E0AF3}"/>
                  </a:ext>
                </a:extLst>
              </p:cNvPr>
              <p:cNvSpPr txBox="1"/>
              <p:nvPr/>
            </p:nvSpPr>
            <p:spPr>
              <a:xfrm>
                <a:off x="8657856" y="1999701"/>
                <a:ext cx="1105318" cy="555281"/>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uk-UA" dirty="0">
                    <a:ea typeface="Calibri" panose="020F0502020204030204" pitchFamily="34" charset="0"/>
                    <a:cs typeface="Times New Roman" panose="02020603050405020304" pitchFamily="18" charset="0"/>
                  </a:rPr>
                  <a:t>Березень</a:t>
                </a:r>
                <a:r>
                  <a:rPr lang="en-US" dirty="0">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2024</a:t>
                </a:r>
              </a:p>
            </p:txBody>
          </p:sp>
          <p:sp>
            <p:nvSpPr>
              <p:cNvPr id="30" name="Text Box 6">
                <a:extLst>
                  <a:ext uri="{FF2B5EF4-FFF2-40B4-BE49-F238E27FC236}">
                    <a16:creationId xmlns:a16="http://schemas.microsoft.com/office/drawing/2014/main" id="{F4544234-A6D7-45FF-A6CA-757208DC6324}"/>
                  </a:ext>
                </a:extLst>
              </p:cNvPr>
              <p:cNvSpPr txBox="1"/>
              <p:nvPr/>
            </p:nvSpPr>
            <p:spPr>
              <a:xfrm>
                <a:off x="7860209" y="3194879"/>
                <a:ext cx="3565049" cy="598525"/>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uk-UA" dirty="0">
                    <a:ea typeface="Calibri" panose="020F0502020204030204" pitchFamily="34" charset="0"/>
                    <a:cs typeface="Times New Roman" panose="02020603050405020304" pitchFamily="18" charset="0"/>
                  </a:rPr>
                  <a:t>Підтримка функціонування МОУ та МФР </a:t>
                </a:r>
                <a:endParaRPr lang="en-US" dirty="0">
                  <a:ea typeface="Calibri" panose="020F0502020204030204" pitchFamily="34" charset="0"/>
                  <a:cs typeface="Times New Roman" panose="02020603050405020304" pitchFamily="18" charset="0"/>
                </a:endParaRPr>
              </a:p>
            </p:txBody>
          </p:sp>
          <p:sp>
            <p:nvSpPr>
              <p:cNvPr id="31" name="Text Box 6">
                <a:extLst>
                  <a:ext uri="{FF2B5EF4-FFF2-40B4-BE49-F238E27FC236}">
                    <a16:creationId xmlns:a16="http://schemas.microsoft.com/office/drawing/2014/main" id="{35640A7D-9365-478E-BC73-1DF37041DF21}"/>
                  </a:ext>
                </a:extLst>
              </p:cNvPr>
              <p:cNvSpPr txBox="1"/>
              <p:nvPr/>
            </p:nvSpPr>
            <p:spPr>
              <a:xfrm>
                <a:off x="7720259" y="3566363"/>
                <a:ext cx="3500578" cy="598525"/>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uk-UA" dirty="0">
                    <a:ea typeface="Calibri" panose="020F0502020204030204" pitchFamily="34" charset="0"/>
                    <a:cs typeface="Times New Roman" panose="02020603050405020304" pitchFamily="18" charset="0"/>
                  </a:rPr>
                  <a:t>МОУ та ФМР повністю функціонуючі </a:t>
                </a:r>
                <a:endParaRPr lang="en-US" dirty="0">
                  <a:ea typeface="Calibri" panose="020F0502020204030204" pitchFamily="34" charset="0"/>
                  <a:cs typeface="Times New Roman" panose="02020603050405020304" pitchFamily="18" charset="0"/>
                </a:endParaRPr>
              </a:p>
            </p:txBody>
          </p:sp>
          <p:sp>
            <p:nvSpPr>
              <p:cNvPr id="32" name="Text Box 15">
                <a:extLst>
                  <a:ext uri="{FF2B5EF4-FFF2-40B4-BE49-F238E27FC236}">
                    <a16:creationId xmlns:a16="http://schemas.microsoft.com/office/drawing/2014/main" id="{679682FA-6337-4CB6-979D-78D8B56B5AD8}"/>
                  </a:ext>
                </a:extLst>
              </p:cNvPr>
              <p:cNvSpPr txBox="1"/>
              <p:nvPr/>
            </p:nvSpPr>
            <p:spPr>
              <a:xfrm>
                <a:off x="10056744" y="1981701"/>
                <a:ext cx="1105318" cy="555281"/>
              </a:xfrm>
              <a:prstGeom prst="rect">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uk-UA" dirty="0">
                    <a:ea typeface="Calibri" panose="020F0502020204030204" pitchFamily="34" charset="0"/>
                    <a:cs typeface="Times New Roman" panose="02020603050405020304" pitchFamily="18" charset="0"/>
                  </a:rPr>
                  <a:t>Березень</a:t>
                </a:r>
                <a:r>
                  <a:rPr lang="en-US" dirty="0">
                    <a:ea typeface="Calibri" panose="020F0502020204030204" pitchFamily="34" charset="0"/>
                    <a:cs typeface="Times New Roman" panose="02020603050405020304" pitchFamily="18" charset="0"/>
                  </a:rPr>
                  <a:t> </a:t>
                </a:r>
                <a:r>
                  <a:rPr lang="en-US" dirty="0">
                    <a:effectLst/>
                    <a:ea typeface="Calibri" panose="020F0502020204030204" pitchFamily="34" charset="0"/>
                    <a:cs typeface="Times New Roman" panose="02020603050405020304" pitchFamily="18" charset="0"/>
                  </a:rPr>
                  <a:t>2025</a:t>
                </a:r>
              </a:p>
            </p:txBody>
          </p:sp>
          <p:sp>
            <p:nvSpPr>
              <p:cNvPr id="34" name="Flowchart: Connector 33">
                <a:extLst>
                  <a:ext uri="{FF2B5EF4-FFF2-40B4-BE49-F238E27FC236}">
                    <a16:creationId xmlns:a16="http://schemas.microsoft.com/office/drawing/2014/main" id="{A2267527-5AA3-4DA7-8AD3-D132E35B5805}"/>
                  </a:ext>
                </a:extLst>
              </p:cNvPr>
              <p:cNvSpPr/>
              <p:nvPr/>
            </p:nvSpPr>
            <p:spPr>
              <a:xfrm>
                <a:off x="10609403" y="2901706"/>
                <a:ext cx="57775" cy="618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p>
            </p:txBody>
          </p:sp>
          <p:cxnSp>
            <p:nvCxnSpPr>
              <p:cNvPr id="37" name="Straight Connector 36">
                <a:extLst>
                  <a:ext uri="{FF2B5EF4-FFF2-40B4-BE49-F238E27FC236}">
                    <a16:creationId xmlns:a16="http://schemas.microsoft.com/office/drawing/2014/main" id="{389E2BAD-E05A-47DC-A775-3A576C44A699}"/>
                  </a:ext>
                </a:extLst>
              </p:cNvPr>
              <p:cNvCxnSpPr>
                <a:cxnSpLocks/>
              </p:cNvCxnSpPr>
              <p:nvPr/>
            </p:nvCxnSpPr>
            <p:spPr>
              <a:xfrm>
                <a:off x="10627714" y="2550010"/>
                <a:ext cx="21151" cy="1038438"/>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8" name="Flowchart: Connector 37">
                <a:extLst>
                  <a:ext uri="{FF2B5EF4-FFF2-40B4-BE49-F238E27FC236}">
                    <a16:creationId xmlns:a16="http://schemas.microsoft.com/office/drawing/2014/main" id="{A8A3C4C8-EA2C-4034-AF27-04DFADDC4DA4}"/>
                  </a:ext>
                </a:extLst>
              </p:cNvPr>
              <p:cNvSpPr/>
              <p:nvPr/>
            </p:nvSpPr>
            <p:spPr>
              <a:xfrm>
                <a:off x="2951336" y="2886063"/>
                <a:ext cx="57775" cy="61891"/>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3200"/>
              </a:p>
            </p:txBody>
          </p:sp>
          <p:sp>
            <p:nvSpPr>
              <p:cNvPr id="39" name="Text Box 6">
                <a:extLst>
                  <a:ext uri="{FF2B5EF4-FFF2-40B4-BE49-F238E27FC236}">
                    <a16:creationId xmlns:a16="http://schemas.microsoft.com/office/drawing/2014/main" id="{F1076C28-1CB3-4247-B870-4F39647426AB}"/>
                  </a:ext>
                </a:extLst>
              </p:cNvPr>
              <p:cNvSpPr txBox="1"/>
              <p:nvPr/>
            </p:nvSpPr>
            <p:spPr>
              <a:xfrm>
                <a:off x="5432922" y="945920"/>
                <a:ext cx="3725053" cy="338363"/>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uk-UA" b="1" dirty="0">
                    <a:ea typeface="Calibri" panose="020F0502020204030204" pitchFamily="34" charset="0"/>
                    <a:cs typeface="Times New Roman" panose="02020603050405020304" pitchFamily="18" charset="0"/>
                  </a:rPr>
                  <a:t>Нагляд з боку Наглядової ради Проєкту </a:t>
                </a:r>
                <a:endParaRPr lang="en-US" b="1" dirty="0">
                  <a:ea typeface="Calibri" panose="020F0502020204030204" pitchFamily="34" charset="0"/>
                  <a:cs typeface="Times New Roman" panose="02020603050405020304" pitchFamily="18" charset="0"/>
                </a:endParaRPr>
              </a:p>
            </p:txBody>
          </p:sp>
          <p:sp>
            <p:nvSpPr>
              <p:cNvPr id="40" name="Right Brace 39">
                <a:extLst>
                  <a:ext uri="{FF2B5EF4-FFF2-40B4-BE49-F238E27FC236}">
                    <a16:creationId xmlns:a16="http://schemas.microsoft.com/office/drawing/2014/main" id="{EB938987-8FFB-4F9A-8A08-48F14F48701C}"/>
                  </a:ext>
                </a:extLst>
              </p:cNvPr>
              <p:cNvSpPr/>
              <p:nvPr/>
            </p:nvSpPr>
            <p:spPr>
              <a:xfrm rot="16200000">
                <a:off x="6852957" y="-2568135"/>
                <a:ext cx="370827" cy="8044742"/>
              </a:xfrm>
              <a:prstGeom prst="rightBrace">
                <a:avLst>
                  <a:gd name="adj1" fmla="val 6628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a:p>
            </p:txBody>
          </p:sp>
          <p:sp>
            <p:nvSpPr>
              <p:cNvPr id="41" name="Text Box 6">
                <a:extLst>
                  <a:ext uri="{FF2B5EF4-FFF2-40B4-BE49-F238E27FC236}">
                    <a16:creationId xmlns:a16="http://schemas.microsoft.com/office/drawing/2014/main" id="{2776CCFB-5A50-4CFB-814C-3B35AC9CFC60}"/>
                  </a:ext>
                </a:extLst>
              </p:cNvPr>
              <p:cNvSpPr txBox="1"/>
              <p:nvPr/>
            </p:nvSpPr>
            <p:spPr>
              <a:xfrm>
                <a:off x="4018822" y="4310007"/>
                <a:ext cx="5780467" cy="388036"/>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uk-UA" b="1" i="1" dirty="0">
                    <a:ea typeface="Calibri" panose="020F0502020204030204" pitchFamily="34" charset="0"/>
                    <a:cs typeface="Times New Roman" panose="02020603050405020304" pitchFamily="18" charset="0"/>
                  </a:rPr>
                  <a:t>Розвиток спроможності МОУ та муніципалітету</a:t>
                </a:r>
                <a:endParaRPr lang="en-US" b="1" i="1" dirty="0">
                  <a:ea typeface="Calibri" panose="020F0502020204030204" pitchFamily="34" charset="0"/>
                  <a:cs typeface="Times New Roman" panose="02020603050405020304" pitchFamily="18" charset="0"/>
                </a:endParaRPr>
              </a:p>
            </p:txBody>
          </p:sp>
        </p:grpSp>
      </p:grpSp>
      <p:sp>
        <p:nvSpPr>
          <p:cNvPr id="45" name="Rectangle 44">
            <a:extLst>
              <a:ext uri="{FF2B5EF4-FFF2-40B4-BE49-F238E27FC236}">
                <a16:creationId xmlns:a16="http://schemas.microsoft.com/office/drawing/2014/main" id="{CD8CE74B-5570-44E1-BCAC-E840401AE921}"/>
              </a:ext>
            </a:extLst>
          </p:cNvPr>
          <p:cNvSpPr/>
          <p:nvPr/>
        </p:nvSpPr>
        <p:spPr>
          <a:xfrm>
            <a:off x="322698" y="287499"/>
            <a:ext cx="11999932" cy="954107"/>
          </a:xfrm>
          <a:prstGeom prst="rect">
            <a:avLst/>
          </a:prstGeom>
        </p:spPr>
        <p:txBody>
          <a:bodyPr wrap="square">
            <a:spAutoFit/>
          </a:bodyPr>
          <a:lstStyle/>
          <a:p>
            <a:r>
              <a:rPr lang="uk-UA" sz="2800" b="1" dirty="0">
                <a:solidFill>
                  <a:srgbClr val="0033A0"/>
                </a:solidFill>
                <a:latin typeface="+mj-lt"/>
                <a:ea typeface="+mj-ea"/>
                <a:cs typeface="+mj-cs"/>
              </a:rPr>
              <a:t>Орієнтовна часова шкала функціонування МОУ та фонду місцевого розвитку (ФМР) </a:t>
            </a:r>
            <a:endParaRPr lang="en-US" sz="2800" b="1" dirty="0">
              <a:solidFill>
                <a:srgbClr val="0033A0"/>
              </a:solidFill>
              <a:latin typeface="+mj-lt"/>
              <a:ea typeface="+mj-ea"/>
              <a:cs typeface="+mj-cs"/>
            </a:endParaRPr>
          </a:p>
        </p:txBody>
      </p:sp>
      <p:sp>
        <p:nvSpPr>
          <p:cNvPr id="46" name="Text Box 6">
            <a:extLst>
              <a:ext uri="{FF2B5EF4-FFF2-40B4-BE49-F238E27FC236}">
                <a16:creationId xmlns:a16="http://schemas.microsoft.com/office/drawing/2014/main" id="{ADDE7CD6-13D5-40B6-A0FB-0F8D2EAEEE00}"/>
              </a:ext>
            </a:extLst>
          </p:cNvPr>
          <p:cNvSpPr txBox="1"/>
          <p:nvPr/>
        </p:nvSpPr>
        <p:spPr>
          <a:xfrm>
            <a:off x="1074580" y="4684686"/>
            <a:ext cx="2481420" cy="490501"/>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uk-UA" b="1" i="1" dirty="0">
                <a:ea typeface="Calibri" panose="020F0502020204030204" pitchFamily="34" charset="0"/>
                <a:cs typeface="Times New Roman" panose="02020603050405020304" pitchFamily="18" charset="0"/>
              </a:rPr>
              <a:t>Оцінка спроможності</a:t>
            </a:r>
            <a:endParaRPr lang="en-US" b="1" i="1" dirty="0">
              <a:ea typeface="Calibri" panose="020F0502020204030204" pitchFamily="34" charset="0"/>
              <a:cs typeface="Times New Roman" panose="02020603050405020304" pitchFamily="18" charset="0"/>
            </a:endParaRPr>
          </a:p>
        </p:txBody>
      </p:sp>
      <p:sp>
        <p:nvSpPr>
          <p:cNvPr id="47" name="Text Box 12">
            <a:extLst>
              <a:ext uri="{FF2B5EF4-FFF2-40B4-BE49-F238E27FC236}">
                <a16:creationId xmlns:a16="http://schemas.microsoft.com/office/drawing/2014/main" id="{84EF13A0-B7B6-4F0E-8A13-07958946C23D}"/>
              </a:ext>
            </a:extLst>
          </p:cNvPr>
          <p:cNvSpPr txBox="1"/>
          <p:nvPr/>
        </p:nvSpPr>
        <p:spPr>
          <a:xfrm>
            <a:off x="3743885" y="3801005"/>
            <a:ext cx="1204307" cy="825820"/>
          </a:xfrm>
          <a:prstGeom prst="rect">
            <a:avLst/>
          </a:prstGeom>
          <a:solidFill>
            <a:schemeClr val="lt1"/>
          </a:solidFill>
          <a:ln w="6350">
            <a:solidFill>
              <a:schemeClr val="bg1"/>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lnSpc>
                <a:spcPct val="107000"/>
              </a:lnSpc>
              <a:spcBef>
                <a:spcPts val="0"/>
              </a:spcBef>
              <a:spcAft>
                <a:spcPts val="800"/>
              </a:spcAft>
            </a:pPr>
            <a:r>
              <a:rPr lang="uk-UA" sz="1200" i="1" dirty="0">
                <a:effectLst/>
                <a:latin typeface="Calibri" panose="020F0502020204030204" pitchFamily="34" charset="0"/>
                <a:ea typeface="Calibri" panose="020F0502020204030204" pitchFamily="34" charset="0"/>
                <a:cs typeface="Times New Roman" panose="02020603050405020304" pitchFamily="18" charset="0"/>
              </a:rPr>
              <a:t>Відбір орендарів та укладання з ними контракту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160968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335B9-871D-4B87-8D72-79E2BE113C06}"/>
              </a:ext>
            </a:extLst>
          </p:cNvPr>
          <p:cNvSpPr>
            <a:spLocks noGrp="1"/>
          </p:cNvSpPr>
          <p:nvPr>
            <p:ph sz="half" idx="10"/>
          </p:nvPr>
        </p:nvSpPr>
        <p:spPr>
          <a:xfrm>
            <a:off x="1047255" y="1832655"/>
            <a:ext cx="10547195" cy="4397878"/>
          </a:xfrm>
        </p:spPr>
        <p:txBody>
          <a:bodyPr>
            <a:normAutofit/>
          </a:bodyPr>
          <a:lstStyle/>
          <a:p>
            <a:pPr algn="ctr"/>
            <a:r>
              <a:rPr lang="uk-UA" sz="4000" b="1" dirty="0">
                <a:solidFill>
                  <a:schemeClr val="tx2"/>
                </a:solidFill>
              </a:rPr>
              <a:t>5. </a:t>
            </a:r>
            <a:r>
              <a:rPr lang="ru-RU" sz="4000" b="1" dirty="0">
                <a:solidFill>
                  <a:schemeClr val="tx2"/>
                </a:solidFill>
              </a:rPr>
              <a:t>ВИЗНАЧЕННЯ ОБОВ’ЯЗКІВ, ГРАФІКУ ТА ПРОЦЕСІВ ДЛЯ ПРОЕКТУВАННЯ, ОТРИМАННЯ ДОЗВОЛІВ, БУДІВНИЦТВА, А ТАКОЖ ПРОЦЕСУ ПЕРЕДАЧІ БУДІВЕЛЬ</a:t>
            </a:r>
            <a:endParaRPr lang="en-US" sz="4000" b="1" dirty="0">
              <a:solidFill>
                <a:schemeClr val="tx2"/>
              </a:solidFill>
            </a:endParaRPr>
          </a:p>
          <a:p>
            <a:pPr algn="ctr"/>
            <a:r>
              <a:rPr lang="uk-UA" sz="2400" dirty="0"/>
              <a:t> </a:t>
            </a:r>
            <a:endParaRPr lang="en-US" sz="2400" dirty="0"/>
          </a:p>
        </p:txBody>
      </p:sp>
      <p:pic>
        <p:nvPicPr>
          <p:cNvPr id="4" name="Picture 3" descr="Text&#10;&#10;Description automatically generated">
            <a:extLst>
              <a:ext uri="{FF2B5EF4-FFF2-40B4-BE49-F238E27FC236}">
                <a16:creationId xmlns:a16="http://schemas.microsoft.com/office/drawing/2014/main" id="{46EA4D6F-72C6-4200-BAD7-A5170A6BE3E6}"/>
              </a:ext>
            </a:extLst>
          </p:cNvPr>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282" r="1" b="16760"/>
          <a:stretch/>
        </p:blipFill>
        <p:spPr bwMode="auto">
          <a:xfrm>
            <a:off x="3358501" y="4429011"/>
            <a:ext cx="6184580" cy="180152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6890108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3488-1279-476B-8E0D-7ED67C80AB41}"/>
              </a:ext>
            </a:extLst>
          </p:cNvPr>
          <p:cNvSpPr>
            <a:spLocks noGrp="1"/>
          </p:cNvSpPr>
          <p:nvPr>
            <p:ph type="title"/>
          </p:nvPr>
        </p:nvSpPr>
        <p:spPr/>
        <p:txBody>
          <a:bodyPr>
            <a:normAutofit fontScale="90000"/>
          </a:bodyPr>
          <a:lstStyle/>
          <a:p>
            <a:pPr algn="ctr"/>
            <a:r>
              <a:rPr lang="uk-UA" dirty="0"/>
              <a:t>Процедури Будівництва Житла</a:t>
            </a:r>
            <a:r>
              <a:rPr lang="en-US" dirty="0"/>
              <a:t>, </a:t>
            </a:r>
            <a:r>
              <a:rPr lang="uk-UA" dirty="0"/>
              <a:t>Часові графіки та Термінологія</a:t>
            </a:r>
            <a:endParaRPr lang="en-US" dirty="0"/>
          </a:p>
        </p:txBody>
      </p:sp>
      <p:graphicFrame>
        <p:nvGraphicFramePr>
          <p:cNvPr id="4" name="Content Placeholder 3"/>
          <p:cNvGraphicFramePr>
            <a:graphicFrameLocks noGrp="1"/>
          </p:cNvGraphicFramePr>
          <p:nvPr>
            <p:ph sz="half" idx="10"/>
            <p:extLst>
              <p:ext uri="{D42A27DB-BD31-4B8C-83A1-F6EECF244321}">
                <p14:modId xmlns:p14="http://schemas.microsoft.com/office/powerpoint/2010/main" val="1189521863"/>
              </p:ext>
            </p:extLst>
          </p:nvPr>
        </p:nvGraphicFramePr>
        <p:xfrm>
          <a:off x="838200" y="1690688"/>
          <a:ext cx="10547350" cy="4397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92161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CA8E-EE6D-47BE-8887-3F5F7D458461}"/>
              </a:ext>
            </a:extLst>
          </p:cNvPr>
          <p:cNvSpPr>
            <a:spLocks noGrp="1"/>
          </p:cNvSpPr>
          <p:nvPr>
            <p:ph type="title"/>
          </p:nvPr>
        </p:nvSpPr>
        <p:spPr/>
        <p:txBody>
          <a:bodyPr>
            <a:normAutofit fontScale="90000"/>
          </a:bodyPr>
          <a:lstStyle/>
          <a:p>
            <a:pPr algn="ctr"/>
            <a:r>
              <a:rPr lang="uk-UA" dirty="0"/>
              <a:t>Проектування</a:t>
            </a:r>
            <a:br>
              <a:rPr lang="en-US" dirty="0"/>
            </a:br>
            <a:endParaRPr lang="en-US" dirty="0"/>
          </a:p>
        </p:txBody>
      </p:sp>
      <p:graphicFrame>
        <p:nvGraphicFramePr>
          <p:cNvPr id="4" name="Content Placeholder 3"/>
          <p:cNvGraphicFramePr>
            <a:graphicFrameLocks noGrp="1"/>
          </p:cNvGraphicFramePr>
          <p:nvPr>
            <p:ph sz="half" idx="10"/>
            <p:extLst>
              <p:ext uri="{D42A27DB-BD31-4B8C-83A1-F6EECF244321}">
                <p14:modId xmlns:p14="http://schemas.microsoft.com/office/powerpoint/2010/main" val="3786532739"/>
              </p:ext>
            </p:extLst>
          </p:nvPr>
        </p:nvGraphicFramePr>
        <p:xfrm>
          <a:off x="838200" y="1690688"/>
          <a:ext cx="10547350" cy="4397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9774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74D5-8872-48F3-880E-A63E5FD586A0}"/>
              </a:ext>
            </a:extLst>
          </p:cNvPr>
          <p:cNvSpPr>
            <a:spLocks noGrp="1"/>
          </p:cNvSpPr>
          <p:nvPr>
            <p:ph type="title"/>
          </p:nvPr>
        </p:nvSpPr>
        <p:spPr/>
        <p:txBody>
          <a:bodyPr/>
          <a:lstStyle/>
          <a:p>
            <a:pPr algn="ctr"/>
            <a:r>
              <a:rPr lang="uk-UA" dirty="0"/>
              <a:t>Дозвіл на будівництво</a:t>
            </a:r>
            <a:endParaRPr lang="en-US" dirty="0"/>
          </a:p>
        </p:txBody>
      </p:sp>
      <p:graphicFrame>
        <p:nvGraphicFramePr>
          <p:cNvPr id="6" name="Content Placeholder 5"/>
          <p:cNvGraphicFramePr>
            <a:graphicFrameLocks noGrp="1"/>
          </p:cNvGraphicFramePr>
          <p:nvPr>
            <p:ph sz="half" idx="10"/>
            <p:extLst>
              <p:ext uri="{D42A27DB-BD31-4B8C-83A1-F6EECF244321}">
                <p14:modId xmlns:p14="http://schemas.microsoft.com/office/powerpoint/2010/main" val="2450559439"/>
              </p:ext>
            </p:extLst>
          </p:nvPr>
        </p:nvGraphicFramePr>
        <p:xfrm>
          <a:off x="838200" y="1690688"/>
          <a:ext cx="10547350" cy="4397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6804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7C5A0-8255-4332-979F-53879597638D}"/>
              </a:ext>
            </a:extLst>
          </p:cNvPr>
          <p:cNvSpPr>
            <a:spLocks noGrp="1"/>
          </p:cNvSpPr>
          <p:nvPr>
            <p:ph type="title"/>
          </p:nvPr>
        </p:nvSpPr>
        <p:spPr/>
        <p:txBody>
          <a:bodyPr/>
          <a:lstStyle/>
          <a:p>
            <a:pPr algn="ctr"/>
            <a:r>
              <a:rPr lang="uk-UA" dirty="0"/>
              <a:t>Виконання робіт</a:t>
            </a:r>
            <a:endParaRPr lang="en-US" dirty="0"/>
          </a:p>
        </p:txBody>
      </p:sp>
      <p:graphicFrame>
        <p:nvGraphicFramePr>
          <p:cNvPr id="4" name="Content Placeholder 3"/>
          <p:cNvGraphicFramePr>
            <a:graphicFrameLocks noGrp="1"/>
          </p:cNvGraphicFramePr>
          <p:nvPr>
            <p:ph sz="half" idx="10"/>
            <p:extLst>
              <p:ext uri="{D42A27DB-BD31-4B8C-83A1-F6EECF244321}">
                <p14:modId xmlns:p14="http://schemas.microsoft.com/office/powerpoint/2010/main" val="741069396"/>
              </p:ext>
            </p:extLst>
          </p:nvPr>
        </p:nvGraphicFramePr>
        <p:xfrm>
          <a:off x="838200" y="1109272"/>
          <a:ext cx="10547350" cy="4978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308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uk-UA" dirty="0"/>
              <a:t>Процес передачі</a:t>
            </a:r>
            <a:endParaRPr lang="en-US" dirty="0"/>
          </a:p>
        </p:txBody>
      </p:sp>
      <p:graphicFrame>
        <p:nvGraphicFramePr>
          <p:cNvPr id="4" name="Content Placeholder 3"/>
          <p:cNvGraphicFramePr>
            <a:graphicFrameLocks noGrp="1"/>
          </p:cNvGraphicFramePr>
          <p:nvPr>
            <p:ph sz="half" idx="10"/>
            <p:extLst>
              <p:ext uri="{D42A27DB-BD31-4B8C-83A1-F6EECF244321}">
                <p14:modId xmlns:p14="http://schemas.microsoft.com/office/powerpoint/2010/main" val="4070612417"/>
              </p:ext>
            </p:extLst>
          </p:nvPr>
        </p:nvGraphicFramePr>
        <p:xfrm>
          <a:off x="838200" y="1690688"/>
          <a:ext cx="10547350" cy="4397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4635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B5C41-6486-4107-9988-A17FBED3DBDC}"/>
              </a:ext>
            </a:extLst>
          </p:cNvPr>
          <p:cNvSpPr>
            <a:spLocks noGrp="1"/>
          </p:cNvSpPr>
          <p:nvPr>
            <p:ph type="title"/>
          </p:nvPr>
        </p:nvSpPr>
        <p:spPr/>
        <p:txBody>
          <a:bodyPr/>
          <a:lstStyle/>
          <a:p>
            <a:r>
              <a:rPr lang="uk-UA" dirty="0"/>
              <a:t>Очікувані результати зустрічей</a:t>
            </a:r>
            <a:endParaRPr lang="en-US" dirty="0"/>
          </a:p>
        </p:txBody>
      </p:sp>
      <p:sp>
        <p:nvSpPr>
          <p:cNvPr id="3" name="Content Placeholder 2">
            <a:extLst>
              <a:ext uri="{FF2B5EF4-FFF2-40B4-BE49-F238E27FC236}">
                <a16:creationId xmlns:a16="http://schemas.microsoft.com/office/drawing/2014/main" id="{328E04BD-A8ED-4A93-8421-92D5B807C363}"/>
              </a:ext>
            </a:extLst>
          </p:cNvPr>
          <p:cNvSpPr>
            <a:spLocks noGrp="1"/>
          </p:cNvSpPr>
          <p:nvPr>
            <p:ph sz="half" idx="10"/>
          </p:nvPr>
        </p:nvSpPr>
        <p:spPr>
          <a:xfrm>
            <a:off x="304798" y="1367418"/>
            <a:ext cx="11582400" cy="3186112"/>
          </a:xfrm>
        </p:spPr>
        <p:txBody>
          <a:bodyPr>
            <a:normAutofit/>
          </a:bodyPr>
          <a:lstStyle/>
          <a:p>
            <a:r>
              <a:rPr lang="uk-UA" sz="2400" b="1" dirty="0"/>
              <a:t>Результат</a:t>
            </a:r>
            <a:r>
              <a:rPr lang="en-US" sz="2400" b="1" dirty="0"/>
              <a:t> 1: </a:t>
            </a:r>
            <a:r>
              <a:rPr lang="uk-UA" sz="2400" dirty="0"/>
              <a:t>Представники ВЦА мають чітке розуміння цілей та завдань Житлового </a:t>
            </a:r>
            <a:r>
              <a:rPr lang="uk-UA" sz="2400" dirty="0" err="1"/>
              <a:t>проєкту</a:t>
            </a:r>
            <a:r>
              <a:rPr lang="uk-UA" sz="2400" dirty="0"/>
              <a:t>, а також своєї ролі у його реалізації</a:t>
            </a:r>
            <a:endParaRPr lang="en-US" sz="2400" dirty="0"/>
          </a:p>
        </p:txBody>
      </p:sp>
      <p:sp>
        <p:nvSpPr>
          <p:cNvPr id="5" name="Rectangle 4">
            <a:extLst>
              <a:ext uri="{FF2B5EF4-FFF2-40B4-BE49-F238E27FC236}">
                <a16:creationId xmlns:a16="http://schemas.microsoft.com/office/drawing/2014/main" id="{205923EB-4847-412C-A7B0-5AC8FA6F27DB}"/>
              </a:ext>
            </a:extLst>
          </p:cNvPr>
          <p:cNvSpPr/>
          <p:nvPr/>
        </p:nvSpPr>
        <p:spPr>
          <a:xfrm>
            <a:off x="304801" y="2281424"/>
            <a:ext cx="11887200" cy="1162369"/>
          </a:xfrm>
          <a:prstGeom prst="rect">
            <a:avLst/>
          </a:prstGeom>
        </p:spPr>
        <p:txBody>
          <a:bodyPr wrap="square">
            <a:spAutoFit/>
          </a:bodyPr>
          <a:lstStyle/>
          <a:p>
            <a:pPr>
              <a:lnSpc>
                <a:spcPct val="90000"/>
              </a:lnSpc>
              <a:spcBef>
                <a:spcPts val="1000"/>
              </a:spcBef>
            </a:pPr>
            <a:r>
              <a:rPr lang="uk-UA" sz="2400" b="1" dirty="0">
                <a:latin typeface="+mj-lt"/>
              </a:rPr>
              <a:t>Результат</a:t>
            </a:r>
            <a:r>
              <a:rPr lang="en-US" sz="2400" b="1" dirty="0">
                <a:latin typeface="+mj-lt"/>
              </a:rPr>
              <a:t> 2: </a:t>
            </a:r>
            <a:r>
              <a:rPr lang="uk-UA" sz="2400" dirty="0">
                <a:latin typeface="+mj-lt"/>
              </a:rPr>
              <a:t>Деталізований розподіл складових проєкту та термінів їх реалізації, особливо щодо адміністративних процедур для наступних напрямків:</a:t>
            </a:r>
            <a:endParaRPr lang="en-US" sz="2400" dirty="0">
              <a:latin typeface="+mj-lt"/>
            </a:endParaRPr>
          </a:p>
          <a:p>
            <a:pPr>
              <a:lnSpc>
                <a:spcPct val="90000"/>
              </a:lnSpc>
              <a:spcBef>
                <a:spcPts val="1000"/>
              </a:spcBef>
            </a:pP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324A513D-E235-44A4-BDDA-B351A84370C5}"/>
              </a:ext>
            </a:extLst>
          </p:cNvPr>
          <p:cNvSpPr/>
          <p:nvPr/>
        </p:nvSpPr>
        <p:spPr>
          <a:xfrm>
            <a:off x="304801" y="5389431"/>
            <a:ext cx="11734798" cy="830997"/>
          </a:xfrm>
          <a:prstGeom prst="rect">
            <a:avLst/>
          </a:prstGeom>
        </p:spPr>
        <p:txBody>
          <a:bodyPr wrap="square">
            <a:spAutoFit/>
          </a:bodyPr>
          <a:lstStyle/>
          <a:p>
            <a:r>
              <a:rPr lang="uk-UA" sz="2400" b="1" dirty="0">
                <a:latin typeface="+mj-lt"/>
              </a:rPr>
              <a:t>Результат</a:t>
            </a:r>
            <a:r>
              <a:rPr lang="en-US" sz="2400" b="1" dirty="0">
                <a:latin typeface="+mj-lt"/>
              </a:rPr>
              <a:t> 3:</a:t>
            </a:r>
            <a:r>
              <a:rPr lang="en-US" sz="2400" dirty="0">
                <a:latin typeface="+mj-lt"/>
              </a:rPr>
              <a:t> </a:t>
            </a:r>
            <a:r>
              <a:rPr lang="uk-UA" sz="2400" dirty="0">
                <a:latin typeface="+mj-lt"/>
              </a:rPr>
              <a:t>ВЦА та МОМ узгодили координаторів по кожному напрямку, зазначеному в Результаті 2</a:t>
            </a:r>
            <a:r>
              <a:rPr lang="en-US" sz="2400" dirty="0">
                <a:latin typeface="+mj-lt"/>
              </a:rPr>
              <a:t>.</a:t>
            </a:r>
          </a:p>
        </p:txBody>
      </p:sp>
      <p:sp>
        <p:nvSpPr>
          <p:cNvPr id="7" name="Rectangle 6">
            <a:extLst>
              <a:ext uri="{FF2B5EF4-FFF2-40B4-BE49-F238E27FC236}">
                <a16:creationId xmlns:a16="http://schemas.microsoft.com/office/drawing/2014/main" id="{5A636B8A-C165-4050-8989-663E3D20A6A9}"/>
              </a:ext>
            </a:extLst>
          </p:cNvPr>
          <p:cNvSpPr/>
          <p:nvPr/>
        </p:nvSpPr>
        <p:spPr>
          <a:xfrm>
            <a:off x="2065866" y="3111908"/>
            <a:ext cx="9973733" cy="2246769"/>
          </a:xfrm>
          <a:prstGeom prst="rect">
            <a:avLst/>
          </a:prstGeom>
        </p:spPr>
        <p:txBody>
          <a:bodyPr wrap="square">
            <a:spAutoFit/>
          </a:bodyPr>
          <a:lstStyle/>
          <a:p>
            <a:pPr marL="285750" lvl="0" indent="-285750">
              <a:buFont typeface="Arial" panose="020B0604020202020204" pitchFamily="34" charset="0"/>
              <a:buChar char="•"/>
            </a:pPr>
            <a:r>
              <a:rPr lang="uk-UA" sz="2000" dirty="0"/>
              <a:t>Загальне управління процесом реалізації проекту</a:t>
            </a:r>
            <a:endParaRPr lang="en-US" sz="2000" dirty="0"/>
          </a:p>
          <a:p>
            <a:pPr marL="285750" lvl="0" indent="-285750">
              <a:buFont typeface="Arial" panose="020B0604020202020204" pitchFamily="34" charset="0"/>
              <a:buChar char="•"/>
            </a:pPr>
            <a:r>
              <a:rPr lang="uk-UA" sz="2000" dirty="0"/>
              <a:t>Будівництво</a:t>
            </a:r>
            <a:endParaRPr lang="en-US" sz="2000" dirty="0"/>
          </a:p>
          <a:p>
            <a:pPr marL="285750" lvl="0" indent="-285750">
              <a:buFont typeface="Arial" panose="020B0604020202020204" pitchFamily="34" charset="0"/>
              <a:buChar char="•"/>
            </a:pPr>
            <a:r>
              <a:rPr lang="uk-UA" sz="2000" dirty="0"/>
              <a:t>Комунікація з громадськістю та залучення громади (включаючи створення профілю ВПО та плану екологічного та соціального управління та моніторингу) </a:t>
            </a:r>
            <a:endParaRPr lang="en-US" sz="2000" dirty="0"/>
          </a:p>
          <a:p>
            <a:pPr marL="285750" lvl="0" indent="-285750">
              <a:buFont typeface="Arial" panose="020B0604020202020204" pitchFamily="34" charset="0"/>
              <a:buChar char="•"/>
            </a:pPr>
            <a:r>
              <a:rPr lang="uk-UA" sz="2000" dirty="0"/>
              <a:t>Створення та організація роботи Муніципального органу управління житловими активами та Фондом місцевого розвитку</a:t>
            </a:r>
            <a:endParaRPr lang="en-US" sz="2000" dirty="0"/>
          </a:p>
          <a:p>
            <a:pPr marL="285750" lvl="0" indent="-285750">
              <a:buFont typeface="Arial" panose="020B0604020202020204" pitchFamily="34" charset="0"/>
              <a:buChar char="•"/>
            </a:pPr>
            <a:r>
              <a:rPr lang="uk-UA" sz="2000" dirty="0"/>
              <a:t>Юридичні питання</a:t>
            </a:r>
            <a:endParaRPr lang="en-US" sz="2000" dirty="0"/>
          </a:p>
        </p:txBody>
      </p:sp>
    </p:spTree>
    <p:extLst>
      <p:ext uri="{BB962C8B-B14F-4D97-AF65-F5344CB8AC3E}">
        <p14:creationId xmlns:p14="http://schemas.microsoft.com/office/powerpoint/2010/main" val="6250020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335B9-871D-4B87-8D72-79E2BE113C06}"/>
              </a:ext>
            </a:extLst>
          </p:cNvPr>
          <p:cNvSpPr>
            <a:spLocks noGrp="1"/>
          </p:cNvSpPr>
          <p:nvPr>
            <p:ph sz="half" idx="10"/>
          </p:nvPr>
        </p:nvSpPr>
        <p:spPr>
          <a:xfrm>
            <a:off x="822402" y="2315528"/>
            <a:ext cx="10547195" cy="4397878"/>
          </a:xfrm>
        </p:spPr>
        <p:txBody>
          <a:bodyPr>
            <a:normAutofit/>
          </a:bodyPr>
          <a:lstStyle/>
          <a:p>
            <a:pPr algn="ctr"/>
            <a:r>
              <a:rPr lang="uk-UA" sz="4400" b="1" dirty="0">
                <a:solidFill>
                  <a:schemeClr val="tx2"/>
                </a:solidFill>
              </a:rPr>
              <a:t>6. ПЛАН УПРАВЛІННЯ ТА МОНІТОРИНГУ ЕКОЛОГІЧНИХ ТА СОЦІАЛЬНИХ АСПЕКТІВ</a:t>
            </a:r>
            <a:endParaRPr lang="en-US" sz="4400" b="1" dirty="0">
              <a:solidFill>
                <a:schemeClr val="tx2"/>
              </a:solidFill>
            </a:endParaRPr>
          </a:p>
          <a:p>
            <a:pPr algn="ctr"/>
            <a:endParaRPr lang="en-US" sz="4400" b="1" dirty="0">
              <a:solidFill>
                <a:schemeClr val="tx2"/>
              </a:solidFill>
            </a:endParaRPr>
          </a:p>
          <a:p>
            <a:pPr algn="ctr"/>
            <a:r>
              <a:rPr lang="uk-UA" dirty="0"/>
              <a:t> </a:t>
            </a:r>
            <a:endParaRPr lang="en-US" dirty="0"/>
          </a:p>
        </p:txBody>
      </p:sp>
      <p:pic>
        <p:nvPicPr>
          <p:cNvPr id="4" name="Picture 3" descr="Text&#10;&#10;Description automatically generated">
            <a:extLst>
              <a:ext uri="{FF2B5EF4-FFF2-40B4-BE49-F238E27FC236}">
                <a16:creationId xmlns:a16="http://schemas.microsoft.com/office/drawing/2014/main" id="{151D3A1C-01C3-44AF-8884-1573D0A708F5}"/>
              </a:ext>
            </a:extLst>
          </p:cNvPr>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282" r="1" b="16760"/>
          <a:stretch/>
        </p:blipFill>
        <p:spPr bwMode="auto">
          <a:xfrm>
            <a:off x="3358501" y="4429011"/>
            <a:ext cx="6184580" cy="180152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595250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74D5-8872-48F3-880E-A63E5FD586A0}"/>
              </a:ext>
            </a:extLst>
          </p:cNvPr>
          <p:cNvSpPr>
            <a:spLocks noGrp="1"/>
          </p:cNvSpPr>
          <p:nvPr>
            <p:ph type="title"/>
          </p:nvPr>
        </p:nvSpPr>
        <p:spPr/>
        <p:txBody>
          <a:bodyPr/>
          <a:lstStyle/>
          <a:p>
            <a:r>
              <a:rPr lang="ru" sz="3600" b="1" dirty="0"/>
              <a:t>Ключові елементи системи</a:t>
            </a:r>
            <a:endParaRPr lang="en-US" sz="3600" b="1" dirty="0"/>
          </a:p>
        </p:txBody>
      </p:sp>
      <p:sp>
        <p:nvSpPr>
          <p:cNvPr id="3" name="Content Placeholder 2">
            <a:extLst>
              <a:ext uri="{FF2B5EF4-FFF2-40B4-BE49-F238E27FC236}">
                <a16:creationId xmlns:a16="http://schemas.microsoft.com/office/drawing/2014/main" id="{491988D7-E938-434D-ABBC-870778307C37}"/>
              </a:ext>
            </a:extLst>
          </p:cNvPr>
          <p:cNvSpPr>
            <a:spLocks noGrp="1"/>
          </p:cNvSpPr>
          <p:nvPr>
            <p:ph sz="half" idx="10"/>
          </p:nvPr>
        </p:nvSpPr>
        <p:spPr/>
        <p:txBody>
          <a:bodyPr>
            <a:normAutofit lnSpcReduction="10000"/>
          </a:bodyPr>
          <a:lstStyle/>
          <a:p>
            <a:pPr marL="457200" lvl="0" indent="-342900">
              <a:lnSpc>
                <a:spcPct val="115000"/>
              </a:lnSpc>
              <a:spcBef>
                <a:spcPts val="0"/>
              </a:spcBef>
              <a:buClr>
                <a:srgbClr val="20124D"/>
              </a:buClr>
              <a:buSzPts val="1800"/>
              <a:buFont typeface="Roboto"/>
              <a:buAutoNum type="arabicPeriod"/>
            </a:pPr>
            <a:r>
              <a:rPr lang="uk-UA" dirty="0">
                <a:solidFill>
                  <a:srgbClr val="20124D"/>
                </a:solidFill>
                <a:latin typeface="Roboto"/>
                <a:ea typeface="Roboto"/>
                <a:cs typeface="Roboto"/>
                <a:sym typeface="Roboto"/>
              </a:rPr>
              <a:t>Задокументована політика</a:t>
            </a:r>
            <a:endParaRPr lang="en-US" dirty="0">
              <a:solidFill>
                <a:srgbClr val="20124D"/>
              </a:solidFill>
              <a:latin typeface="Roboto"/>
              <a:ea typeface="Roboto"/>
              <a:cs typeface="Roboto"/>
              <a:sym typeface="Roboto"/>
            </a:endParaRPr>
          </a:p>
          <a:p>
            <a:pPr marL="457200" lvl="0" indent="-342900">
              <a:lnSpc>
                <a:spcPct val="115000"/>
              </a:lnSpc>
              <a:spcBef>
                <a:spcPts val="0"/>
              </a:spcBef>
              <a:buClr>
                <a:srgbClr val="20124D"/>
              </a:buClr>
              <a:buSzPts val="1800"/>
              <a:buFont typeface="Roboto"/>
              <a:buAutoNum type="arabicPeriod"/>
            </a:pPr>
            <a:r>
              <a:rPr lang="uk-UA" dirty="0">
                <a:solidFill>
                  <a:srgbClr val="20124D"/>
                </a:solidFill>
                <a:latin typeface="Roboto"/>
                <a:ea typeface="Roboto"/>
                <a:cs typeface="Roboto"/>
                <a:sym typeface="Roboto"/>
              </a:rPr>
              <a:t>Ідентифікація ризиків та впливів</a:t>
            </a:r>
            <a:endParaRPr lang="en-US" dirty="0">
              <a:solidFill>
                <a:srgbClr val="20124D"/>
              </a:solidFill>
              <a:latin typeface="Roboto"/>
              <a:ea typeface="Roboto"/>
              <a:cs typeface="Roboto"/>
              <a:sym typeface="Roboto"/>
            </a:endParaRPr>
          </a:p>
          <a:p>
            <a:pPr marL="457200" lvl="0" indent="-342900">
              <a:lnSpc>
                <a:spcPct val="115000"/>
              </a:lnSpc>
              <a:spcBef>
                <a:spcPts val="0"/>
              </a:spcBef>
              <a:buClr>
                <a:srgbClr val="20124D"/>
              </a:buClr>
              <a:buSzPts val="1800"/>
              <a:buFont typeface="Roboto"/>
              <a:buAutoNum type="arabicPeriod"/>
            </a:pPr>
            <a:r>
              <a:rPr lang="uk-UA" dirty="0">
                <a:solidFill>
                  <a:srgbClr val="20124D"/>
                </a:solidFill>
                <a:latin typeface="Roboto"/>
                <a:ea typeface="Roboto"/>
                <a:cs typeface="Roboto"/>
                <a:sym typeface="Roboto"/>
              </a:rPr>
              <a:t>Програми управління</a:t>
            </a:r>
            <a:endParaRPr lang="en-US" dirty="0">
              <a:solidFill>
                <a:srgbClr val="20124D"/>
              </a:solidFill>
              <a:latin typeface="Roboto"/>
              <a:ea typeface="Roboto"/>
              <a:cs typeface="Roboto"/>
              <a:sym typeface="Roboto"/>
            </a:endParaRPr>
          </a:p>
          <a:p>
            <a:pPr marL="457200" lvl="0" indent="-342900">
              <a:lnSpc>
                <a:spcPct val="115000"/>
              </a:lnSpc>
              <a:spcBef>
                <a:spcPts val="0"/>
              </a:spcBef>
              <a:buClr>
                <a:srgbClr val="20124D"/>
              </a:buClr>
              <a:buSzPts val="1800"/>
              <a:buFont typeface="Roboto"/>
              <a:buAutoNum type="arabicPeriod"/>
            </a:pPr>
            <a:r>
              <a:rPr lang="uk-UA" dirty="0">
                <a:solidFill>
                  <a:srgbClr val="20124D"/>
                </a:solidFill>
                <a:latin typeface="Roboto"/>
                <a:ea typeface="Roboto"/>
                <a:cs typeface="Roboto"/>
                <a:sym typeface="Roboto"/>
              </a:rPr>
              <a:t>Організаційний потенціал та компетенція</a:t>
            </a:r>
            <a:r>
              <a:rPr lang="en-US" dirty="0">
                <a:solidFill>
                  <a:srgbClr val="20124D"/>
                </a:solidFill>
                <a:latin typeface="Roboto"/>
                <a:ea typeface="Roboto"/>
                <a:cs typeface="Roboto"/>
                <a:sym typeface="Roboto"/>
              </a:rPr>
              <a:t> </a:t>
            </a:r>
            <a:endParaRPr lang="uk-UA" dirty="0">
              <a:solidFill>
                <a:srgbClr val="20124D"/>
              </a:solidFill>
              <a:latin typeface="Roboto"/>
              <a:ea typeface="Roboto"/>
              <a:cs typeface="Roboto"/>
              <a:sym typeface="Roboto"/>
            </a:endParaRPr>
          </a:p>
          <a:p>
            <a:pPr marL="457200" lvl="0" indent="-342900">
              <a:lnSpc>
                <a:spcPct val="115000"/>
              </a:lnSpc>
              <a:spcBef>
                <a:spcPts val="0"/>
              </a:spcBef>
              <a:buClr>
                <a:srgbClr val="20124D"/>
              </a:buClr>
              <a:buSzPts val="1800"/>
              <a:buFont typeface="Roboto"/>
              <a:buAutoNum type="arabicPeriod"/>
            </a:pPr>
            <a:r>
              <a:rPr lang="uk-UA" dirty="0">
                <a:solidFill>
                  <a:srgbClr val="20124D"/>
                </a:solidFill>
                <a:latin typeface="Roboto"/>
                <a:ea typeface="Roboto"/>
                <a:cs typeface="Roboto"/>
                <a:sym typeface="Roboto"/>
              </a:rPr>
              <a:t>Готовність та відповідь на надзвичайні ситуації</a:t>
            </a:r>
            <a:endParaRPr lang="en-US" dirty="0">
              <a:solidFill>
                <a:srgbClr val="20124D"/>
              </a:solidFill>
              <a:latin typeface="Roboto"/>
              <a:ea typeface="Roboto"/>
              <a:cs typeface="Roboto"/>
              <a:sym typeface="Roboto"/>
            </a:endParaRPr>
          </a:p>
          <a:p>
            <a:pPr marL="457200" lvl="0" indent="-342900">
              <a:lnSpc>
                <a:spcPct val="115000"/>
              </a:lnSpc>
              <a:spcBef>
                <a:spcPts val="0"/>
              </a:spcBef>
              <a:buClr>
                <a:srgbClr val="20124D"/>
              </a:buClr>
              <a:buSzPts val="1800"/>
              <a:buFont typeface="Roboto"/>
              <a:buAutoNum type="arabicPeriod"/>
            </a:pPr>
            <a:r>
              <a:rPr lang="uk-UA" dirty="0">
                <a:solidFill>
                  <a:srgbClr val="20124D"/>
                </a:solidFill>
                <a:latin typeface="Roboto"/>
                <a:ea typeface="Roboto"/>
                <a:cs typeface="Roboto"/>
                <a:sym typeface="Roboto"/>
              </a:rPr>
              <a:t>Залучення зацікавлених сторін</a:t>
            </a:r>
            <a:endParaRPr lang="en-US" dirty="0">
              <a:solidFill>
                <a:srgbClr val="20124D"/>
              </a:solidFill>
              <a:latin typeface="Roboto"/>
              <a:ea typeface="Roboto"/>
              <a:cs typeface="Roboto"/>
              <a:sym typeface="Roboto"/>
            </a:endParaRPr>
          </a:p>
          <a:p>
            <a:pPr marL="457200" lvl="0" indent="-342900">
              <a:lnSpc>
                <a:spcPct val="115000"/>
              </a:lnSpc>
              <a:spcBef>
                <a:spcPts val="0"/>
              </a:spcBef>
              <a:buClr>
                <a:srgbClr val="20124D"/>
              </a:buClr>
              <a:buSzPts val="1800"/>
              <a:buFont typeface="Roboto"/>
              <a:buAutoNum type="arabicPeriod"/>
            </a:pPr>
            <a:r>
              <a:rPr lang="uk-UA" dirty="0">
                <a:solidFill>
                  <a:srgbClr val="20124D"/>
                </a:solidFill>
                <a:latin typeface="Roboto"/>
                <a:ea typeface="Roboto"/>
                <a:cs typeface="Roboto"/>
                <a:sym typeface="Roboto"/>
              </a:rPr>
              <a:t>Зовнішня комунікація та механізм обробки скарг</a:t>
            </a:r>
            <a:endParaRPr lang="en-US" dirty="0">
              <a:solidFill>
                <a:srgbClr val="20124D"/>
              </a:solidFill>
              <a:latin typeface="Roboto"/>
              <a:ea typeface="Roboto"/>
              <a:cs typeface="Roboto"/>
              <a:sym typeface="Roboto"/>
            </a:endParaRPr>
          </a:p>
          <a:p>
            <a:pPr marL="457200" lvl="0" indent="-342900">
              <a:lnSpc>
                <a:spcPct val="115000"/>
              </a:lnSpc>
              <a:spcBef>
                <a:spcPts val="0"/>
              </a:spcBef>
              <a:buClr>
                <a:srgbClr val="20124D"/>
              </a:buClr>
              <a:buSzPts val="1800"/>
              <a:buFont typeface="Roboto"/>
              <a:buAutoNum type="arabicPeriod"/>
            </a:pPr>
            <a:r>
              <a:rPr lang="uk-UA" dirty="0">
                <a:solidFill>
                  <a:srgbClr val="20124D"/>
                </a:solidFill>
                <a:latin typeface="Roboto"/>
                <a:ea typeface="Roboto"/>
                <a:cs typeface="Roboto"/>
                <a:sym typeface="Roboto"/>
              </a:rPr>
              <a:t>Поточна звітність перед задіяною громадою</a:t>
            </a:r>
            <a:endParaRPr lang="en-US" dirty="0">
              <a:solidFill>
                <a:srgbClr val="20124D"/>
              </a:solidFill>
              <a:latin typeface="Roboto"/>
              <a:ea typeface="Roboto"/>
              <a:cs typeface="Roboto"/>
              <a:sym typeface="Roboto"/>
            </a:endParaRPr>
          </a:p>
          <a:p>
            <a:pPr marL="457200" lvl="0" indent="-342900">
              <a:lnSpc>
                <a:spcPct val="115000"/>
              </a:lnSpc>
              <a:spcBef>
                <a:spcPts val="0"/>
              </a:spcBef>
              <a:buClr>
                <a:srgbClr val="20124D"/>
              </a:buClr>
              <a:buSzPts val="1800"/>
              <a:buFont typeface="Roboto"/>
              <a:buAutoNum type="arabicPeriod"/>
            </a:pPr>
            <a:r>
              <a:rPr lang="uk-UA" dirty="0">
                <a:solidFill>
                  <a:srgbClr val="20124D"/>
                </a:solidFill>
                <a:latin typeface="Roboto"/>
                <a:ea typeface="Roboto"/>
                <a:cs typeface="Roboto"/>
                <a:sym typeface="Roboto"/>
              </a:rPr>
              <a:t>Моніторинг та постійне покращення системи</a:t>
            </a:r>
            <a:endParaRPr lang="en-US" dirty="0">
              <a:solidFill>
                <a:srgbClr val="20124D"/>
              </a:solidFill>
              <a:latin typeface="Roboto"/>
              <a:ea typeface="Roboto"/>
              <a:cs typeface="Roboto"/>
              <a:sym typeface="Roboto"/>
            </a:endParaRPr>
          </a:p>
          <a:p>
            <a:endParaRPr lang="en-US" dirty="0"/>
          </a:p>
        </p:txBody>
      </p:sp>
    </p:spTree>
    <p:extLst>
      <p:ext uri="{BB962C8B-B14F-4D97-AF65-F5344CB8AC3E}">
        <p14:creationId xmlns:p14="http://schemas.microsoft.com/office/powerpoint/2010/main" val="40836459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1DC70-2431-3A4E-A0B0-46D3712DA9D2}"/>
              </a:ext>
            </a:extLst>
          </p:cNvPr>
          <p:cNvSpPr>
            <a:spLocks noGrp="1"/>
          </p:cNvSpPr>
          <p:nvPr>
            <p:ph type="title"/>
          </p:nvPr>
        </p:nvSpPr>
        <p:spPr/>
        <p:txBody>
          <a:bodyPr>
            <a:normAutofit/>
          </a:bodyPr>
          <a:lstStyle/>
          <a:p>
            <a:r>
              <a:rPr lang="ru" sz="3600" b="1" dirty="0"/>
              <a:t>Зовнішня комунікація та Механізм обробки скарг</a:t>
            </a:r>
            <a:endParaRPr lang="en-UA" sz="3600" b="1" dirty="0"/>
          </a:p>
        </p:txBody>
      </p:sp>
      <p:sp>
        <p:nvSpPr>
          <p:cNvPr id="3" name="Content Placeholder 2">
            <a:extLst>
              <a:ext uri="{FF2B5EF4-FFF2-40B4-BE49-F238E27FC236}">
                <a16:creationId xmlns:a16="http://schemas.microsoft.com/office/drawing/2014/main" id="{9BD7254F-E69F-344C-AAD5-115B7A57768B}"/>
              </a:ext>
            </a:extLst>
          </p:cNvPr>
          <p:cNvSpPr>
            <a:spLocks noGrp="1"/>
          </p:cNvSpPr>
          <p:nvPr>
            <p:ph sz="half" idx="10"/>
          </p:nvPr>
        </p:nvSpPr>
        <p:spPr/>
        <p:txBody>
          <a:bodyPr>
            <a:normAutofit fontScale="92500" lnSpcReduction="20000"/>
          </a:bodyPr>
          <a:lstStyle/>
          <a:p>
            <a:pPr lvl="0">
              <a:lnSpc>
                <a:spcPct val="115000"/>
              </a:lnSpc>
              <a:spcBef>
                <a:spcPts val="0"/>
              </a:spcBef>
              <a:buClr>
                <a:schemeClr val="dk1"/>
              </a:buClr>
              <a:buSzPts val="1100"/>
            </a:pPr>
            <a:r>
              <a:rPr lang="uk-UA" b="1" dirty="0">
                <a:solidFill>
                  <a:srgbClr val="20124D"/>
                </a:solidFill>
                <a:latin typeface="Roboto"/>
                <a:ea typeface="Roboto"/>
                <a:cs typeface="Roboto"/>
                <a:sym typeface="Roboto"/>
              </a:rPr>
              <a:t>ЗРОЗУМІЛИЙ</a:t>
            </a:r>
            <a:r>
              <a:rPr lang="en-US" b="1" dirty="0">
                <a:solidFill>
                  <a:srgbClr val="20124D"/>
                </a:solidFill>
                <a:latin typeface="Roboto"/>
                <a:ea typeface="Roboto"/>
                <a:cs typeface="Roboto"/>
                <a:sym typeface="Roboto"/>
              </a:rPr>
              <a:t> </a:t>
            </a:r>
            <a:r>
              <a:rPr lang="uk-UA" b="1" dirty="0">
                <a:solidFill>
                  <a:srgbClr val="20124D"/>
                </a:solidFill>
                <a:latin typeface="Roboto"/>
                <a:ea typeface="Roboto"/>
                <a:cs typeface="Roboto"/>
                <a:sym typeface="Roboto"/>
              </a:rPr>
              <a:t>та ДОВІРНИЙ</a:t>
            </a:r>
            <a:r>
              <a:rPr lang="en-US" b="1" dirty="0">
                <a:solidFill>
                  <a:srgbClr val="20124D"/>
                </a:solidFill>
                <a:latin typeface="Roboto"/>
                <a:ea typeface="Roboto"/>
                <a:cs typeface="Roboto"/>
                <a:sym typeface="Roboto"/>
              </a:rPr>
              <a:t> </a:t>
            </a:r>
            <a:r>
              <a:rPr lang="uk-UA" b="1" dirty="0">
                <a:solidFill>
                  <a:srgbClr val="20124D"/>
                </a:solidFill>
                <a:latin typeface="Roboto"/>
                <a:ea typeface="Roboto"/>
                <a:cs typeface="Roboto"/>
                <a:sym typeface="Roboto"/>
              </a:rPr>
              <a:t>коли</a:t>
            </a:r>
            <a:r>
              <a:rPr lang="en-US" b="1" dirty="0">
                <a:solidFill>
                  <a:srgbClr val="20124D"/>
                </a:solidFill>
                <a:latin typeface="Roboto"/>
                <a:ea typeface="Roboto"/>
                <a:cs typeface="Roboto"/>
                <a:sym typeface="Roboto"/>
              </a:rPr>
              <a:t>:</a:t>
            </a:r>
          </a:p>
          <a:p>
            <a:pPr marL="457200" lvl="0" indent="-342900">
              <a:lnSpc>
                <a:spcPct val="115000"/>
              </a:lnSpc>
              <a:spcBef>
                <a:spcPts val="0"/>
              </a:spcBef>
              <a:buClr>
                <a:srgbClr val="20124D"/>
              </a:buClr>
              <a:buSzPts val="1800"/>
              <a:buFont typeface="Roboto"/>
              <a:buChar char="●"/>
            </a:pPr>
            <a:r>
              <a:rPr lang="uk-UA" dirty="0">
                <a:solidFill>
                  <a:srgbClr val="20124D"/>
                </a:solidFill>
                <a:latin typeface="Roboto"/>
                <a:ea typeface="Roboto"/>
                <a:cs typeface="Roboto"/>
                <a:sym typeface="Roboto"/>
              </a:rPr>
              <a:t>Громади розуміють процедуру розгляду скарг</a:t>
            </a:r>
            <a:endParaRPr lang="en-US" dirty="0">
              <a:solidFill>
                <a:srgbClr val="20124D"/>
              </a:solidFill>
              <a:latin typeface="Roboto"/>
              <a:ea typeface="Roboto"/>
              <a:cs typeface="Roboto"/>
              <a:sym typeface="Roboto"/>
            </a:endParaRPr>
          </a:p>
          <a:p>
            <a:pPr marL="457200" lvl="0" indent="-342900">
              <a:lnSpc>
                <a:spcPct val="115000"/>
              </a:lnSpc>
              <a:spcBef>
                <a:spcPts val="0"/>
              </a:spcBef>
              <a:buClr>
                <a:srgbClr val="20124D"/>
              </a:buClr>
              <a:buSzPts val="1800"/>
              <a:buFont typeface="Roboto"/>
              <a:buChar char="●"/>
            </a:pPr>
            <a:r>
              <a:rPr lang="uk-UA" dirty="0">
                <a:solidFill>
                  <a:srgbClr val="20124D"/>
                </a:solidFill>
                <a:latin typeface="Roboto"/>
                <a:ea typeface="Roboto"/>
                <a:cs typeface="Roboto"/>
                <a:sym typeface="Roboto"/>
              </a:rPr>
              <a:t>Люди знають очікуваний час реакції/ відповіді </a:t>
            </a:r>
          </a:p>
          <a:p>
            <a:pPr marL="457200" lvl="0" indent="-342900">
              <a:lnSpc>
                <a:spcPct val="115000"/>
              </a:lnSpc>
              <a:spcBef>
                <a:spcPts val="0"/>
              </a:spcBef>
              <a:buClr>
                <a:srgbClr val="20124D"/>
              </a:buClr>
              <a:buSzPts val="1800"/>
              <a:buFont typeface="Roboto"/>
              <a:buChar char="●"/>
            </a:pPr>
            <a:r>
              <a:rPr lang="uk-UA" dirty="0">
                <a:solidFill>
                  <a:srgbClr val="20124D"/>
                </a:solidFill>
                <a:latin typeface="Roboto"/>
                <a:ea typeface="Roboto"/>
                <a:cs typeface="Roboto"/>
                <a:sym typeface="Roboto"/>
              </a:rPr>
              <a:t>Конфіденційність особи, що подає скаргу, захищена</a:t>
            </a:r>
          </a:p>
          <a:p>
            <a:pPr marL="114300" lvl="0">
              <a:lnSpc>
                <a:spcPct val="115000"/>
              </a:lnSpc>
              <a:spcBef>
                <a:spcPts val="0"/>
              </a:spcBef>
              <a:buClr>
                <a:srgbClr val="20124D"/>
              </a:buClr>
              <a:buSzPts val="1800"/>
            </a:pPr>
            <a:endParaRPr lang="uk-UA" b="1" dirty="0">
              <a:solidFill>
                <a:srgbClr val="20124D"/>
              </a:solidFill>
              <a:latin typeface="Roboto"/>
              <a:ea typeface="Roboto"/>
              <a:cs typeface="Roboto"/>
              <a:sym typeface="Roboto"/>
            </a:endParaRPr>
          </a:p>
          <a:p>
            <a:pPr marL="114300" lvl="0">
              <a:lnSpc>
                <a:spcPct val="115000"/>
              </a:lnSpc>
              <a:spcBef>
                <a:spcPts val="0"/>
              </a:spcBef>
              <a:buClr>
                <a:srgbClr val="20124D"/>
              </a:buClr>
              <a:buSzPts val="1800"/>
            </a:pPr>
            <a:r>
              <a:rPr lang="uk-UA" b="1" dirty="0">
                <a:solidFill>
                  <a:srgbClr val="20124D"/>
                </a:solidFill>
                <a:latin typeface="Roboto"/>
                <a:ea typeface="Roboto"/>
                <a:cs typeface="Roboto"/>
                <a:sym typeface="Roboto"/>
              </a:rPr>
              <a:t>КУЛЬТУРНО ПРИЙНЯТНА та</a:t>
            </a:r>
            <a:r>
              <a:rPr lang="en-US" b="1" dirty="0">
                <a:solidFill>
                  <a:srgbClr val="20124D"/>
                </a:solidFill>
                <a:latin typeface="Roboto"/>
                <a:ea typeface="Roboto"/>
                <a:cs typeface="Roboto"/>
                <a:sym typeface="Roboto"/>
              </a:rPr>
              <a:t> </a:t>
            </a:r>
            <a:r>
              <a:rPr lang="uk-UA" b="1" dirty="0">
                <a:solidFill>
                  <a:srgbClr val="20124D"/>
                </a:solidFill>
                <a:latin typeface="Roboto"/>
                <a:ea typeface="Roboto"/>
                <a:cs typeface="Roboto"/>
                <a:sym typeface="Roboto"/>
              </a:rPr>
              <a:t>ДОСТУПНА</a:t>
            </a:r>
            <a:r>
              <a:rPr lang="en-US" b="1" dirty="0">
                <a:solidFill>
                  <a:srgbClr val="20124D"/>
                </a:solidFill>
                <a:latin typeface="Roboto"/>
                <a:ea typeface="Roboto"/>
                <a:cs typeface="Roboto"/>
                <a:sym typeface="Roboto"/>
              </a:rPr>
              <a:t> </a:t>
            </a:r>
            <a:r>
              <a:rPr lang="uk-UA" b="1" dirty="0">
                <a:solidFill>
                  <a:srgbClr val="20124D"/>
                </a:solidFill>
                <a:latin typeface="Roboto"/>
                <a:ea typeface="Roboto"/>
                <a:cs typeface="Roboto"/>
                <a:sym typeface="Roboto"/>
              </a:rPr>
              <a:t>коли</a:t>
            </a:r>
            <a:r>
              <a:rPr lang="en-US" b="1" dirty="0">
                <a:solidFill>
                  <a:srgbClr val="20124D"/>
                </a:solidFill>
                <a:latin typeface="Roboto"/>
                <a:ea typeface="Roboto"/>
                <a:cs typeface="Roboto"/>
                <a:sym typeface="Roboto"/>
              </a:rPr>
              <a:t>:</a:t>
            </a:r>
          </a:p>
          <a:p>
            <a:pPr marL="457200" lvl="0" indent="-342900">
              <a:lnSpc>
                <a:spcPct val="115000"/>
              </a:lnSpc>
              <a:spcBef>
                <a:spcPts val="0"/>
              </a:spcBef>
              <a:buClr>
                <a:srgbClr val="20124D"/>
              </a:buClr>
              <a:buSzPts val="1800"/>
              <a:buFont typeface="Roboto"/>
              <a:buChar char="●"/>
            </a:pPr>
            <a:r>
              <a:rPr lang="uk-UA" dirty="0">
                <a:solidFill>
                  <a:srgbClr val="20124D"/>
                </a:solidFill>
                <a:latin typeface="Roboto"/>
                <a:ea typeface="Roboto"/>
                <a:cs typeface="Roboto"/>
                <a:sym typeface="Roboto"/>
              </a:rPr>
              <a:t>Скарги можуть бути подані місцевою мовою</a:t>
            </a:r>
            <a:r>
              <a:rPr lang="en-US" dirty="0">
                <a:solidFill>
                  <a:srgbClr val="20124D"/>
                </a:solidFill>
                <a:latin typeface="Roboto"/>
                <a:ea typeface="Roboto"/>
                <a:cs typeface="Roboto"/>
                <a:sym typeface="Roboto"/>
              </a:rPr>
              <a:t> </a:t>
            </a:r>
            <a:endParaRPr lang="uk-UA" dirty="0">
              <a:solidFill>
                <a:srgbClr val="20124D"/>
              </a:solidFill>
              <a:latin typeface="Roboto"/>
              <a:ea typeface="Roboto"/>
              <a:cs typeface="Roboto"/>
              <a:sym typeface="Roboto"/>
            </a:endParaRPr>
          </a:p>
          <a:p>
            <a:pPr marL="457200" lvl="0" indent="-342900">
              <a:lnSpc>
                <a:spcPct val="115000"/>
              </a:lnSpc>
              <a:spcBef>
                <a:spcPts val="0"/>
              </a:spcBef>
              <a:buClr>
                <a:srgbClr val="20124D"/>
              </a:buClr>
              <a:buSzPts val="1800"/>
              <a:buFont typeface="Roboto"/>
              <a:buChar char="●"/>
            </a:pPr>
            <a:r>
              <a:rPr lang="uk-UA" dirty="0">
                <a:solidFill>
                  <a:srgbClr val="20124D"/>
                </a:solidFill>
                <a:latin typeface="Roboto"/>
                <a:ea typeface="Roboto"/>
                <a:cs typeface="Roboto"/>
                <a:sym typeface="Roboto"/>
              </a:rPr>
              <a:t>Скаргу можна подати загально прийнятним методом (через інтернет-сторінку проекту, на папері через фізичну скриньку тощо)</a:t>
            </a:r>
            <a:r>
              <a:rPr lang="en-US" dirty="0">
                <a:solidFill>
                  <a:srgbClr val="20124D"/>
                </a:solidFill>
                <a:latin typeface="Roboto"/>
                <a:ea typeface="Roboto"/>
                <a:cs typeface="Roboto"/>
                <a:sym typeface="Roboto"/>
              </a:rPr>
              <a:t> </a:t>
            </a:r>
            <a:endParaRPr lang="uk-UA" dirty="0">
              <a:solidFill>
                <a:srgbClr val="20124D"/>
              </a:solidFill>
              <a:latin typeface="Roboto"/>
              <a:ea typeface="Roboto"/>
              <a:cs typeface="Roboto"/>
              <a:sym typeface="Roboto"/>
            </a:endParaRPr>
          </a:p>
          <a:p>
            <a:pPr marL="457200" lvl="0" indent="-342900">
              <a:lnSpc>
                <a:spcPct val="115000"/>
              </a:lnSpc>
              <a:spcBef>
                <a:spcPts val="0"/>
              </a:spcBef>
              <a:buClr>
                <a:srgbClr val="20124D"/>
              </a:buClr>
              <a:buSzPts val="1800"/>
              <a:buFont typeface="Roboto"/>
              <a:buChar char="●"/>
            </a:pPr>
            <a:r>
              <a:rPr lang="uk-UA" dirty="0">
                <a:solidFill>
                  <a:srgbClr val="20124D"/>
                </a:solidFill>
                <a:latin typeface="Roboto"/>
                <a:ea typeface="Roboto"/>
                <a:cs typeface="Roboto"/>
                <a:sym typeface="Roboto"/>
              </a:rPr>
              <a:t>Неписьменні особи можуть подавати усні скарги</a:t>
            </a:r>
            <a:endParaRPr lang="en-US" dirty="0">
              <a:solidFill>
                <a:srgbClr val="20124D"/>
              </a:solidFill>
              <a:latin typeface="Roboto"/>
              <a:ea typeface="Roboto"/>
              <a:cs typeface="Roboto"/>
              <a:sym typeface="Roboto"/>
            </a:endParaRPr>
          </a:p>
          <a:p>
            <a:endParaRPr lang="en-UA" dirty="0"/>
          </a:p>
        </p:txBody>
      </p:sp>
    </p:spTree>
    <p:extLst>
      <p:ext uri="{BB962C8B-B14F-4D97-AF65-F5344CB8AC3E}">
        <p14:creationId xmlns:p14="http://schemas.microsoft.com/office/powerpoint/2010/main" val="26288902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06289A-B0C1-CF41-A97B-F485811DDFA7}"/>
              </a:ext>
            </a:extLst>
          </p:cNvPr>
          <p:cNvSpPr>
            <a:spLocks noGrp="1"/>
          </p:cNvSpPr>
          <p:nvPr>
            <p:ph type="title"/>
          </p:nvPr>
        </p:nvSpPr>
        <p:spPr/>
        <p:txBody>
          <a:bodyPr/>
          <a:lstStyle/>
          <a:p>
            <a:r>
              <a:rPr lang="ru" sz="3600" b="1" dirty="0"/>
              <a:t>Огляд/ревью</a:t>
            </a:r>
            <a:endParaRPr lang="en-UA" sz="3600" b="1" dirty="0"/>
          </a:p>
        </p:txBody>
      </p:sp>
      <p:pic>
        <p:nvPicPr>
          <p:cNvPr id="4" name="Google Shape;327;g598f63a66f_0_55">
            <a:extLst>
              <a:ext uri="{FF2B5EF4-FFF2-40B4-BE49-F238E27FC236}">
                <a16:creationId xmlns:a16="http://schemas.microsoft.com/office/drawing/2014/main" id="{734A0446-E500-0B44-BA18-C46B8A3B8FAA}"/>
              </a:ext>
            </a:extLst>
          </p:cNvPr>
          <p:cNvPicPr preferRelativeResize="0">
            <a:picLocks noGrp="1"/>
          </p:cNvPicPr>
          <p:nvPr>
            <p:ph sz="half" idx="10"/>
          </p:nvPr>
        </p:nvPicPr>
        <p:blipFill>
          <a:blip r:embed="rId2">
            <a:alphaModFix/>
          </a:blip>
          <a:stretch>
            <a:fillRect/>
          </a:stretch>
        </p:blipFill>
        <p:spPr>
          <a:xfrm>
            <a:off x="5586413" y="1471962"/>
            <a:ext cx="6080258" cy="4501801"/>
          </a:xfrm>
          <a:prstGeom prst="rect">
            <a:avLst/>
          </a:prstGeom>
          <a:noFill/>
          <a:ln>
            <a:noFill/>
          </a:ln>
        </p:spPr>
      </p:pic>
      <p:sp>
        <p:nvSpPr>
          <p:cNvPr id="5" name="Rectangle 4">
            <a:extLst>
              <a:ext uri="{FF2B5EF4-FFF2-40B4-BE49-F238E27FC236}">
                <a16:creationId xmlns:a16="http://schemas.microsoft.com/office/drawing/2014/main" id="{1DAC010F-2A3E-F44A-9915-D0C84C1DF660}"/>
              </a:ext>
            </a:extLst>
          </p:cNvPr>
          <p:cNvSpPr/>
          <p:nvPr/>
        </p:nvSpPr>
        <p:spPr>
          <a:xfrm>
            <a:off x="1076325" y="1471961"/>
            <a:ext cx="4271963" cy="45018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457200" lvl="0" indent="-342900">
              <a:lnSpc>
                <a:spcPct val="115000"/>
              </a:lnSpc>
              <a:buClr>
                <a:srgbClr val="20124D"/>
              </a:buClr>
              <a:buSzPts val="1800"/>
              <a:buFont typeface="Roboto"/>
              <a:buChar char="-"/>
            </a:pPr>
            <a:r>
              <a:rPr lang="uk-UA" sz="2400" dirty="0">
                <a:solidFill>
                  <a:srgbClr val="20124D"/>
                </a:solidFill>
                <a:latin typeface="Roboto"/>
                <a:ea typeface="Roboto"/>
                <a:cs typeface="Roboto"/>
                <a:sym typeface="Roboto"/>
              </a:rPr>
              <a:t>Заплановані заходи та графік </a:t>
            </a:r>
          </a:p>
          <a:p>
            <a:pPr marL="457200" lvl="0" indent="-342900">
              <a:lnSpc>
                <a:spcPct val="115000"/>
              </a:lnSpc>
              <a:buClr>
                <a:srgbClr val="20124D"/>
              </a:buClr>
              <a:buSzPts val="1800"/>
              <a:buFont typeface="Roboto"/>
              <a:buChar char="-"/>
            </a:pPr>
            <a:r>
              <a:rPr lang="uk-UA" sz="2400" dirty="0">
                <a:solidFill>
                  <a:srgbClr val="20124D"/>
                </a:solidFill>
                <a:latin typeface="Roboto"/>
                <a:ea typeface="Roboto"/>
                <a:cs typeface="Roboto"/>
                <a:sym typeface="Roboto"/>
              </a:rPr>
              <a:t>Екологічні та соціальні вимогі (серед інших)</a:t>
            </a:r>
          </a:p>
          <a:p>
            <a:pPr marL="457200" lvl="0" indent="-342900">
              <a:lnSpc>
                <a:spcPct val="115000"/>
              </a:lnSpc>
              <a:buClr>
                <a:srgbClr val="20124D"/>
              </a:buClr>
              <a:buSzPts val="1800"/>
              <a:buFont typeface="Roboto"/>
              <a:buChar char="-"/>
            </a:pPr>
            <a:r>
              <a:rPr lang="uk-UA" sz="2400" dirty="0">
                <a:solidFill>
                  <a:srgbClr val="20124D"/>
                </a:solidFill>
                <a:latin typeface="Roboto"/>
                <a:ea typeface="Roboto"/>
                <a:cs typeface="Roboto"/>
                <a:sym typeface="Roboto"/>
              </a:rPr>
              <a:t>Ролі різних сторін у здійсненні та моніторингу заходів щодо </a:t>
            </a:r>
            <a:r>
              <a:rPr lang="uk-UA" sz="2400" dirty="0" err="1">
                <a:solidFill>
                  <a:srgbClr val="20124D"/>
                </a:solidFill>
                <a:latin typeface="Roboto"/>
                <a:ea typeface="Roboto"/>
                <a:cs typeface="Roboto"/>
                <a:sym typeface="Roboto"/>
              </a:rPr>
              <a:t>пом</a:t>
            </a:r>
            <a:r>
              <a:rPr lang="en-US" sz="2400" dirty="0">
                <a:solidFill>
                  <a:srgbClr val="20124D"/>
                </a:solidFill>
                <a:latin typeface="Roboto"/>
                <a:ea typeface="Roboto"/>
                <a:cs typeface="Roboto"/>
                <a:sym typeface="Roboto"/>
              </a:rPr>
              <a:t>’</a:t>
            </a:r>
            <a:r>
              <a:rPr lang="uk-UA" sz="2400" dirty="0" err="1">
                <a:solidFill>
                  <a:srgbClr val="20124D"/>
                </a:solidFill>
                <a:latin typeface="Roboto"/>
                <a:ea typeface="Roboto"/>
                <a:cs typeface="Roboto"/>
                <a:sym typeface="Roboto"/>
              </a:rPr>
              <a:t>якшення</a:t>
            </a:r>
            <a:r>
              <a:rPr lang="uk-UA" sz="2400" dirty="0">
                <a:solidFill>
                  <a:srgbClr val="20124D"/>
                </a:solidFill>
                <a:latin typeface="Roboto"/>
                <a:ea typeface="Roboto"/>
                <a:cs typeface="Roboto"/>
                <a:sym typeface="Roboto"/>
              </a:rPr>
              <a:t> наслідків</a:t>
            </a:r>
            <a:endParaRPr lang="en-US" sz="2400" dirty="0">
              <a:solidFill>
                <a:srgbClr val="20124D"/>
              </a:solidFill>
              <a:latin typeface="Roboto"/>
              <a:ea typeface="Roboto"/>
              <a:cs typeface="Roboto"/>
              <a:sym typeface="Roboto"/>
            </a:endParaRPr>
          </a:p>
          <a:p>
            <a:pPr marL="457200" lvl="0" indent="-342900">
              <a:lnSpc>
                <a:spcPct val="115000"/>
              </a:lnSpc>
              <a:buClr>
                <a:srgbClr val="20124D"/>
              </a:buClr>
              <a:buSzPts val="1800"/>
              <a:buFont typeface="Roboto"/>
              <a:buChar char="-"/>
            </a:pPr>
            <a:r>
              <a:rPr lang="uk-UA" sz="2400" dirty="0">
                <a:solidFill>
                  <a:srgbClr val="20124D"/>
                </a:solidFill>
                <a:latin typeface="Roboto"/>
                <a:ea typeface="Roboto"/>
                <a:cs typeface="Roboto"/>
                <a:sym typeface="Roboto"/>
              </a:rPr>
              <a:t>Тренінги </a:t>
            </a:r>
            <a:r>
              <a:rPr lang="uk-UA" sz="2400">
                <a:solidFill>
                  <a:srgbClr val="20124D"/>
                </a:solidFill>
                <a:latin typeface="Roboto"/>
                <a:ea typeface="Roboto"/>
                <a:cs typeface="Roboto"/>
                <a:sym typeface="Roboto"/>
              </a:rPr>
              <a:t>та навчання</a:t>
            </a:r>
            <a:endParaRPr lang="en-US" sz="2400" dirty="0">
              <a:solidFill>
                <a:srgbClr val="20124D"/>
              </a:solidFill>
              <a:latin typeface="Roboto"/>
              <a:ea typeface="Roboto"/>
              <a:cs typeface="Roboto"/>
              <a:sym typeface="Roboto"/>
            </a:endParaRPr>
          </a:p>
          <a:p>
            <a:pPr algn="ctr"/>
            <a:endParaRPr lang="en-UA" dirty="0"/>
          </a:p>
        </p:txBody>
      </p:sp>
    </p:spTree>
    <p:extLst>
      <p:ext uri="{BB962C8B-B14F-4D97-AF65-F5344CB8AC3E}">
        <p14:creationId xmlns:p14="http://schemas.microsoft.com/office/powerpoint/2010/main" val="36514112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335B9-871D-4B87-8D72-79E2BE113C06}"/>
              </a:ext>
            </a:extLst>
          </p:cNvPr>
          <p:cNvSpPr>
            <a:spLocks noGrp="1"/>
          </p:cNvSpPr>
          <p:nvPr>
            <p:ph sz="half" idx="10"/>
          </p:nvPr>
        </p:nvSpPr>
        <p:spPr>
          <a:xfrm>
            <a:off x="822402" y="2315528"/>
            <a:ext cx="10547195" cy="4397878"/>
          </a:xfrm>
        </p:spPr>
        <p:txBody>
          <a:bodyPr/>
          <a:lstStyle/>
          <a:p>
            <a:pPr algn="ctr"/>
            <a:r>
              <a:rPr lang="uk-UA" sz="4400" b="1" dirty="0">
                <a:solidFill>
                  <a:schemeClr val="tx2"/>
                </a:solidFill>
              </a:rPr>
              <a:t>7. ОЦІНКА ПРОФІЛЮВАННЯ ВПО ТА ЇЇ ВПЛИВ НА ЖИТЛОВИЙ ПРОЄКТ</a:t>
            </a:r>
            <a:endParaRPr lang="en-US" sz="4400" b="1" dirty="0">
              <a:solidFill>
                <a:schemeClr val="tx2"/>
              </a:solidFill>
            </a:endParaRPr>
          </a:p>
          <a:p>
            <a:pPr algn="ctr"/>
            <a:endParaRPr lang="en-US" sz="4400" b="1" dirty="0">
              <a:solidFill>
                <a:schemeClr val="tx2"/>
              </a:solidFill>
            </a:endParaRPr>
          </a:p>
          <a:p>
            <a:pPr algn="ctr"/>
            <a:endParaRPr lang="en-US" sz="4400" b="1" dirty="0">
              <a:solidFill>
                <a:schemeClr val="tx2"/>
              </a:solidFill>
            </a:endParaRPr>
          </a:p>
          <a:p>
            <a:pPr algn="ctr"/>
            <a:endParaRPr lang="en-US" sz="4400" b="1" dirty="0">
              <a:solidFill>
                <a:schemeClr val="tx2"/>
              </a:solidFill>
            </a:endParaRPr>
          </a:p>
          <a:p>
            <a:pPr algn="ctr"/>
            <a:r>
              <a:rPr lang="uk-UA" dirty="0"/>
              <a:t> </a:t>
            </a:r>
            <a:endParaRPr lang="en-US" dirty="0"/>
          </a:p>
        </p:txBody>
      </p:sp>
      <p:pic>
        <p:nvPicPr>
          <p:cNvPr id="4" name="Picture 3" descr="Text&#10;&#10;Description automatically generated">
            <a:extLst>
              <a:ext uri="{FF2B5EF4-FFF2-40B4-BE49-F238E27FC236}">
                <a16:creationId xmlns:a16="http://schemas.microsoft.com/office/drawing/2014/main" id="{8F58962C-04CE-4F91-B984-17A7E9BAEF66}"/>
              </a:ext>
            </a:extLst>
          </p:cNvPr>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282" r="1" b="16760"/>
          <a:stretch/>
        </p:blipFill>
        <p:spPr bwMode="auto">
          <a:xfrm>
            <a:off x="3358501" y="4429011"/>
            <a:ext cx="6184580" cy="1801522"/>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3770781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03488-1279-476B-8E0D-7ED67C80AB41}"/>
              </a:ext>
            </a:extLst>
          </p:cNvPr>
          <p:cNvSpPr>
            <a:spLocks noGrp="1"/>
          </p:cNvSpPr>
          <p:nvPr>
            <p:ph type="title"/>
          </p:nvPr>
        </p:nvSpPr>
        <p:spPr/>
        <p:txBody>
          <a:bodyPr>
            <a:normAutofit/>
          </a:bodyPr>
          <a:lstStyle/>
          <a:p>
            <a:pPr algn="ctr"/>
            <a:r>
              <a:rPr lang="uk-UA" dirty="0"/>
              <a:t>Визначення профілювання ВПО</a:t>
            </a:r>
            <a:endParaRPr lang="en-US" dirty="0"/>
          </a:p>
        </p:txBody>
      </p:sp>
      <p:sp>
        <p:nvSpPr>
          <p:cNvPr id="3" name="Content Placeholder 2">
            <a:extLst>
              <a:ext uri="{FF2B5EF4-FFF2-40B4-BE49-F238E27FC236}">
                <a16:creationId xmlns:a16="http://schemas.microsoft.com/office/drawing/2014/main" id="{2DB0650A-266C-419D-A189-E3DEFFB05E3E}"/>
              </a:ext>
            </a:extLst>
          </p:cNvPr>
          <p:cNvSpPr>
            <a:spLocks noGrp="1"/>
          </p:cNvSpPr>
          <p:nvPr>
            <p:ph sz="half" idx="10"/>
          </p:nvPr>
        </p:nvSpPr>
        <p:spPr/>
        <p:txBody>
          <a:bodyPr>
            <a:normAutofit fontScale="92500" lnSpcReduction="10000"/>
          </a:bodyPr>
          <a:lstStyle/>
          <a:p>
            <a:pPr>
              <a:lnSpc>
                <a:spcPct val="100000"/>
              </a:lnSpc>
              <a:spcBef>
                <a:spcPts val="0"/>
              </a:spcBef>
              <a:defRPr/>
            </a:pPr>
            <a:r>
              <a:rPr lang="en-US" b="1" dirty="0"/>
              <a:t>“</a:t>
            </a:r>
            <a:r>
              <a:rPr lang="ru-RU" b="1" dirty="0" err="1"/>
              <a:t>Профілювання</a:t>
            </a:r>
            <a:r>
              <a:rPr lang="ru-RU" b="1" dirty="0"/>
              <a:t> - </a:t>
            </a:r>
            <a:r>
              <a:rPr lang="ru-RU" b="1" dirty="0" err="1"/>
              <a:t>це</a:t>
            </a:r>
            <a:r>
              <a:rPr lang="ru-RU" b="1" dirty="0"/>
              <a:t> </a:t>
            </a:r>
            <a:r>
              <a:rPr lang="ru-RU" b="1" u="sng" dirty="0" err="1"/>
              <a:t>спільний</a:t>
            </a:r>
            <a:r>
              <a:rPr lang="ru-RU" b="1" u="sng" dirty="0"/>
              <a:t> </a:t>
            </a:r>
            <a:r>
              <a:rPr lang="ru-RU" b="1" u="sng" dirty="0" err="1"/>
              <a:t>процес</a:t>
            </a:r>
            <a:r>
              <a:rPr lang="ru-RU" b="1" u="sng" dirty="0"/>
              <a:t> </a:t>
            </a:r>
            <a:r>
              <a:rPr lang="ru-RU" b="1" dirty="0" err="1"/>
              <a:t>виявлення</a:t>
            </a:r>
            <a:r>
              <a:rPr lang="ru-RU" b="1" dirty="0"/>
              <a:t> </a:t>
            </a:r>
            <a:r>
              <a:rPr lang="ru-RU" b="1" dirty="0" err="1"/>
              <a:t>внутрішньо</a:t>
            </a:r>
            <a:r>
              <a:rPr lang="ru-RU" b="1" dirty="0"/>
              <a:t> </a:t>
            </a:r>
            <a:r>
              <a:rPr lang="ru-RU" b="1" dirty="0" err="1"/>
              <a:t>переміщених</a:t>
            </a:r>
            <a:r>
              <a:rPr lang="ru-RU" b="1" dirty="0"/>
              <a:t> </a:t>
            </a:r>
            <a:r>
              <a:rPr lang="ru-RU" b="1" dirty="0" err="1"/>
              <a:t>груп</a:t>
            </a:r>
            <a:r>
              <a:rPr lang="ru-RU" b="1" dirty="0"/>
              <a:t> </a:t>
            </a:r>
            <a:r>
              <a:rPr lang="ru-RU" b="1" dirty="0" err="1"/>
              <a:t>або</a:t>
            </a:r>
            <a:r>
              <a:rPr lang="ru-RU" b="1" dirty="0"/>
              <a:t> </a:t>
            </a:r>
            <a:r>
              <a:rPr lang="ru-RU" b="1" dirty="0" err="1"/>
              <a:t>осіб</a:t>
            </a:r>
            <a:r>
              <a:rPr lang="ru-RU" b="1" dirty="0"/>
              <a:t> за </a:t>
            </a:r>
            <a:r>
              <a:rPr lang="ru-RU" b="1" dirty="0" err="1"/>
              <a:t>допомогою</a:t>
            </a:r>
            <a:r>
              <a:rPr lang="ru-RU" b="1" dirty="0"/>
              <a:t> </a:t>
            </a:r>
            <a:r>
              <a:rPr lang="ru-RU" b="1" dirty="0" err="1"/>
              <a:t>збору</a:t>
            </a:r>
            <a:r>
              <a:rPr lang="ru-RU" b="1" dirty="0"/>
              <a:t> </a:t>
            </a:r>
            <a:r>
              <a:rPr lang="ru-RU" b="1" dirty="0" err="1"/>
              <a:t>даних</a:t>
            </a:r>
            <a:r>
              <a:rPr lang="ru-RU" b="1" dirty="0"/>
              <a:t>, </a:t>
            </a:r>
            <a:r>
              <a:rPr lang="ru-RU" b="1" dirty="0" err="1"/>
              <a:t>включаючи</a:t>
            </a:r>
            <a:r>
              <a:rPr lang="ru-RU" b="1" dirty="0"/>
              <a:t> </a:t>
            </a:r>
            <a:r>
              <a:rPr lang="ru-RU" b="1" dirty="0" err="1"/>
              <a:t>підрахунок</a:t>
            </a:r>
            <a:r>
              <a:rPr lang="ru-RU" b="1" dirty="0"/>
              <a:t> та </a:t>
            </a:r>
            <a:r>
              <a:rPr lang="ru-RU" b="1" dirty="0" err="1"/>
              <a:t>аналіз</a:t>
            </a:r>
            <a:r>
              <a:rPr lang="ru-RU" b="1" dirty="0"/>
              <a:t>, з метою </a:t>
            </a:r>
            <a:r>
              <a:rPr lang="ru-RU" b="1" dirty="0" err="1"/>
              <a:t>вжиття</a:t>
            </a:r>
            <a:r>
              <a:rPr lang="ru-RU" b="1" dirty="0"/>
              <a:t> </a:t>
            </a:r>
            <a:r>
              <a:rPr lang="ru-RU" b="1" dirty="0" err="1"/>
              <a:t>заходів</a:t>
            </a:r>
            <a:r>
              <a:rPr lang="ru-RU" b="1" dirty="0"/>
              <a:t> </a:t>
            </a:r>
            <a:r>
              <a:rPr lang="ru-RU" b="1" dirty="0" err="1"/>
              <a:t>щодо</a:t>
            </a:r>
            <a:r>
              <a:rPr lang="ru-RU" b="1" dirty="0"/>
              <a:t> </a:t>
            </a:r>
            <a:r>
              <a:rPr lang="ru-RU" b="1" dirty="0" err="1"/>
              <a:t>адвокації</a:t>
            </a:r>
            <a:r>
              <a:rPr lang="ru-RU" b="1" dirty="0"/>
              <a:t> </a:t>
            </a:r>
            <a:r>
              <a:rPr lang="ru-RU" b="1" dirty="0" err="1"/>
              <a:t>від</a:t>
            </a:r>
            <a:r>
              <a:rPr lang="ru-RU" b="1" dirty="0"/>
              <a:t> </a:t>
            </a:r>
            <a:r>
              <a:rPr lang="ru-RU" b="1" dirty="0" err="1"/>
              <a:t>їх</a:t>
            </a:r>
            <a:r>
              <a:rPr lang="ru-RU" b="1" dirty="0"/>
              <a:t> </a:t>
            </a:r>
            <a:r>
              <a:rPr lang="ru-RU" b="1" dirty="0" err="1"/>
              <a:t>імені</a:t>
            </a:r>
            <a:r>
              <a:rPr lang="ru-RU" b="1" dirty="0"/>
              <a:t>, </a:t>
            </a:r>
            <a:r>
              <a:rPr lang="ru-RU" b="1" dirty="0" err="1"/>
              <a:t>захисту</a:t>
            </a:r>
            <a:r>
              <a:rPr lang="ru-RU" b="1" dirty="0"/>
              <a:t> та </a:t>
            </a:r>
            <a:r>
              <a:rPr lang="ru-RU" b="1" dirty="0" err="1"/>
              <a:t>допомоги</a:t>
            </a:r>
            <a:r>
              <a:rPr lang="ru-RU" b="1" dirty="0"/>
              <a:t> </a:t>
            </a:r>
            <a:r>
              <a:rPr lang="ru-RU" b="1" dirty="0" err="1"/>
              <a:t>їм</a:t>
            </a:r>
            <a:r>
              <a:rPr lang="ru-RU" b="1" dirty="0"/>
              <a:t> і, </a:t>
            </a:r>
            <a:r>
              <a:rPr lang="ru-RU" b="1" dirty="0" err="1"/>
              <a:t>врешті-решт</a:t>
            </a:r>
            <a:r>
              <a:rPr lang="ru-RU" b="1" dirty="0"/>
              <a:t>, </a:t>
            </a:r>
            <a:r>
              <a:rPr lang="ru-RU" b="1" dirty="0" err="1"/>
              <a:t>сприяння</a:t>
            </a:r>
            <a:r>
              <a:rPr lang="ru-RU" b="1" dirty="0"/>
              <a:t> </a:t>
            </a:r>
            <a:r>
              <a:rPr lang="ru-RU" b="1" u="sng" dirty="0" err="1"/>
              <a:t>вирішенню</a:t>
            </a:r>
            <a:r>
              <a:rPr lang="ru-RU" b="1" u="sng" dirty="0"/>
              <a:t> </a:t>
            </a:r>
            <a:r>
              <a:rPr lang="ru-RU" b="1" u="sng" dirty="0" err="1"/>
              <a:t>їхніх</a:t>
            </a:r>
            <a:r>
              <a:rPr lang="ru-RU" b="1" u="sng" dirty="0"/>
              <a:t> проблем </a:t>
            </a:r>
            <a:r>
              <a:rPr lang="ru-RU" b="1" u="sng" dirty="0" err="1"/>
              <a:t>переміщення</a:t>
            </a:r>
            <a:r>
              <a:rPr lang="en-US" b="1" dirty="0"/>
              <a:t>”</a:t>
            </a:r>
          </a:p>
          <a:p>
            <a:pPr>
              <a:lnSpc>
                <a:spcPct val="100000"/>
              </a:lnSpc>
              <a:spcBef>
                <a:spcPts val="0"/>
              </a:spcBef>
              <a:defRPr/>
            </a:pPr>
            <a:endParaRPr lang="en-US" sz="2000" dirty="0"/>
          </a:p>
          <a:p>
            <a:pPr>
              <a:lnSpc>
                <a:spcPct val="100000"/>
              </a:lnSpc>
              <a:spcBef>
                <a:spcPts val="0"/>
              </a:spcBef>
              <a:defRPr/>
            </a:pPr>
            <a:r>
              <a:rPr lang="uk-UA" sz="3200" b="1" dirty="0"/>
              <a:t>Профілювання включає</a:t>
            </a:r>
            <a:r>
              <a:rPr lang="en-US" sz="3200" b="1" dirty="0"/>
              <a:t>:</a:t>
            </a:r>
          </a:p>
          <a:p>
            <a:pPr>
              <a:lnSpc>
                <a:spcPct val="100000"/>
              </a:lnSpc>
              <a:spcBef>
                <a:spcPts val="0"/>
              </a:spcBef>
              <a:defRPr/>
            </a:pPr>
            <a:r>
              <a:rPr lang="uk-UA" dirty="0"/>
              <a:t>Основні дані</a:t>
            </a:r>
            <a:r>
              <a:rPr lang="en-US" dirty="0"/>
              <a:t>: </a:t>
            </a:r>
            <a:r>
              <a:rPr lang="uk-UA" dirty="0"/>
              <a:t>числа із розподілом за віком, статтю, місцезнаходженням та іншими ознаками</a:t>
            </a:r>
            <a:endParaRPr lang="en-US" dirty="0"/>
          </a:p>
          <a:p>
            <a:pPr>
              <a:lnSpc>
                <a:spcPct val="100000"/>
              </a:lnSpc>
              <a:spcBef>
                <a:spcPts val="0"/>
              </a:spcBef>
              <a:defRPr/>
            </a:pPr>
            <a:r>
              <a:rPr lang="uk-UA" dirty="0"/>
              <a:t>Умови після переміщення такі як: гуманітарні вразливості та необхідність захисту, потреби розвитку</a:t>
            </a:r>
            <a:endParaRPr lang="en-US" dirty="0"/>
          </a:p>
          <a:p>
            <a:pPr>
              <a:lnSpc>
                <a:spcPct val="100000"/>
              </a:lnSpc>
              <a:spcBef>
                <a:spcPts val="0"/>
              </a:spcBef>
              <a:defRPr/>
            </a:pPr>
            <a:r>
              <a:rPr lang="uk-UA" dirty="0"/>
              <a:t>Моделі переміщення</a:t>
            </a:r>
            <a:r>
              <a:rPr lang="en-US" dirty="0"/>
              <a:t>, </a:t>
            </a:r>
            <a:r>
              <a:rPr lang="uk-UA" dirty="0"/>
              <a:t>причини та подальші наміри</a:t>
            </a:r>
            <a:endParaRPr lang="en-US" dirty="0"/>
          </a:p>
          <a:p>
            <a:endParaRPr lang="en-US" dirty="0"/>
          </a:p>
        </p:txBody>
      </p:sp>
    </p:spTree>
    <p:extLst>
      <p:ext uri="{BB962C8B-B14F-4D97-AF65-F5344CB8AC3E}">
        <p14:creationId xmlns:p14="http://schemas.microsoft.com/office/powerpoint/2010/main" val="2140507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CA8E-EE6D-47BE-8887-3F5F7D458461}"/>
              </a:ext>
            </a:extLst>
          </p:cNvPr>
          <p:cNvSpPr>
            <a:spLocks noGrp="1"/>
          </p:cNvSpPr>
          <p:nvPr>
            <p:ph type="title"/>
          </p:nvPr>
        </p:nvSpPr>
        <p:spPr/>
        <p:txBody>
          <a:bodyPr>
            <a:normAutofit/>
          </a:bodyPr>
          <a:lstStyle/>
          <a:p>
            <a:pPr algn="ctr"/>
            <a:r>
              <a:rPr lang="uk-UA" dirty="0"/>
              <a:t>Ключові принципи</a:t>
            </a:r>
            <a:endParaRPr lang="en-US" dirty="0"/>
          </a:p>
        </p:txBody>
      </p:sp>
      <p:sp>
        <p:nvSpPr>
          <p:cNvPr id="3" name="Content Placeholder 2">
            <a:extLst>
              <a:ext uri="{FF2B5EF4-FFF2-40B4-BE49-F238E27FC236}">
                <a16:creationId xmlns:a16="http://schemas.microsoft.com/office/drawing/2014/main" id="{FCCDCEAC-DDEB-4D84-BE95-A6BDCBC70A07}"/>
              </a:ext>
            </a:extLst>
          </p:cNvPr>
          <p:cNvSpPr>
            <a:spLocks noGrp="1"/>
          </p:cNvSpPr>
          <p:nvPr>
            <p:ph sz="half" idx="10"/>
          </p:nvPr>
        </p:nvSpPr>
        <p:spPr>
          <a:xfrm>
            <a:off x="508416" y="1230061"/>
            <a:ext cx="11408764" cy="4397878"/>
          </a:xfrm>
        </p:spPr>
        <p:txBody>
          <a:bodyPr>
            <a:noAutofit/>
          </a:bodyPr>
          <a:lstStyle/>
          <a:p>
            <a:pPr marL="457200" indent="-457200">
              <a:buFont typeface="Arial" panose="020B0604020202020204" pitchFamily="34" charset="0"/>
              <a:buChar char="•"/>
            </a:pPr>
            <a:r>
              <a:rPr lang="uk-UA" sz="3600" dirty="0"/>
              <a:t>Співпраця та консенсус </a:t>
            </a:r>
            <a:r>
              <a:rPr lang="en-GB" sz="3600" dirty="0"/>
              <a:t> </a:t>
            </a:r>
          </a:p>
          <a:p>
            <a:pPr marL="457200" indent="-457200">
              <a:buFont typeface="Arial" panose="020B0604020202020204" pitchFamily="34" charset="0"/>
              <a:buChar char="•"/>
            </a:pPr>
            <a:r>
              <a:rPr lang="uk-UA" sz="3600" dirty="0"/>
              <a:t>Національна (державна) власність</a:t>
            </a:r>
            <a:endParaRPr lang="en-GB" sz="3600" dirty="0"/>
          </a:p>
          <a:p>
            <a:pPr marL="457200" indent="-457200">
              <a:buFont typeface="Arial" panose="020B0604020202020204" pitchFamily="34" charset="0"/>
              <a:buChar char="•"/>
            </a:pPr>
            <a:r>
              <a:rPr lang="uk-UA" sz="3600" dirty="0"/>
              <a:t>Розбудова національного (державного) потенціалу  </a:t>
            </a:r>
          </a:p>
          <a:p>
            <a:pPr marL="457200" indent="-457200">
              <a:buFont typeface="Arial" panose="020B0604020202020204" pitchFamily="34" charset="0"/>
              <a:buChar char="•"/>
            </a:pPr>
            <a:r>
              <a:rPr lang="uk-UA" sz="3600" dirty="0"/>
              <a:t>Базування на чітко визначених цілях</a:t>
            </a:r>
            <a:endParaRPr lang="en-GB" sz="3600" dirty="0"/>
          </a:p>
          <a:p>
            <a:pPr marL="457200" indent="-457200">
              <a:buFont typeface="Arial" panose="020B0604020202020204" pitchFamily="34" charset="0"/>
              <a:buChar char="•"/>
            </a:pPr>
            <a:r>
              <a:rPr lang="uk-UA" sz="3600" dirty="0"/>
              <a:t>Дані основані на фактах</a:t>
            </a:r>
            <a:r>
              <a:rPr lang="en-GB" sz="3600" dirty="0"/>
              <a:t> </a:t>
            </a:r>
            <a:r>
              <a:rPr lang="uk-UA" sz="3600" dirty="0"/>
              <a:t>та врахуванні специфіки контексту</a:t>
            </a:r>
          </a:p>
          <a:p>
            <a:pPr marL="457200" indent="-457200">
              <a:buFont typeface="Arial" panose="020B0604020202020204" pitchFamily="34" charset="0"/>
              <a:buChar char="•"/>
            </a:pPr>
            <a:r>
              <a:rPr lang="ru-RU" sz="3600" dirty="0" err="1"/>
              <a:t>Адаптація</a:t>
            </a:r>
            <a:r>
              <a:rPr lang="ru-RU" sz="3600" dirty="0"/>
              <a:t> до </a:t>
            </a:r>
            <a:r>
              <a:rPr lang="ru-RU" sz="3600" dirty="0" err="1"/>
              <a:t>міських</a:t>
            </a:r>
            <a:r>
              <a:rPr lang="ru-RU" sz="3600" dirty="0"/>
              <a:t> умов</a:t>
            </a:r>
          </a:p>
          <a:p>
            <a:pPr marL="457200" indent="-457200">
              <a:buFont typeface="Arial" panose="020B0604020202020204" pitchFamily="34" charset="0"/>
              <a:buChar char="•"/>
            </a:pPr>
            <a:r>
              <a:rPr lang="ru-RU" sz="3600" dirty="0" err="1"/>
              <a:t>Орієнтовані</a:t>
            </a:r>
            <a:r>
              <a:rPr lang="ru-RU" sz="3600" dirty="0"/>
              <a:t> на </a:t>
            </a:r>
            <a:r>
              <a:rPr lang="ru-RU" sz="3600" dirty="0" err="1"/>
              <a:t>результати</a:t>
            </a:r>
            <a:r>
              <a:rPr lang="ru-RU" sz="3600" dirty="0"/>
              <a:t> та </a:t>
            </a:r>
            <a:r>
              <a:rPr lang="ru-RU" sz="3600" dirty="0" err="1"/>
              <a:t>дії</a:t>
            </a:r>
            <a:r>
              <a:rPr lang="ru-RU" sz="3600" dirty="0"/>
              <a:t>: </a:t>
            </a:r>
            <a:r>
              <a:rPr lang="uk-UA" sz="3600" dirty="0"/>
              <a:t>довгострокові рішення в пріоритеті </a:t>
            </a:r>
            <a:endParaRPr lang="en-GB" sz="3600" dirty="0"/>
          </a:p>
        </p:txBody>
      </p:sp>
    </p:spTree>
    <p:extLst>
      <p:ext uri="{BB962C8B-B14F-4D97-AF65-F5344CB8AC3E}">
        <p14:creationId xmlns:p14="http://schemas.microsoft.com/office/powerpoint/2010/main" val="37487176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074D5-8872-48F3-880E-A63E5FD586A0}"/>
              </a:ext>
            </a:extLst>
          </p:cNvPr>
          <p:cNvSpPr>
            <a:spLocks noGrp="1"/>
          </p:cNvSpPr>
          <p:nvPr>
            <p:ph type="title"/>
          </p:nvPr>
        </p:nvSpPr>
        <p:spPr/>
        <p:txBody>
          <a:bodyPr>
            <a:normAutofit/>
          </a:bodyPr>
          <a:lstStyle/>
          <a:p>
            <a:pPr algn="ctr"/>
            <a:r>
              <a:rPr lang="uk-UA" dirty="0">
                <a:ea typeface="ＭＳ Ｐゴシック" panose="020B0600070205080204" pitchFamily="34" charset="-128"/>
              </a:rPr>
              <a:t>Кроки в процесі</a:t>
            </a:r>
            <a:endParaRPr lang="en-US" dirty="0"/>
          </a:p>
        </p:txBody>
      </p:sp>
      <p:sp>
        <p:nvSpPr>
          <p:cNvPr id="3" name="Content Placeholder 2">
            <a:extLst>
              <a:ext uri="{FF2B5EF4-FFF2-40B4-BE49-F238E27FC236}">
                <a16:creationId xmlns:a16="http://schemas.microsoft.com/office/drawing/2014/main" id="{491988D7-E938-434D-ABBC-870778307C37}"/>
              </a:ext>
            </a:extLst>
          </p:cNvPr>
          <p:cNvSpPr>
            <a:spLocks noGrp="1"/>
          </p:cNvSpPr>
          <p:nvPr>
            <p:ph sz="half" idx="10"/>
          </p:nvPr>
        </p:nvSpPr>
        <p:spPr>
          <a:xfrm>
            <a:off x="838199" y="1690688"/>
            <a:ext cx="10840454" cy="4397878"/>
          </a:xfrm>
        </p:spPr>
        <p:txBody>
          <a:bodyPr>
            <a:normAutofit fontScale="85000" lnSpcReduction="20000"/>
          </a:bodyPr>
          <a:lstStyle/>
          <a:p>
            <a:pPr marL="457200" indent="-457200">
              <a:lnSpc>
                <a:spcPct val="100000"/>
              </a:lnSpc>
              <a:spcBef>
                <a:spcPts val="0"/>
              </a:spcBef>
              <a:buFont typeface="Arial" panose="020B0604020202020204" pitchFamily="34" charset="0"/>
              <a:buChar char="•"/>
            </a:pPr>
            <a:r>
              <a:rPr lang="ru-RU" sz="3500" dirty="0" err="1"/>
              <a:t>Встановити</a:t>
            </a:r>
            <a:r>
              <a:rPr lang="ru-RU" sz="3500" dirty="0"/>
              <a:t> </a:t>
            </a:r>
            <a:r>
              <a:rPr lang="ru-RU" sz="3500" dirty="0" err="1"/>
              <a:t>необхідність</a:t>
            </a:r>
            <a:r>
              <a:rPr lang="ru-RU" sz="3500" dirty="0"/>
              <a:t> </a:t>
            </a:r>
            <a:r>
              <a:rPr lang="ru-RU" sz="3500" dirty="0" err="1"/>
              <a:t>профілювання</a:t>
            </a:r>
            <a:endParaRPr lang="ru-RU" sz="3500" dirty="0"/>
          </a:p>
          <a:p>
            <a:pPr marL="457200" indent="-457200">
              <a:lnSpc>
                <a:spcPct val="100000"/>
              </a:lnSpc>
              <a:spcBef>
                <a:spcPts val="0"/>
              </a:spcBef>
              <a:buFont typeface="Arial" panose="020B0604020202020204" pitchFamily="34" charset="0"/>
              <a:buChar char="•"/>
            </a:pPr>
            <a:r>
              <a:rPr lang="ru-RU" sz="3500" dirty="0"/>
              <a:t>Провести </a:t>
            </a:r>
            <a:r>
              <a:rPr lang="ru-RU" sz="3500" dirty="0" err="1"/>
              <a:t>всебічний</a:t>
            </a:r>
            <a:r>
              <a:rPr lang="ru-RU" sz="3500" dirty="0"/>
              <a:t> </a:t>
            </a:r>
            <a:r>
              <a:rPr lang="ru-RU" sz="3500" dirty="0" err="1"/>
              <a:t>огляд</a:t>
            </a:r>
            <a:r>
              <a:rPr lang="ru-RU" sz="3500" dirty="0"/>
              <a:t> </a:t>
            </a:r>
            <a:r>
              <a:rPr lang="ru-RU" sz="3500" dirty="0" err="1"/>
              <a:t>вторинних</a:t>
            </a:r>
            <a:r>
              <a:rPr lang="ru-RU" sz="3500" dirty="0"/>
              <a:t> </a:t>
            </a:r>
            <a:r>
              <a:rPr lang="ru-RU" sz="3500" dirty="0" err="1"/>
              <a:t>даних</a:t>
            </a:r>
            <a:endParaRPr lang="ru-RU" sz="3500" dirty="0"/>
          </a:p>
          <a:p>
            <a:pPr marL="457200" indent="-457200">
              <a:lnSpc>
                <a:spcPct val="100000"/>
              </a:lnSpc>
              <a:spcBef>
                <a:spcPts val="0"/>
              </a:spcBef>
              <a:buFont typeface="Arial" panose="020B0604020202020204" pitchFamily="34" charset="0"/>
              <a:buChar char="•"/>
            </a:pPr>
            <a:r>
              <a:rPr lang="ru-RU" sz="3500" dirty="0" err="1"/>
              <a:t>Створити</a:t>
            </a:r>
            <a:r>
              <a:rPr lang="ru-RU" sz="3500" dirty="0"/>
              <a:t> </a:t>
            </a:r>
            <a:r>
              <a:rPr lang="ru-RU" sz="3500" dirty="0" err="1"/>
              <a:t>Координаційну</a:t>
            </a:r>
            <a:r>
              <a:rPr lang="ru-RU" sz="3500" dirty="0"/>
              <a:t> платформу - </a:t>
            </a:r>
            <a:r>
              <a:rPr lang="ru-RU" sz="3500" dirty="0" err="1"/>
              <a:t>усіх</a:t>
            </a:r>
            <a:r>
              <a:rPr lang="ru-RU" sz="3500" dirty="0"/>
              <a:t> </a:t>
            </a:r>
            <a:r>
              <a:rPr lang="ru-RU" sz="3500" dirty="0" err="1"/>
              <a:t>відповідних</a:t>
            </a:r>
            <a:r>
              <a:rPr lang="ru-RU" sz="3500" dirty="0"/>
              <a:t> </a:t>
            </a:r>
            <a:r>
              <a:rPr lang="ru-RU" sz="3500" dirty="0" err="1"/>
              <a:t>партнерів</a:t>
            </a:r>
            <a:r>
              <a:rPr lang="ru-RU" sz="3500" dirty="0"/>
              <a:t> та </a:t>
            </a:r>
            <a:r>
              <a:rPr lang="ru-RU" sz="3500" dirty="0" err="1"/>
              <a:t>чіткі</a:t>
            </a:r>
            <a:r>
              <a:rPr lang="ru-RU" sz="3500" dirty="0"/>
              <a:t> </a:t>
            </a:r>
            <a:r>
              <a:rPr lang="ru-RU" sz="3500" dirty="0" err="1"/>
              <a:t>завдання</a:t>
            </a:r>
            <a:endParaRPr lang="ru-RU" sz="3500" dirty="0"/>
          </a:p>
          <a:p>
            <a:pPr marL="457200" indent="-457200">
              <a:lnSpc>
                <a:spcPct val="100000"/>
              </a:lnSpc>
              <a:spcBef>
                <a:spcPts val="0"/>
              </a:spcBef>
              <a:buFont typeface="Arial" panose="020B0604020202020204" pitchFamily="34" charset="0"/>
              <a:buChar char="•"/>
            </a:pPr>
            <a:r>
              <a:rPr lang="ru-RU" sz="3500" dirty="0" err="1"/>
              <a:t>Визначити</a:t>
            </a:r>
            <a:r>
              <a:rPr lang="ru-RU" sz="3500" dirty="0"/>
              <a:t> </a:t>
            </a:r>
            <a:r>
              <a:rPr lang="ru-RU" sz="3500" dirty="0" err="1"/>
              <a:t>чіткі</a:t>
            </a:r>
            <a:r>
              <a:rPr lang="ru-RU" sz="3500" dirty="0"/>
              <a:t> </a:t>
            </a:r>
            <a:r>
              <a:rPr lang="ru-RU" sz="3500" dirty="0" err="1"/>
              <a:t>цілі</a:t>
            </a:r>
            <a:r>
              <a:rPr lang="ru-RU" sz="3500" dirty="0"/>
              <a:t>, </a:t>
            </a:r>
            <a:r>
              <a:rPr lang="ru-RU" sz="3500" dirty="0" err="1"/>
              <a:t>які</a:t>
            </a:r>
            <a:r>
              <a:rPr lang="ru-RU" sz="3500" dirty="0"/>
              <a:t> </a:t>
            </a:r>
            <a:r>
              <a:rPr lang="ru-RU" sz="3500" dirty="0" err="1"/>
              <a:t>мають</a:t>
            </a:r>
            <a:r>
              <a:rPr lang="ru-RU" sz="3500" dirty="0"/>
              <a:t> бути </a:t>
            </a:r>
            <a:r>
              <a:rPr lang="ru-RU" sz="3500" dirty="0" err="1"/>
              <a:t>релевантними</a:t>
            </a:r>
            <a:r>
              <a:rPr lang="ru-RU" sz="3500" dirty="0"/>
              <a:t>, </a:t>
            </a:r>
            <a:r>
              <a:rPr lang="ru-RU" sz="3500" dirty="0" err="1"/>
              <a:t>здійсненними</a:t>
            </a:r>
            <a:r>
              <a:rPr lang="ru-RU" sz="3500" dirty="0"/>
              <a:t>, </a:t>
            </a:r>
            <a:r>
              <a:rPr lang="ru-RU" sz="3500" dirty="0" err="1"/>
              <a:t>узгодженими</a:t>
            </a:r>
            <a:r>
              <a:rPr lang="ru-RU" sz="3500" dirty="0"/>
              <a:t> та </a:t>
            </a:r>
            <a:r>
              <a:rPr lang="ru-RU" sz="3500" dirty="0" err="1"/>
              <a:t>спрямованими</a:t>
            </a:r>
            <a:r>
              <a:rPr lang="ru-RU" sz="3500" dirty="0"/>
              <a:t> на результат</a:t>
            </a:r>
          </a:p>
          <a:p>
            <a:pPr marL="457200" indent="-457200">
              <a:lnSpc>
                <a:spcPct val="100000"/>
              </a:lnSpc>
              <a:spcBef>
                <a:spcPts val="0"/>
              </a:spcBef>
              <a:buFont typeface="Arial" panose="020B0604020202020204" pitchFamily="34" charset="0"/>
              <a:buChar char="•"/>
            </a:pPr>
            <a:r>
              <a:rPr lang="ru-RU" sz="3500" dirty="0" err="1"/>
              <a:t>Визначити</a:t>
            </a:r>
            <a:r>
              <a:rPr lang="ru-RU" sz="3500" dirty="0"/>
              <a:t> </a:t>
            </a:r>
            <a:r>
              <a:rPr lang="ru-RU" sz="3500" dirty="0" err="1"/>
              <a:t>управління</a:t>
            </a:r>
            <a:r>
              <a:rPr lang="ru-RU" sz="3500" dirty="0"/>
              <a:t> </a:t>
            </a:r>
            <a:r>
              <a:rPr lang="ru-RU" sz="3500" dirty="0" err="1"/>
              <a:t>процесами</a:t>
            </a:r>
            <a:r>
              <a:rPr lang="ru-RU" sz="3500" dirty="0"/>
              <a:t> та план </a:t>
            </a:r>
            <a:r>
              <a:rPr lang="ru-RU" sz="3500" dirty="0" err="1"/>
              <a:t>роботи</a:t>
            </a:r>
            <a:r>
              <a:rPr lang="ru-RU" sz="3500" dirty="0"/>
              <a:t> </a:t>
            </a:r>
            <a:r>
              <a:rPr lang="ru-RU" sz="3500" dirty="0" err="1"/>
              <a:t>із</a:t>
            </a:r>
            <a:r>
              <a:rPr lang="ru-RU" sz="3500" dirty="0"/>
              <a:t> </a:t>
            </a:r>
            <a:r>
              <a:rPr lang="ru-RU" sz="3500" dirty="0" err="1"/>
              <a:t>часовими</a:t>
            </a:r>
            <a:r>
              <a:rPr lang="ru-RU" sz="3500" dirty="0"/>
              <a:t> рамками для </a:t>
            </a:r>
            <a:r>
              <a:rPr lang="ru-RU" sz="3500" dirty="0" err="1"/>
              <a:t>результатів</a:t>
            </a:r>
            <a:endParaRPr lang="ru-RU" sz="3500" dirty="0"/>
          </a:p>
          <a:p>
            <a:pPr marL="457200" indent="-457200">
              <a:lnSpc>
                <a:spcPct val="100000"/>
              </a:lnSpc>
              <a:spcBef>
                <a:spcPts val="0"/>
              </a:spcBef>
              <a:buFont typeface="Arial" panose="020B0604020202020204" pitchFamily="34" charset="0"/>
              <a:buChar char="•"/>
            </a:pPr>
            <a:r>
              <a:rPr lang="ru-RU" sz="3500" dirty="0" err="1"/>
              <a:t>Розробити</a:t>
            </a:r>
            <a:r>
              <a:rPr lang="ru-RU" sz="3500" dirty="0"/>
              <a:t> </a:t>
            </a:r>
            <a:r>
              <a:rPr lang="ru-RU" sz="3500" dirty="0" err="1"/>
              <a:t>методологію</a:t>
            </a:r>
            <a:r>
              <a:rPr lang="ru-RU" sz="3500" dirty="0"/>
              <a:t> та </a:t>
            </a:r>
            <a:r>
              <a:rPr lang="ru-RU" sz="3500" dirty="0" err="1"/>
              <a:t>інструменти</a:t>
            </a:r>
            <a:r>
              <a:rPr lang="ru-RU" sz="3500" dirty="0"/>
              <a:t> </a:t>
            </a:r>
            <a:r>
              <a:rPr lang="ru-RU" sz="3500" dirty="0" err="1"/>
              <a:t>збору</a:t>
            </a:r>
            <a:r>
              <a:rPr lang="ru-RU" sz="3500" dirty="0"/>
              <a:t> </a:t>
            </a:r>
            <a:r>
              <a:rPr lang="ru-RU" sz="3500" dirty="0" err="1"/>
              <a:t>даних</a:t>
            </a:r>
            <a:endParaRPr lang="ru-RU" sz="3500" dirty="0"/>
          </a:p>
          <a:p>
            <a:pPr marL="457200" indent="-457200">
              <a:lnSpc>
                <a:spcPct val="100000"/>
              </a:lnSpc>
              <a:spcBef>
                <a:spcPts val="0"/>
              </a:spcBef>
              <a:buFont typeface="Arial" panose="020B0604020202020204" pitchFamily="34" charset="0"/>
              <a:buChar char="•"/>
            </a:pPr>
            <a:r>
              <a:rPr lang="ru-RU" sz="3500" dirty="0" err="1"/>
              <a:t>Збір</a:t>
            </a:r>
            <a:r>
              <a:rPr lang="ru-RU" sz="3500" dirty="0"/>
              <a:t> </a:t>
            </a:r>
            <a:r>
              <a:rPr lang="ru-RU" sz="3500" dirty="0" err="1"/>
              <a:t>даних</a:t>
            </a:r>
            <a:r>
              <a:rPr lang="ru-RU" sz="3500" dirty="0"/>
              <a:t> на </a:t>
            </a:r>
            <a:r>
              <a:rPr lang="ru-RU" sz="3500" dirty="0" err="1"/>
              <a:t>місцяхта</a:t>
            </a:r>
            <a:r>
              <a:rPr lang="ru-RU" sz="3500" dirty="0"/>
              <a:t> </a:t>
            </a:r>
            <a:r>
              <a:rPr lang="ru-RU" sz="3500" dirty="0" err="1"/>
              <a:t>організація</a:t>
            </a:r>
            <a:endParaRPr lang="ru-RU" sz="3500" dirty="0"/>
          </a:p>
          <a:p>
            <a:pPr marL="457200" indent="-457200">
              <a:lnSpc>
                <a:spcPct val="100000"/>
              </a:lnSpc>
              <a:spcBef>
                <a:spcPts val="0"/>
              </a:spcBef>
              <a:buFont typeface="Arial" panose="020B0604020202020204" pitchFamily="34" charset="0"/>
              <a:buChar char="•"/>
            </a:pPr>
            <a:r>
              <a:rPr lang="ru-RU" sz="3500" dirty="0" err="1"/>
              <a:t>Обробка</a:t>
            </a:r>
            <a:r>
              <a:rPr lang="ru-RU" sz="3500" dirty="0"/>
              <a:t> </a:t>
            </a:r>
            <a:r>
              <a:rPr lang="ru-RU" sz="3500" dirty="0" err="1"/>
              <a:t>даних</a:t>
            </a:r>
            <a:r>
              <a:rPr lang="ru-RU" sz="3500" dirty="0"/>
              <a:t> та </a:t>
            </a:r>
            <a:r>
              <a:rPr lang="ru-RU" sz="3500" dirty="0" err="1"/>
              <a:t>звітування</a:t>
            </a:r>
            <a:endParaRPr lang="en-GB" sz="3200" dirty="0"/>
          </a:p>
        </p:txBody>
      </p:sp>
    </p:spTree>
    <p:extLst>
      <p:ext uri="{BB962C8B-B14F-4D97-AF65-F5344CB8AC3E}">
        <p14:creationId xmlns:p14="http://schemas.microsoft.com/office/powerpoint/2010/main" val="28117774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Graphic 2" descr="Questions">
            <a:extLst>
              <a:ext uri="{FF2B5EF4-FFF2-40B4-BE49-F238E27FC236}">
                <a16:creationId xmlns:a16="http://schemas.microsoft.com/office/drawing/2014/main" id="{2B7EDE6A-05A8-47F5-941F-ADC1743510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15616" y="1779665"/>
            <a:ext cx="3292524" cy="3292524"/>
          </a:xfrm>
          <a:prstGeom prst="rect">
            <a:avLst/>
          </a:prstGeom>
        </p:spPr>
      </p:pic>
      <p:cxnSp>
        <p:nvCxnSpPr>
          <p:cNvPr id="9" name="Straight Connector 8">
            <a:extLst>
              <a:ext uri="{FF2B5EF4-FFF2-40B4-BE49-F238E27FC236}">
                <a16:creationId xmlns:a16="http://schemas.microsoft.com/office/drawing/2014/main" id="{1C6AAE25-BD23-41B5-AAE4-1DA5898C2A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573887"/>
            <a:ext cx="0" cy="3710227"/>
          </a:xfrm>
          <a:prstGeom prst="line">
            <a:avLst/>
          </a:prstGeom>
          <a:ln w="19050">
            <a:solidFill>
              <a:srgbClr val="1159D1"/>
            </a:solidFill>
          </a:ln>
        </p:spPr>
        <p:style>
          <a:lnRef idx="1">
            <a:schemeClr val="accent1"/>
          </a:lnRef>
          <a:fillRef idx="0">
            <a:schemeClr val="accent1"/>
          </a:fillRef>
          <a:effectRef idx="0">
            <a:schemeClr val="accent1"/>
          </a:effectRef>
          <a:fontRef idx="minor">
            <a:schemeClr val="tx1"/>
          </a:fontRef>
        </p:style>
      </p:cxnSp>
      <p:pic>
        <p:nvPicPr>
          <p:cNvPr id="4" name="Picture 3" descr="Text&#10;&#10;Description automatically generated">
            <a:extLst>
              <a:ext uri="{FF2B5EF4-FFF2-40B4-BE49-F238E27FC236}">
                <a16:creationId xmlns:a16="http://schemas.microsoft.com/office/drawing/2014/main" id="{5FBFD58C-269B-49B0-88A8-BC0D6561B7BF}"/>
              </a:ext>
            </a:extLst>
          </p:cNvPr>
          <p:cNvPicPr/>
          <p:nvPr/>
        </p:nvPicPr>
        <p:blipFill rotWithShape="1">
          <a:blip r:embed="rId5">
            <a:extLst>
              <a:ext uri="{28A0092B-C50C-407E-A947-70E740481C1C}">
                <a14:useLocalDpi xmlns:a14="http://schemas.microsoft.com/office/drawing/2010/main" val="0"/>
              </a:ext>
            </a:extLst>
          </a:blip>
          <a:srcRect l="1282" r="1" b="16760"/>
          <a:stretch/>
        </p:blipFill>
        <p:spPr bwMode="auto">
          <a:xfrm>
            <a:off x="4886676" y="2682796"/>
            <a:ext cx="6184580" cy="1851626"/>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23412259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B4DAEA-C2E9-4AE8-95E1-99F42D5D3123}"/>
              </a:ext>
            </a:extLst>
          </p:cNvPr>
          <p:cNvSpPr>
            <a:spLocks noGrp="1"/>
          </p:cNvSpPr>
          <p:nvPr>
            <p:ph type="title"/>
          </p:nvPr>
        </p:nvSpPr>
        <p:spPr>
          <a:xfrm>
            <a:off x="4687968" y="2651333"/>
            <a:ext cx="3038517" cy="815767"/>
          </a:xfrm>
        </p:spPr>
        <p:txBody>
          <a:bodyPr>
            <a:normAutofit/>
          </a:bodyPr>
          <a:lstStyle/>
          <a:p>
            <a:r>
              <a:rPr lang="uk-UA" b="1" dirty="0"/>
              <a:t>ДЯКУЄМО</a:t>
            </a:r>
            <a:r>
              <a:rPr lang="en-US" b="1" dirty="0"/>
              <a:t>!</a:t>
            </a:r>
          </a:p>
        </p:txBody>
      </p:sp>
      <p:pic>
        <p:nvPicPr>
          <p:cNvPr id="3" name="Picture 2">
            <a:extLst>
              <a:ext uri="{FF2B5EF4-FFF2-40B4-BE49-F238E27FC236}">
                <a16:creationId xmlns:a16="http://schemas.microsoft.com/office/drawing/2014/main" id="{C85A0377-3A71-4470-82B6-097F156163D5}"/>
              </a:ext>
            </a:extLst>
          </p:cNvPr>
          <p:cNvPicPr/>
          <p:nvPr/>
        </p:nvPicPr>
        <p:blipFill rotWithShape="1">
          <a:blip r:embed="rId3">
            <a:alphaModFix amt="20000"/>
            <a:extLst>
              <a:ext uri="{28A0092B-C50C-407E-A947-70E740481C1C}">
                <a14:useLocalDpi xmlns:a14="http://schemas.microsoft.com/office/drawing/2010/main" val="0"/>
              </a:ext>
            </a:extLst>
          </a:blip>
          <a:srcRect l="1282" r="1" b="16760"/>
          <a:stretch/>
        </p:blipFill>
        <p:spPr bwMode="auto">
          <a:xfrm>
            <a:off x="3104942" y="4180114"/>
            <a:ext cx="6551526" cy="20197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14767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E928E-F4A1-2D4D-BA3E-0ADD67C9AFF4}"/>
              </a:ext>
            </a:extLst>
          </p:cNvPr>
          <p:cNvSpPr>
            <a:spLocks noGrp="1"/>
          </p:cNvSpPr>
          <p:nvPr>
            <p:ph type="title"/>
          </p:nvPr>
        </p:nvSpPr>
        <p:spPr/>
        <p:txBody>
          <a:bodyPr/>
          <a:lstStyle/>
          <a:p>
            <a:r>
              <a:rPr lang="uk-UA" dirty="0"/>
              <a:t>Результати зустрічей</a:t>
            </a:r>
            <a:endParaRPr lang="en-DE" dirty="0"/>
          </a:p>
        </p:txBody>
      </p:sp>
      <p:sp>
        <p:nvSpPr>
          <p:cNvPr id="3" name="Content Placeholder 2">
            <a:extLst>
              <a:ext uri="{FF2B5EF4-FFF2-40B4-BE49-F238E27FC236}">
                <a16:creationId xmlns:a16="http://schemas.microsoft.com/office/drawing/2014/main" id="{57F6194B-CB05-7C4F-80D4-3EA0844FAE3D}"/>
              </a:ext>
            </a:extLst>
          </p:cNvPr>
          <p:cNvSpPr>
            <a:spLocks noGrp="1"/>
          </p:cNvSpPr>
          <p:nvPr>
            <p:ph idx="1"/>
          </p:nvPr>
        </p:nvSpPr>
        <p:spPr/>
        <p:txBody>
          <a:bodyPr/>
          <a:lstStyle/>
          <a:p>
            <a:r>
              <a:rPr lang="uk-UA" dirty="0" err="1"/>
              <a:t>Органіграмма</a:t>
            </a:r>
            <a:r>
              <a:rPr lang="uk-UA" dirty="0"/>
              <a:t> Житлового проєкту</a:t>
            </a:r>
          </a:p>
          <a:p>
            <a:r>
              <a:rPr lang="uk-UA" dirty="0"/>
              <a:t>Матриця розподілу відповідальності</a:t>
            </a:r>
            <a:r>
              <a:rPr lang="en-US" dirty="0"/>
              <a:t> </a:t>
            </a:r>
            <a:endParaRPr lang="en-DE" dirty="0"/>
          </a:p>
          <a:p>
            <a:r>
              <a:rPr lang="ru-RU" dirty="0" err="1"/>
              <a:t>Детальний</a:t>
            </a:r>
            <a:r>
              <a:rPr lang="ru-RU" dirty="0"/>
              <a:t> план </a:t>
            </a:r>
            <a:r>
              <a:rPr lang="ru-RU" dirty="0" err="1"/>
              <a:t>завдань</a:t>
            </a:r>
            <a:r>
              <a:rPr lang="ru-RU" dirty="0"/>
              <a:t> /</a:t>
            </a:r>
            <a:r>
              <a:rPr lang="ru-RU" dirty="0" err="1"/>
              <a:t>розподілу</a:t>
            </a:r>
            <a:r>
              <a:rPr lang="ru-RU" dirty="0"/>
              <a:t> </a:t>
            </a:r>
            <a:r>
              <a:rPr lang="ru-RU" dirty="0" err="1"/>
              <a:t>робіт</a:t>
            </a:r>
            <a:endParaRPr lang="ru-RU" dirty="0"/>
          </a:p>
          <a:p>
            <a:r>
              <a:rPr lang="ru-RU" dirty="0"/>
              <a:t>План </a:t>
            </a:r>
            <a:r>
              <a:rPr lang="ru-RU" dirty="0" err="1"/>
              <a:t>роботи</a:t>
            </a:r>
            <a:r>
              <a:rPr lang="ru-RU" dirty="0"/>
              <a:t> та </a:t>
            </a:r>
            <a:r>
              <a:rPr lang="ru-RU" dirty="0" err="1"/>
              <a:t>наступні</a:t>
            </a:r>
            <a:r>
              <a:rPr lang="ru-RU" dirty="0"/>
              <a:t> кроки, </a:t>
            </a:r>
            <a:r>
              <a:rPr lang="ru-RU" dirty="0" err="1"/>
              <a:t>які</a:t>
            </a:r>
            <a:r>
              <a:rPr lang="ru-RU" dirty="0"/>
              <a:t> </a:t>
            </a:r>
            <a:r>
              <a:rPr lang="ru-RU" dirty="0" err="1"/>
              <a:t>слід</a:t>
            </a:r>
            <a:r>
              <a:rPr lang="ru-RU" dirty="0"/>
              <a:t> </a:t>
            </a:r>
            <a:r>
              <a:rPr lang="ru-RU" dirty="0" err="1"/>
              <a:t>зробити</a:t>
            </a:r>
            <a:r>
              <a:rPr lang="ru-RU" dirty="0"/>
              <a:t> </a:t>
            </a:r>
            <a:r>
              <a:rPr lang="ru-RU" dirty="0" err="1"/>
              <a:t>після</a:t>
            </a:r>
            <a:r>
              <a:rPr lang="ru-RU" dirty="0"/>
              <a:t> </a:t>
            </a:r>
            <a:r>
              <a:rPr lang="ru-RU" dirty="0" err="1"/>
              <a:t>семінару</a:t>
            </a:r>
            <a:endParaRPr lang="en-DE" dirty="0"/>
          </a:p>
          <a:p>
            <a:pPr marL="0" indent="0">
              <a:buNone/>
            </a:pPr>
            <a:endParaRPr lang="en-GB" dirty="0"/>
          </a:p>
          <a:p>
            <a:pPr marL="0" indent="0">
              <a:buNone/>
            </a:pPr>
            <a:endParaRPr lang="en-GB" dirty="0"/>
          </a:p>
        </p:txBody>
      </p:sp>
      <p:pic>
        <p:nvPicPr>
          <p:cNvPr id="6" name="Picture 5">
            <a:extLst>
              <a:ext uri="{FF2B5EF4-FFF2-40B4-BE49-F238E27FC236}">
                <a16:creationId xmlns:a16="http://schemas.microsoft.com/office/drawing/2014/main" id="{91F5344F-0F32-4B52-8D4C-B734E84BBDFF}"/>
              </a:ext>
            </a:extLst>
          </p:cNvPr>
          <p:cNvPicPr>
            <a:picLocks noChangeAspect="1"/>
          </p:cNvPicPr>
          <p:nvPr/>
        </p:nvPicPr>
        <p:blipFill>
          <a:blip r:embed="rId2">
            <a:clrChange>
              <a:clrFrom>
                <a:srgbClr val="EFEFEF"/>
              </a:clrFrom>
              <a:clrTo>
                <a:srgbClr val="EFEFEF">
                  <a:alpha val="0"/>
                </a:srgbClr>
              </a:clrTo>
            </a:clrChange>
          </a:blip>
          <a:stretch>
            <a:fillRect/>
          </a:stretch>
        </p:blipFill>
        <p:spPr>
          <a:xfrm>
            <a:off x="6096000" y="4345944"/>
            <a:ext cx="5411243" cy="1715298"/>
          </a:xfrm>
          <a:prstGeom prst="rect">
            <a:avLst/>
          </a:prstGeom>
        </p:spPr>
      </p:pic>
    </p:spTree>
    <p:extLst>
      <p:ext uri="{BB962C8B-B14F-4D97-AF65-F5344CB8AC3E}">
        <p14:creationId xmlns:p14="http://schemas.microsoft.com/office/powerpoint/2010/main" val="1102759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xt&#10;&#10;Description automatically generated">
            <a:extLst>
              <a:ext uri="{FF2B5EF4-FFF2-40B4-BE49-F238E27FC236}">
                <a16:creationId xmlns:a16="http://schemas.microsoft.com/office/drawing/2014/main" id="{5764F33A-FF73-48C5-9D40-7058D87C09E3}"/>
              </a:ext>
            </a:extLst>
          </p:cNvPr>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282" r="1" b="16760"/>
          <a:stretch/>
        </p:blipFill>
        <p:spPr bwMode="auto">
          <a:xfrm>
            <a:off x="3358501" y="4429011"/>
            <a:ext cx="6184580" cy="1801522"/>
          </a:xfrm>
          <a:prstGeom prst="rect">
            <a:avLst/>
          </a:prstGeom>
          <a:extLst>
            <a:ext uri="{53640926-AAD7-44D8-BBD7-CCE9431645EC}">
              <a14:shadowObscured xmlns:a14="http://schemas.microsoft.com/office/drawing/2010/main"/>
            </a:ext>
          </a:extLst>
        </p:spPr>
      </p:pic>
      <p:sp>
        <p:nvSpPr>
          <p:cNvPr id="3" name="Content Placeholder 2">
            <a:extLst>
              <a:ext uri="{FF2B5EF4-FFF2-40B4-BE49-F238E27FC236}">
                <a16:creationId xmlns:a16="http://schemas.microsoft.com/office/drawing/2014/main" id="{A72335B9-871D-4B87-8D72-79E2BE113C06}"/>
              </a:ext>
            </a:extLst>
          </p:cNvPr>
          <p:cNvSpPr>
            <a:spLocks noGrp="1"/>
          </p:cNvSpPr>
          <p:nvPr>
            <p:ph sz="half" idx="10"/>
          </p:nvPr>
        </p:nvSpPr>
        <p:spPr>
          <a:xfrm>
            <a:off x="319314" y="2230072"/>
            <a:ext cx="11553371" cy="4397878"/>
          </a:xfrm>
        </p:spPr>
        <p:txBody>
          <a:bodyPr/>
          <a:lstStyle/>
          <a:p>
            <a:pPr marL="742950" indent="-742950" algn="ctr">
              <a:buAutoNum type="arabicPeriod"/>
            </a:pPr>
            <a:r>
              <a:rPr lang="uk-UA" sz="4400" b="1" dirty="0">
                <a:solidFill>
                  <a:schemeClr val="tx2"/>
                </a:solidFill>
              </a:rPr>
              <a:t>ЗАГАЛЬНА ІНФОРМАЦІЯ ПРО ЖИТЛОВИЙ ПРОЄКТ. </a:t>
            </a:r>
            <a:r>
              <a:rPr lang="en-GB" sz="4400" b="1" dirty="0">
                <a:solidFill>
                  <a:schemeClr val="tx2"/>
                </a:solidFill>
              </a:rPr>
              <a:t>СТРУКТУРА УПРАВЛІННЯ ПРО</a:t>
            </a:r>
            <a:r>
              <a:rPr lang="uk-UA" sz="4400" b="1" dirty="0">
                <a:solidFill>
                  <a:schemeClr val="tx2"/>
                </a:solidFill>
              </a:rPr>
              <a:t>Є</a:t>
            </a:r>
            <a:r>
              <a:rPr lang="en-GB" sz="4400" b="1" dirty="0">
                <a:solidFill>
                  <a:schemeClr val="tx2"/>
                </a:solidFill>
              </a:rPr>
              <a:t>КТ</a:t>
            </a:r>
            <a:r>
              <a:rPr lang="uk-UA" sz="4400" b="1" dirty="0">
                <a:solidFill>
                  <a:schemeClr val="tx2"/>
                </a:solidFill>
              </a:rPr>
              <a:t>ОМ</a:t>
            </a:r>
            <a:endParaRPr lang="en-GB" sz="4400" b="1" dirty="0">
              <a:solidFill>
                <a:schemeClr val="tx2"/>
              </a:solidFill>
            </a:endParaRPr>
          </a:p>
          <a:p>
            <a:endParaRPr lang="en-US" sz="4400" b="1" dirty="0">
              <a:solidFill>
                <a:schemeClr val="tx2"/>
              </a:solidFill>
            </a:endParaRPr>
          </a:p>
        </p:txBody>
      </p:sp>
    </p:spTree>
    <p:extLst>
      <p:ext uri="{BB962C8B-B14F-4D97-AF65-F5344CB8AC3E}">
        <p14:creationId xmlns:p14="http://schemas.microsoft.com/office/powerpoint/2010/main" val="3273074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94470-A268-4F51-B7A7-8EC24C01B65A}"/>
              </a:ext>
            </a:extLst>
          </p:cNvPr>
          <p:cNvSpPr>
            <a:spLocks noGrp="1"/>
          </p:cNvSpPr>
          <p:nvPr>
            <p:ph type="title"/>
          </p:nvPr>
        </p:nvSpPr>
        <p:spPr>
          <a:xfrm>
            <a:off x="576943" y="244248"/>
            <a:ext cx="10515600" cy="1106836"/>
          </a:xfrm>
        </p:spPr>
        <p:txBody>
          <a:bodyPr>
            <a:normAutofit/>
          </a:bodyPr>
          <a:lstStyle/>
          <a:p>
            <a:r>
              <a:rPr lang="uk-UA" sz="4000" dirty="0"/>
              <a:t>Структура управління </a:t>
            </a:r>
            <a:r>
              <a:rPr lang="uk-UA" sz="4000" dirty="0" err="1"/>
              <a:t>Проєктом</a:t>
            </a:r>
            <a:r>
              <a:rPr lang="uk-UA" sz="4000" dirty="0"/>
              <a:t> МОМ </a:t>
            </a:r>
            <a:endParaRPr lang="en-US" sz="4000" dirty="0"/>
          </a:p>
        </p:txBody>
      </p:sp>
      <p:sp>
        <p:nvSpPr>
          <p:cNvPr id="5" name="Rounded Rectangle 3">
            <a:extLst>
              <a:ext uri="{FF2B5EF4-FFF2-40B4-BE49-F238E27FC236}">
                <a16:creationId xmlns:a16="http://schemas.microsoft.com/office/drawing/2014/main" id="{781B4B2B-01CF-4626-821C-C07B563D6173}"/>
              </a:ext>
            </a:extLst>
          </p:cNvPr>
          <p:cNvSpPr/>
          <p:nvPr/>
        </p:nvSpPr>
        <p:spPr>
          <a:xfrm>
            <a:off x="2959097" y="4959124"/>
            <a:ext cx="1449617" cy="13545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002060"/>
                </a:solidFill>
              </a:rPr>
              <a:t>Команда з </a:t>
            </a:r>
            <a:r>
              <a:rPr lang="ru-RU" sz="1200" dirty="0" err="1">
                <a:solidFill>
                  <a:srgbClr val="002060"/>
                </a:solidFill>
              </a:rPr>
              <a:t>публічного</a:t>
            </a:r>
            <a:r>
              <a:rPr lang="ru-RU" sz="1200" dirty="0">
                <a:solidFill>
                  <a:srgbClr val="002060"/>
                </a:solidFill>
              </a:rPr>
              <a:t> </a:t>
            </a:r>
            <a:r>
              <a:rPr lang="ru-RU" sz="1200" dirty="0" err="1">
                <a:solidFill>
                  <a:srgbClr val="002060"/>
                </a:solidFill>
              </a:rPr>
              <a:t>управління</a:t>
            </a:r>
            <a:r>
              <a:rPr lang="ru-RU" sz="1200" dirty="0">
                <a:solidFill>
                  <a:srgbClr val="002060"/>
                </a:solidFill>
              </a:rPr>
              <a:t> у м. </a:t>
            </a:r>
            <a:r>
              <a:rPr lang="ru-RU" sz="1200" dirty="0" err="1">
                <a:solidFill>
                  <a:srgbClr val="002060"/>
                </a:solidFill>
              </a:rPr>
              <a:t>Сєвєродонецьк</a:t>
            </a:r>
            <a:r>
              <a:rPr lang="ru-RU" sz="1200" dirty="0">
                <a:solidFill>
                  <a:srgbClr val="002060"/>
                </a:solidFill>
              </a:rPr>
              <a:t> </a:t>
            </a:r>
            <a:endParaRPr lang="en-DE" sz="1200" dirty="0">
              <a:solidFill>
                <a:srgbClr val="002060"/>
              </a:solidFill>
            </a:endParaRPr>
          </a:p>
        </p:txBody>
      </p:sp>
      <p:sp>
        <p:nvSpPr>
          <p:cNvPr id="6" name="Rounded Rectangle 4">
            <a:extLst>
              <a:ext uri="{FF2B5EF4-FFF2-40B4-BE49-F238E27FC236}">
                <a16:creationId xmlns:a16="http://schemas.microsoft.com/office/drawing/2014/main" id="{058DF3E0-12F7-41D4-846F-59C1788725E2}"/>
              </a:ext>
            </a:extLst>
          </p:cNvPr>
          <p:cNvSpPr/>
          <p:nvPr/>
        </p:nvSpPr>
        <p:spPr>
          <a:xfrm>
            <a:off x="304799" y="1884697"/>
            <a:ext cx="1273629" cy="5225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200" dirty="0">
                <a:solidFill>
                  <a:srgbClr val="002060"/>
                </a:solidFill>
              </a:rPr>
              <a:t>Administration</a:t>
            </a:r>
          </a:p>
        </p:txBody>
      </p:sp>
      <p:sp>
        <p:nvSpPr>
          <p:cNvPr id="7" name="Rounded Rectangle 5">
            <a:extLst>
              <a:ext uri="{FF2B5EF4-FFF2-40B4-BE49-F238E27FC236}">
                <a16:creationId xmlns:a16="http://schemas.microsoft.com/office/drawing/2014/main" id="{36353F2C-6F76-4656-8737-39BAF55BB1F4}"/>
              </a:ext>
            </a:extLst>
          </p:cNvPr>
          <p:cNvSpPr/>
          <p:nvPr/>
        </p:nvSpPr>
        <p:spPr>
          <a:xfrm>
            <a:off x="299357" y="3681523"/>
            <a:ext cx="1273629" cy="5225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002060"/>
                </a:solidFill>
              </a:rPr>
              <a:t>Комунікація </a:t>
            </a:r>
            <a:endParaRPr lang="en-DE" sz="1200" dirty="0">
              <a:solidFill>
                <a:srgbClr val="002060"/>
              </a:solidFill>
            </a:endParaRPr>
          </a:p>
        </p:txBody>
      </p:sp>
      <p:sp>
        <p:nvSpPr>
          <p:cNvPr id="8" name="Rounded Rectangle 6">
            <a:extLst>
              <a:ext uri="{FF2B5EF4-FFF2-40B4-BE49-F238E27FC236}">
                <a16:creationId xmlns:a16="http://schemas.microsoft.com/office/drawing/2014/main" id="{1983DE38-123B-406A-80EA-4E860481FEB8}"/>
              </a:ext>
            </a:extLst>
          </p:cNvPr>
          <p:cNvSpPr/>
          <p:nvPr/>
        </p:nvSpPr>
        <p:spPr>
          <a:xfrm>
            <a:off x="299357" y="2780726"/>
            <a:ext cx="1273629" cy="5225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200" dirty="0">
                <a:solidFill>
                  <a:srgbClr val="002060"/>
                </a:solidFill>
              </a:rPr>
              <a:t>MEAL</a:t>
            </a:r>
          </a:p>
        </p:txBody>
      </p:sp>
      <p:sp>
        <p:nvSpPr>
          <p:cNvPr id="9" name="Rounded Rectangle 7">
            <a:extLst>
              <a:ext uri="{FF2B5EF4-FFF2-40B4-BE49-F238E27FC236}">
                <a16:creationId xmlns:a16="http://schemas.microsoft.com/office/drawing/2014/main" id="{B63BFA87-978B-40C0-8CC4-668ED6647BAF}"/>
              </a:ext>
            </a:extLst>
          </p:cNvPr>
          <p:cNvSpPr/>
          <p:nvPr/>
        </p:nvSpPr>
        <p:spPr>
          <a:xfrm>
            <a:off x="5589813" y="3740609"/>
            <a:ext cx="1273629" cy="5225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002060"/>
                </a:solidFill>
              </a:rPr>
              <a:t>Публічні фінанси та фонд розвитку </a:t>
            </a:r>
            <a:endParaRPr lang="en-DE" sz="1200" dirty="0">
              <a:solidFill>
                <a:srgbClr val="002060"/>
              </a:solidFill>
            </a:endParaRPr>
          </a:p>
        </p:txBody>
      </p:sp>
      <p:sp>
        <p:nvSpPr>
          <p:cNvPr id="10" name="Rounded Rectangle 8">
            <a:extLst>
              <a:ext uri="{FF2B5EF4-FFF2-40B4-BE49-F238E27FC236}">
                <a16:creationId xmlns:a16="http://schemas.microsoft.com/office/drawing/2014/main" id="{39590DA3-DD61-479D-830C-3771A48056D0}"/>
              </a:ext>
            </a:extLst>
          </p:cNvPr>
          <p:cNvSpPr/>
          <p:nvPr/>
        </p:nvSpPr>
        <p:spPr>
          <a:xfrm>
            <a:off x="3924299" y="3740610"/>
            <a:ext cx="1541237" cy="5225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002060"/>
                </a:solidFill>
              </a:rPr>
              <a:t>Розвиток муніципального органу управління</a:t>
            </a:r>
            <a:endParaRPr lang="en-DE" sz="1200" dirty="0">
              <a:solidFill>
                <a:srgbClr val="002060"/>
              </a:solidFill>
            </a:endParaRPr>
          </a:p>
        </p:txBody>
      </p:sp>
      <p:sp>
        <p:nvSpPr>
          <p:cNvPr id="11" name="Rounded Rectangle 9">
            <a:extLst>
              <a:ext uri="{FF2B5EF4-FFF2-40B4-BE49-F238E27FC236}">
                <a16:creationId xmlns:a16="http://schemas.microsoft.com/office/drawing/2014/main" id="{115D69F6-31AC-43E5-8087-78FC2182B568}"/>
              </a:ext>
            </a:extLst>
          </p:cNvPr>
          <p:cNvSpPr/>
          <p:nvPr/>
        </p:nvSpPr>
        <p:spPr>
          <a:xfrm>
            <a:off x="2498271" y="3740610"/>
            <a:ext cx="1273629" cy="5225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002060"/>
                </a:solidFill>
              </a:rPr>
              <a:t>Юридичні питання</a:t>
            </a:r>
            <a:endParaRPr lang="en-DE" sz="1200" dirty="0">
              <a:solidFill>
                <a:srgbClr val="002060"/>
              </a:solidFill>
            </a:endParaRPr>
          </a:p>
        </p:txBody>
      </p:sp>
      <p:sp>
        <p:nvSpPr>
          <p:cNvPr id="12" name="Rounded Rectangle 10">
            <a:extLst>
              <a:ext uri="{FF2B5EF4-FFF2-40B4-BE49-F238E27FC236}">
                <a16:creationId xmlns:a16="http://schemas.microsoft.com/office/drawing/2014/main" id="{DE97E5B9-BDAA-433E-8123-1B3FF2BE889B}"/>
              </a:ext>
            </a:extLst>
          </p:cNvPr>
          <p:cNvSpPr/>
          <p:nvPr/>
        </p:nvSpPr>
        <p:spPr>
          <a:xfrm>
            <a:off x="10613572" y="3740609"/>
            <a:ext cx="1273629" cy="5225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002060"/>
                </a:solidFill>
              </a:rPr>
              <a:t>Закупівлі пов’язані із будівництвом</a:t>
            </a:r>
            <a:endParaRPr lang="en-DE" sz="1200" dirty="0">
              <a:solidFill>
                <a:srgbClr val="002060"/>
              </a:solidFill>
            </a:endParaRPr>
          </a:p>
        </p:txBody>
      </p:sp>
      <p:sp>
        <p:nvSpPr>
          <p:cNvPr id="13" name="Rounded Rectangle 11">
            <a:extLst>
              <a:ext uri="{FF2B5EF4-FFF2-40B4-BE49-F238E27FC236}">
                <a16:creationId xmlns:a16="http://schemas.microsoft.com/office/drawing/2014/main" id="{A0857F3D-723B-4275-B468-7B7DB2B17FAD}"/>
              </a:ext>
            </a:extLst>
          </p:cNvPr>
          <p:cNvSpPr/>
          <p:nvPr/>
        </p:nvSpPr>
        <p:spPr>
          <a:xfrm>
            <a:off x="9067801" y="3740609"/>
            <a:ext cx="1273629" cy="5225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002060"/>
                </a:solidFill>
              </a:rPr>
              <a:t>Інженерія</a:t>
            </a:r>
            <a:endParaRPr lang="en-DE" sz="1200" dirty="0">
              <a:solidFill>
                <a:srgbClr val="002060"/>
              </a:solidFill>
            </a:endParaRPr>
          </a:p>
        </p:txBody>
      </p:sp>
      <p:sp>
        <p:nvSpPr>
          <p:cNvPr id="14" name="Rounded Rectangle 12">
            <a:extLst>
              <a:ext uri="{FF2B5EF4-FFF2-40B4-BE49-F238E27FC236}">
                <a16:creationId xmlns:a16="http://schemas.microsoft.com/office/drawing/2014/main" id="{A4EED19E-8F45-4D7A-AC16-5A6CA1D9AECF}"/>
              </a:ext>
            </a:extLst>
          </p:cNvPr>
          <p:cNvSpPr/>
          <p:nvPr/>
        </p:nvSpPr>
        <p:spPr>
          <a:xfrm>
            <a:off x="7522030" y="3740609"/>
            <a:ext cx="1273629" cy="5225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002060"/>
                </a:solidFill>
              </a:rPr>
              <a:t>Архітектура</a:t>
            </a:r>
            <a:endParaRPr lang="en-DE" sz="1200" dirty="0">
              <a:solidFill>
                <a:srgbClr val="002060"/>
              </a:solidFill>
            </a:endParaRPr>
          </a:p>
        </p:txBody>
      </p:sp>
      <p:sp>
        <p:nvSpPr>
          <p:cNvPr id="15" name="Rounded Rectangle 13">
            <a:extLst>
              <a:ext uri="{FF2B5EF4-FFF2-40B4-BE49-F238E27FC236}">
                <a16:creationId xmlns:a16="http://schemas.microsoft.com/office/drawing/2014/main" id="{2CCF557F-4397-41D5-A380-27BAD2F1D49B}"/>
              </a:ext>
            </a:extLst>
          </p:cNvPr>
          <p:cNvSpPr/>
          <p:nvPr/>
        </p:nvSpPr>
        <p:spPr>
          <a:xfrm>
            <a:off x="9067801" y="2521408"/>
            <a:ext cx="1273629" cy="5225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DE" sz="1200" dirty="0">
                <a:solidFill>
                  <a:srgbClr val="002060"/>
                </a:solidFill>
              </a:rPr>
              <a:t>Project Manager  Construction</a:t>
            </a:r>
          </a:p>
        </p:txBody>
      </p:sp>
      <p:sp>
        <p:nvSpPr>
          <p:cNvPr id="16" name="Rounded Rectangle 15">
            <a:extLst>
              <a:ext uri="{FF2B5EF4-FFF2-40B4-BE49-F238E27FC236}">
                <a16:creationId xmlns:a16="http://schemas.microsoft.com/office/drawing/2014/main" id="{EE467CFC-ED66-4C59-900F-28A9F24CEAA6}"/>
              </a:ext>
            </a:extLst>
          </p:cNvPr>
          <p:cNvSpPr/>
          <p:nvPr/>
        </p:nvSpPr>
        <p:spPr>
          <a:xfrm>
            <a:off x="4561114" y="1839693"/>
            <a:ext cx="1273629" cy="52251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002060"/>
                </a:solidFill>
              </a:rPr>
              <a:t>Координатор проєкту</a:t>
            </a:r>
            <a:endParaRPr lang="en-DE" sz="1200" dirty="0">
              <a:solidFill>
                <a:srgbClr val="002060"/>
              </a:solidFill>
            </a:endParaRPr>
          </a:p>
        </p:txBody>
      </p:sp>
      <p:sp>
        <p:nvSpPr>
          <p:cNvPr id="17" name="Rounded Rectangle 16">
            <a:extLst>
              <a:ext uri="{FF2B5EF4-FFF2-40B4-BE49-F238E27FC236}">
                <a16:creationId xmlns:a16="http://schemas.microsoft.com/office/drawing/2014/main" id="{D54EA6B9-743A-4113-8619-1EC8E677CD91}"/>
              </a:ext>
            </a:extLst>
          </p:cNvPr>
          <p:cNvSpPr/>
          <p:nvPr/>
        </p:nvSpPr>
        <p:spPr>
          <a:xfrm>
            <a:off x="9074152" y="5142483"/>
            <a:ext cx="1415143" cy="13545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002060"/>
                </a:solidFill>
              </a:rPr>
              <a:t>Команда з </a:t>
            </a:r>
            <a:r>
              <a:rPr lang="ru-RU" sz="1200" dirty="0" err="1">
                <a:solidFill>
                  <a:srgbClr val="002060"/>
                </a:solidFill>
              </a:rPr>
              <a:t>будівництва</a:t>
            </a:r>
            <a:r>
              <a:rPr lang="ru-RU" sz="1200" dirty="0">
                <a:solidFill>
                  <a:srgbClr val="002060"/>
                </a:solidFill>
              </a:rPr>
              <a:t> у м.  </a:t>
            </a:r>
            <a:r>
              <a:rPr lang="ru-RU" sz="1200" dirty="0" err="1">
                <a:solidFill>
                  <a:srgbClr val="002060"/>
                </a:solidFill>
              </a:rPr>
              <a:t>Краматорськ</a:t>
            </a:r>
            <a:endParaRPr lang="en-DE" sz="1200" dirty="0">
              <a:solidFill>
                <a:srgbClr val="002060"/>
              </a:solidFill>
            </a:endParaRPr>
          </a:p>
        </p:txBody>
      </p:sp>
      <p:sp>
        <p:nvSpPr>
          <p:cNvPr id="18" name="Rounded Rectangle 17">
            <a:extLst>
              <a:ext uri="{FF2B5EF4-FFF2-40B4-BE49-F238E27FC236}">
                <a16:creationId xmlns:a16="http://schemas.microsoft.com/office/drawing/2014/main" id="{146ECB51-AD55-44D9-BBB8-AAD5F799B546}"/>
              </a:ext>
            </a:extLst>
          </p:cNvPr>
          <p:cNvSpPr/>
          <p:nvPr/>
        </p:nvSpPr>
        <p:spPr>
          <a:xfrm>
            <a:off x="7386866" y="5142483"/>
            <a:ext cx="1415143" cy="1354596"/>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002060"/>
                </a:solidFill>
              </a:rPr>
              <a:t>Команда з </a:t>
            </a:r>
            <a:r>
              <a:rPr lang="ru-RU" sz="1200" dirty="0" err="1">
                <a:solidFill>
                  <a:srgbClr val="002060"/>
                </a:solidFill>
              </a:rPr>
              <a:t>будівництва</a:t>
            </a:r>
            <a:r>
              <a:rPr lang="ru-RU" sz="1200" dirty="0">
                <a:solidFill>
                  <a:srgbClr val="002060"/>
                </a:solidFill>
              </a:rPr>
              <a:t> у м. </a:t>
            </a:r>
            <a:r>
              <a:rPr lang="ru-RU" sz="1200" dirty="0" err="1">
                <a:solidFill>
                  <a:srgbClr val="002060"/>
                </a:solidFill>
              </a:rPr>
              <a:t>Сєвєродонецьк</a:t>
            </a:r>
            <a:r>
              <a:rPr lang="ru-RU" sz="1200" dirty="0">
                <a:solidFill>
                  <a:srgbClr val="002060"/>
                </a:solidFill>
              </a:rPr>
              <a:t> </a:t>
            </a:r>
            <a:endParaRPr lang="en-DE" sz="1200" dirty="0">
              <a:solidFill>
                <a:srgbClr val="002060"/>
              </a:solidFill>
            </a:endParaRPr>
          </a:p>
        </p:txBody>
      </p:sp>
      <p:sp>
        <p:nvSpPr>
          <p:cNvPr id="19" name="Rounded Rectangle 18">
            <a:extLst>
              <a:ext uri="{FF2B5EF4-FFF2-40B4-BE49-F238E27FC236}">
                <a16:creationId xmlns:a16="http://schemas.microsoft.com/office/drawing/2014/main" id="{234B3709-2FF5-4BD1-B353-742D96086FC0}"/>
              </a:ext>
            </a:extLst>
          </p:cNvPr>
          <p:cNvSpPr/>
          <p:nvPr/>
        </p:nvSpPr>
        <p:spPr>
          <a:xfrm>
            <a:off x="4822371" y="4959124"/>
            <a:ext cx="1415143" cy="13545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002060"/>
                </a:solidFill>
              </a:rPr>
              <a:t>Команда з </a:t>
            </a:r>
            <a:r>
              <a:rPr lang="ru-RU" sz="1200" dirty="0" err="1">
                <a:solidFill>
                  <a:srgbClr val="002060"/>
                </a:solidFill>
              </a:rPr>
              <a:t>публічного</a:t>
            </a:r>
            <a:r>
              <a:rPr lang="ru-RU" sz="1200" dirty="0">
                <a:solidFill>
                  <a:srgbClr val="002060"/>
                </a:solidFill>
              </a:rPr>
              <a:t> </a:t>
            </a:r>
            <a:r>
              <a:rPr lang="ru-RU" sz="1200" dirty="0" err="1">
                <a:solidFill>
                  <a:srgbClr val="002060"/>
                </a:solidFill>
              </a:rPr>
              <a:t>управління</a:t>
            </a:r>
            <a:r>
              <a:rPr lang="ru-RU" sz="1200" dirty="0">
                <a:solidFill>
                  <a:srgbClr val="002060"/>
                </a:solidFill>
              </a:rPr>
              <a:t> у м.  </a:t>
            </a:r>
            <a:r>
              <a:rPr lang="ru-RU" sz="1200" dirty="0" err="1">
                <a:solidFill>
                  <a:srgbClr val="002060"/>
                </a:solidFill>
              </a:rPr>
              <a:t>Краматорськ</a:t>
            </a:r>
            <a:endParaRPr lang="en-DE" sz="1200" dirty="0">
              <a:solidFill>
                <a:srgbClr val="002060"/>
              </a:solidFill>
            </a:endParaRPr>
          </a:p>
        </p:txBody>
      </p:sp>
      <p:cxnSp>
        <p:nvCxnSpPr>
          <p:cNvPr id="20" name="Elbow Connector 22">
            <a:extLst>
              <a:ext uri="{FF2B5EF4-FFF2-40B4-BE49-F238E27FC236}">
                <a16:creationId xmlns:a16="http://schemas.microsoft.com/office/drawing/2014/main" id="{60B6CEEE-241B-4B72-B671-8457FA259CAB}"/>
              </a:ext>
            </a:extLst>
          </p:cNvPr>
          <p:cNvCxnSpPr>
            <a:stCxn id="6" idx="3"/>
            <a:endCxn id="8" idx="3"/>
          </p:cNvCxnSpPr>
          <p:nvPr/>
        </p:nvCxnSpPr>
        <p:spPr>
          <a:xfrm flipH="1">
            <a:off x="1572986" y="2145954"/>
            <a:ext cx="5442" cy="896029"/>
          </a:xfrm>
          <a:prstGeom prst="bentConnector3">
            <a:avLst>
              <a:gd name="adj1" fmla="val -4200662"/>
            </a:avLst>
          </a:prstGeom>
        </p:spPr>
        <p:style>
          <a:lnRef idx="1">
            <a:schemeClr val="accent1"/>
          </a:lnRef>
          <a:fillRef idx="0">
            <a:schemeClr val="accent1"/>
          </a:fillRef>
          <a:effectRef idx="0">
            <a:schemeClr val="accent1"/>
          </a:effectRef>
          <a:fontRef idx="minor">
            <a:schemeClr val="tx1"/>
          </a:fontRef>
        </p:style>
      </p:cxnSp>
      <p:cxnSp>
        <p:nvCxnSpPr>
          <p:cNvPr id="21" name="Elbow Connector 24">
            <a:extLst>
              <a:ext uri="{FF2B5EF4-FFF2-40B4-BE49-F238E27FC236}">
                <a16:creationId xmlns:a16="http://schemas.microsoft.com/office/drawing/2014/main" id="{379987B5-1631-4A26-B04C-166F088ED452}"/>
              </a:ext>
            </a:extLst>
          </p:cNvPr>
          <p:cNvCxnSpPr>
            <a:stCxn id="7" idx="3"/>
            <a:endCxn id="8" idx="3"/>
          </p:cNvCxnSpPr>
          <p:nvPr/>
        </p:nvCxnSpPr>
        <p:spPr>
          <a:xfrm flipV="1">
            <a:off x="1572986" y="3041983"/>
            <a:ext cx="12700" cy="900797"/>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2" name="Elbow Connector 26">
            <a:extLst>
              <a:ext uri="{FF2B5EF4-FFF2-40B4-BE49-F238E27FC236}">
                <a16:creationId xmlns:a16="http://schemas.microsoft.com/office/drawing/2014/main" id="{A174F336-CCC9-41D0-B59C-1187D3AEB1B3}"/>
              </a:ext>
            </a:extLst>
          </p:cNvPr>
          <p:cNvCxnSpPr>
            <a:stCxn id="15" idx="0"/>
            <a:endCxn id="16" idx="2"/>
          </p:cNvCxnSpPr>
          <p:nvPr/>
        </p:nvCxnSpPr>
        <p:spPr>
          <a:xfrm rot="16200000" flipV="1">
            <a:off x="7371673" y="188464"/>
            <a:ext cx="159201" cy="4506687"/>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3" name="Elbow Connector 28">
            <a:extLst>
              <a:ext uri="{FF2B5EF4-FFF2-40B4-BE49-F238E27FC236}">
                <a16:creationId xmlns:a16="http://schemas.microsoft.com/office/drawing/2014/main" id="{67E248A1-0544-4E5F-ABE0-61AF74F455D5}"/>
              </a:ext>
            </a:extLst>
          </p:cNvPr>
          <p:cNvCxnSpPr>
            <a:stCxn id="14" idx="0"/>
            <a:endCxn id="12" idx="0"/>
          </p:cNvCxnSpPr>
          <p:nvPr/>
        </p:nvCxnSpPr>
        <p:spPr>
          <a:xfrm rot="5400000" flipH="1" flipV="1">
            <a:off x="9704616" y="2194838"/>
            <a:ext cx="12700" cy="3091542"/>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4" name="Elbow Connector 30">
            <a:extLst>
              <a:ext uri="{FF2B5EF4-FFF2-40B4-BE49-F238E27FC236}">
                <a16:creationId xmlns:a16="http://schemas.microsoft.com/office/drawing/2014/main" id="{684AEAFE-515F-4D3E-A0BC-1566C66EF992}"/>
              </a:ext>
            </a:extLst>
          </p:cNvPr>
          <p:cNvCxnSpPr>
            <a:stCxn id="13" idx="0"/>
            <a:endCxn id="15" idx="2"/>
          </p:cNvCxnSpPr>
          <p:nvPr/>
        </p:nvCxnSpPr>
        <p:spPr>
          <a:xfrm rot="5400000" flipH="1" flipV="1">
            <a:off x="9356273" y="3392266"/>
            <a:ext cx="696687" cy="127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5" name="Elbow Connector 32">
            <a:extLst>
              <a:ext uri="{FF2B5EF4-FFF2-40B4-BE49-F238E27FC236}">
                <a16:creationId xmlns:a16="http://schemas.microsoft.com/office/drawing/2014/main" id="{61789827-9EE7-4A2B-8D36-88F4D8A7F48F}"/>
              </a:ext>
            </a:extLst>
          </p:cNvPr>
          <p:cNvCxnSpPr>
            <a:cxnSpLocks/>
            <a:stCxn id="18" idx="0"/>
            <a:endCxn id="17" idx="0"/>
          </p:cNvCxnSpPr>
          <p:nvPr/>
        </p:nvCxnSpPr>
        <p:spPr>
          <a:xfrm rot="5400000" flipH="1" flipV="1">
            <a:off x="8938081" y="4298840"/>
            <a:ext cx="12700" cy="1687286"/>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26" name="Elbow Connector 34">
            <a:extLst>
              <a:ext uri="{FF2B5EF4-FFF2-40B4-BE49-F238E27FC236}">
                <a16:creationId xmlns:a16="http://schemas.microsoft.com/office/drawing/2014/main" id="{42C5B1C3-63E1-4645-BBEC-58792C88EEC7}"/>
              </a:ext>
            </a:extLst>
          </p:cNvPr>
          <p:cNvCxnSpPr>
            <a:stCxn id="14" idx="2"/>
          </p:cNvCxnSpPr>
          <p:nvPr/>
        </p:nvCxnSpPr>
        <p:spPr>
          <a:xfrm rot="16200000" flipH="1">
            <a:off x="8469540" y="3952428"/>
            <a:ext cx="167823" cy="789212"/>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7" name="Elbow Connector 36">
            <a:extLst>
              <a:ext uri="{FF2B5EF4-FFF2-40B4-BE49-F238E27FC236}">
                <a16:creationId xmlns:a16="http://schemas.microsoft.com/office/drawing/2014/main" id="{2B135A5E-2B71-46B1-A93E-48BD057D932A}"/>
              </a:ext>
            </a:extLst>
          </p:cNvPr>
          <p:cNvCxnSpPr>
            <a:stCxn id="13" idx="2"/>
          </p:cNvCxnSpPr>
          <p:nvPr/>
        </p:nvCxnSpPr>
        <p:spPr>
          <a:xfrm rot="5400000">
            <a:off x="9242426" y="3968755"/>
            <a:ext cx="167823" cy="756558"/>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A32440E8-A552-4BA9-BADD-97BC4A32732C}"/>
              </a:ext>
            </a:extLst>
          </p:cNvPr>
          <p:cNvCxnSpPr>
            <a:cxnSpLocks/>
          </p:cNvCxnSpPr>
          <p:nvPr/>
        </p:nvCxnSpPr>
        <p:spPr>
          <a:xfrm flipV="1">
            <a:off x="8948058" y="4430948"/>
            <a:ext cx="0" cy="521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Elbow Connector 44">
            <a:extLst>
              <a:ext uri="{FF2B5EF4-FFF2-40B4-BE49-F238E27FC236}">
                <a16:creationId xmlns:a16="http://schemas.microsoft.com/office/drawing/2014/main" id="{58838C98-3AE4-486F-9B6A-95FECBAC917B}"/>
              </a:ext>
            </a:extLst>
          </p:cNvPr>
          <p:cNvCxnSpPr>
            <a:cxnSpLocks/>
            <a:stCxn id="5" idx="0"/>
            <a:endCxn id="19" idx="0"/>
          </p:cNvCxnSpPr>
          <p:nvPr/>
        </p:nvCxnSpPr>
        <p:spPr>
          <a:xfrm rot="5400000" flipH="1" flipV="1">
            <a:off x="4606924" y="4036106"/>
            <a:ext cx="12700" cy="1846037"/>
          </a:xfrm>
          <a:prstGeom prst="bentConnector3">
            <a:avLst>
              <a:gd name="adj1" fmla="val 1800000"/>
            </a:avLst>
          </a:prstGeom>
        </p:spPr>
        <p:style>
          <a:lnRef idx="1">
            <a:schemeClr val="accent1"/>
          </a:lnRef>
          <a:fillRef idx="0">
            <a:schemeClr val="accent1"/>
          </a:fillRef>
          <a:effectRef idx="0">
            <a:schemeClr val="accent1"/>
          </a:effectRef>
          <a:fontRef idx="minor">
            <a:schemeClr val="tx1"/>
          </a:fontRef>
        </p:style>
      </p:cxnSp>
      <p:cxnSp>
        <p:nvCxnSpPr>
          <p:cNvPr id="30" name="Elbow Connector 46">
            <a:extLst>
              <a:ext uri="{FF2B5EF4-FFF2-40B4-BE49-F238E27FC236}">
                <a16:creationId xmlns:a16="http://schemas.microsoft.com/office/drawing/2014/main" id="{DB5088B5-C9B5-460E-8098-1C4CE57AC613}"/>
              </a:ext>
            </a:extLst>
          </p:cNvPr>
          <p:cNvCxnSpPr>
            <a:stCxn id="11" idx="2"/>
            <a:endCxn id="9" idx="2"/>
          </p:cNvCxnSpPr>
          <p:nvPr/>
        </p:nvCxnSpPr>
        <p:spPr>
          <a:xfrm rot="5400000" flipH="1" flipV="1">
            <a:off x="4680856" y="2717353"/>
            <a:ext cx="1" cy="3091542"/>
          </a:xfrm>
          <a:prstGeom prst="bentConnector3">
            <a:avLst>
              <a:gd name="adj1" fmla="val -22860000000"/>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129D0BC9-9AE3-439D-ADA5-D97C4634EDF1}"/>
              </a:ext>
            </a:extLst>
          </p:cNvPr>
          <p:cNvCxnSpPr>
            <a:cxnSpLocks/>
            <a:stCxn id="10" idx="2"/>
          </p:cNvCxnSpPr>
          <p:nvPr/>
        </p:nvCxnSpPr>
        <p:spPr>
          <a:xfrm flipH="1">
            <a:off x="4669972" y="4263124"/>
            <a:ext cx="24946" cy="474528"/>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Elbow Connector 54">
            <a:extLst>
              <a:ext uri="{FF2B5EF4-FFF2-40B4-BE49-F238E27FC236}">
                <a16:creationId xmlns:a16="http://schemas.microsoft.com/office/drawing/2014/main" id="{BE50E1C8-A8A8-46D2-BA6E-826DC09B420E}"/>
              </a:ext>
            </a:extLst>
          </p:cNvPr>
          <p:cNvCxnSpPr>
            <a:stCxn id="11" idx="0"/>
            <a:endCxn id="9" idx="0"/>
          </p:cNvCxnSpPr>
          <p:nvPr/>
        </p:nvCxnSpPr>
        <p:spPr>
          <a:xfrm rot="5400000" flipH="1" flipV="1">
            <a:off x="4680857" y="2194839"/>
            <a:ext cx="1" cy="3091542"/>
          </a:xfrm>
          <a:prstGeom prst="bentConnector3">
            <a:avLst>
              <a:gd name="adj1" fmla="val 22860100000"/>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352FFC4-BAB3-4967-A5CC-D7BB4F2BA183}"/>
              </a:ext>
            </a:extLst>
          </p:cNvPr>
          <p:cNvCxnSpPr>
            <a:cxnSpLocks/>
          </p:cNvCxnSpPr>
          <p:nvPr/>
        </p:nvCxnSpPr>
        <p:spPr>
          <a:xfrm flipH="1">
            <a:off x="4615542" y="3525487"/>
            <a:ext cx="25627" cy="215123"/>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Elbow Connector 59">
            <a:extLst>
              <a:ext uri="{FF2B5EF4-FFF2-40B4-BE49-F238E27FC236}">
                <a16:creationId xmlns:a16="http://schemas.microsoft.com/office/drawing/2014/main" id="{947F0A99-5FCB-4C58-B029-6539A0F24AAF}"/>
              </a:ext>
            </a:extLst>
          </p:cNvPr>
          <p:cNvCxnSpPr>
            <a:endCxn id="16" idx="2"/>
          </p:cNvCxnSpPr>
          <p:nvPr/>
        </p:nvCxnSpPr>
        <p:spPr>
          <a:xfrm rot="5400000" flipH="1" flipV="1">
            <a:off x="4352310" y="2679868"/>
            <a:ext cx="1163280" cy="527958"/>
          </a:xfrm>
          <a:prstGeom prst="bentConnector3">
            <a:avLst>
              <a:gd name="adj1" fmla="val 62250"/>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814B0210-19A2-45B6-AEA1-23CB79AF8463}"/>
              </a:ext>
            </a:extLst>
          </p:cNvPr>
          <p:cNvCxnSpPr>
            <a:stCxn id="8" idx="3"/>
          </p:cNvCxnSpPr>
          <p:nvPr/>
        </p:nvCxnSpPr>
        <p:spPr>
          <a:xfrm>
            <a:off x="1572986" y="3041983"/>
            <a:ext cx="3096985" cy="8289"/>
          </a:xfrm>
          <a:prstGeom prst="line">
            <a:avLst/>
          </a:prstGeom>
        </p:spPr>
        <p:style>
          <a:lnRef idx="1">
            <a:schemeClr val="accent1"/>
          </a:lnRef>
          <a:fillRef idx="0">
            <a:schemeClr val="accent1"/>
          </a:fillRef>
          <a:effectRef idx="0">
            <a:schemeClr val="accent1"/>
          </a:effectRef>
          <a:fontRef idx="minor">
            <a:schemeClr val="tx1"/>
          </a:fontRef>
        </p:style>
      </p:cxnSp>
      <p:sp>
        <p:nvSpPr>
          <p:cNvPr id="36" name="Rounded Rectangle 69">
            <a:extLst>
              <a:ext uri="{FF2B5EF4-FFF2-40B4-BE49-F238E27FC236}">
                <a16:creationId xmlns:a16="http://schemas.microsoft.com/office/drawing/2014/main" id="{07DA24BF-DDB9-460C-99CC-F499D9D26860}"/>
              </a:ext>
            </a:extLst>
          </p:cNvPr>
          <p:cNvSpPr/>
          <p:nvPr/>
        </p:nvSpPr>
        <p:spPr>
          <a:xfrm>
            <a:off x="295728" y="5537820"/>
            <a:ext cx="2202543" cy="52251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002060"/>
                </a:solidFill>
              </a:rPr>
              <a:t>Консультант із створення профілюю ВПО</a:t>
            </a:r>
            <a:endParaRPr lang="en-DE" sz="1200" dirty="0">
              <a:solidFill>
                <a:srgbClr val="002060"/>
              </a:solidFill>
            </a:endParaRPr>
          </a:p>
        </p:txBody>
      </p:sp>
      <p:sp>
        <p:nvSpPr>
          <p:cNvPr id="37" name="Rounded Rectangle 70">
            <a:extLst>
              <a:ext uri="{FF2B5EF4-FFF2-40B4-BE49-F238E27FC236}">
                <a16:creationId xmlns:a16="http://schemas.microsoft.com/office/drawing/2014/main" id="{01FD3C37-FAD9-47F4-BA93-D0C072DF7AA0}"/>
              </a:ext>
            </a:extLst>
          </p:cNvPr>
          <p:cNvSpPr/>
          <p:nvPr/>
        </p:nvSpPr>
        <p:spPr>
          <a:xfrm>
            <a:off x="295728" y="4731934"/>
            <a:ext cx="2245174" cy="52251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1200" dirty="0">
                <a:solidFill>
                  <a:srgbClr val="002060"/>
                </a:solidFill>
              </a:rPr>
              <a:t>Консультант управління та моніторингу екологічних та соціальних аспектів</a:t>
            </a:r>
            <a:endParaRPr lang="en-DE" sz="1200" dirty="0">
              <a:solidFill>
                <a:srgbClr val="002060"/>
              </a:solidFill>
            </a:endParaRPr>
          </a:p>
        </p:txBody>
      </p:sp>
      <p:sp>
        <p:nvSpPr>
          <p:cNvPr id="38" name="Rounded Rectangle 71">
            <a:extLst>
              <a:ext uri="{FF2B5EF4-FFF2-40B4-BE49-F238E27FC236}">
                <a16:creationId xmlns:a16="http://schemas.microsoft.com/office/drawing/2014/main" id="{22A31FDA-C07D-4D23-9CD1-BB39C3419426}"/>
              </a:ext>
            </a:extLst>
          </p:cNvPr>
          <p:cNvSpPr/>
          <p:nvPr/>
        </p:nvSpPr>
        <p:spPr>
          <a:xfrm>
            <a:off x="10196221" y="4505479"/>
            <a:ext cx="1846038" cy="52251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dirty="0">
                <a:solidFill>
                  <a:srgbClr val="002060"/>
                </a:solidFill>
              </a:rPr>
              <a:t>Консультант з </a:t>
            </a:r>
            <a:r>
              <a:rPr lang="ru-RU" sz="1200" dirty="0" err="1">
                <a:solidFill>
                  <a:srgbClr val="002060"/>
                </a:solidFill>
              </a:rPr>
              <a:t>планування</a:t>
            </a:r>
            <a:r>
              <a:rPr lang="ru-RU" sz="1200" dirty="0">
                <a:solidFill>
                  <a:srgbClr val="002060"/>
                </a:solidFill>
              </a:rPr>
              <a:t> / </a:t>
            </a:r>
            <a:r>
              <a:rPr lang="ru-RU" sz="1200" dirty="0" err="1">
                <a:solidFill>
                  <a:srgbClr val="002060"/>
                </a:solidFill>
              </a:rPr>
              <a:t>архітектор</a:t>
            </a:r>
            <a:endParaRPr lang="en-DE" sz="1200" dirty="0">
              <a:solidFill>
                <a:srgbClr val="002060"/>
              </a:solidFill>
            </a:endParaRPr>
          </a:p>
        </p:txBody>
      </p:sp>
    </p:spTree>
    <p:extLst>
      <p:ext uri="{BB962C8B-B14F-4D97-AF65-F5344CB8AC3E}">
        <p14:creationId xmlns:p14="http://schemas.microsoft.com/office/powerpoint/2010/main" val="758381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B4DAEA-C2E9-4AE8-95E1-99F42D5D3123}"/>
              </a:ext>
            </a:extLst>
          </p:cNvPr>
          <p:cNvSpPr>
            <a:spLocks noGrp="1"/>
          </p:cNvSpPr>
          <p:nvPr>
            <p:ph type="title"/>
          </p:nvPr>
        </p:nvSpPr>
        <p:spPr>
          <a:xfrm>
            <a:off x="838200" y="180000"/>
            <a:ext cx="10515600" cy="1106836"/>
          </a:xfrm>
        </p:spPr>
        <p:txBody>
          <a:bodyPr/>
          <a:lstStyle/>
          <a:p>
            <a:r>
              <a:rPr lang="uk-UA" dirty="0"/>
              <a:t>ОПИС ПРОЕКТУ</a:t>
            </a:r>
            <a:endParaRPr lang="en-US" dirty="0"/>
          </a:p>
        </p:txBody>
      </p:sp>
      <p:sp>
        <p:nvSpPr>
          <p:cNvPr id="2" name="Content Placeholder 1">
            <a:extLst>
              <a:ext uri="{FF2B5EF4-FFF2-40B4-BE49-F238E27FC236}">
                <a16:creationId xmlns:a16="http://schemas.microsoft.com/office/drawing/2014/main" id="{CAAEFA27-750F-46FA-BFA0-1F04B89C3918}"/>
              </a:ext>
            </a:extLst>
          </p:cNvPr>
          <p:cNvSpPr>
            <a:spLocks noGrp="1"/>
          </p:cNvSpPr>
          <p:nvPr>
            <p:ph sz="half" idx="10"/>
          </p:nvPr>
        </p:nvSpPr>
        <p:spPr/>
        <p:txBody>
          <a:bodyPr/>
          <a:lstStyle/>
          <a:p>
            <a:r>
              <a:rPr lang="ru-RU" b="1" dirty="0" err="1">
                <a:solidFill>
                  <a:srgbClr val="0033A0"/>
                </a:solidFill>
              </a:rPr>
              <a:t>Сучасне</a:t>
            </a:r>
            <a:r>
              <a:rPr lang="ru-RU" b="1" dirty="0">
                <a:solidFill>
                  <a:srgbClr val="0033A0"/>
                </a:solidFill>
              </a:rPr>
              <a:t> </a:t>
            </a:r>
            <a:r>
              <a:rPr lang="ru-RU" b="1" dirty="0"/>
              <a:t>та</a:t>
            </a:r>
            <a:r>
              <a:rPr lang="ru-RU" b="1" dirty="0">
                <a:solidFill>
                  <a:srgbClr val="0033A0"/>
                </a:solidFill>
              </a:rPr>
              <a:t> </a:t>
            </a:r>
            <a:r>
              <a:rPr lang="uk-UA" b="1" dirty="0">
                <a:solidFill>
                  <a:srgbClr val="0033A0"/>
                </a:solidFill>
              </a:rPr>
              <a:t>енергозберігаюче</a:t>
            </a:r>
            <a:r>
              <a:rPr lang="ru-RU" b="1" dirty="0">
                <a:solidFill>
                  <a:srgbClr val="0033A0"/>
                </a:solidFill>
              </a:rPr>
              <a:t> </a:t>
            </a:r>
            <a:r>
              <a:rPr lang="ru-RU" b="1" dirty="0" err="1"/>
              <a:t>житло</a:t>
            </a:r>
            <a:r>
              <a:rPr lang="ru-RU" b="1" dirty="0"/>
              <a:t> </a:t>
            </a:r>
            <a:r>
              <a:rPr lang="ru-RU" b="1" dirty="0" err="1"/>
              <a:t>має</a:t>
            </a:r>
            <a:r>
              <a:rPr lang="ru-RU" b="1" dirty="0"/>
              <a:t> </a:t>
            </a:r>
            <a:r>
              <a:rPr lang="ru-RU" b="1" dirty="0" err="1"/>
              <a:t>значення</a:t>
            </a:r>
            <a:r>
              <a:rPr lang="en-US" dirty="0"/>
              <a:t>.</a:t>
            </a:r>
          </a:p>
        </p:txBody>
      </p:sp>
      <p:graphicFrame>
        <p:nvGraphicFramePr>
          <p:cNvPr id="7" name="Content Placeholder 17">
            <a:extLst>
              <a:ext uri="{FF2B5EF4-FFF2-40B4-BE49-F238E27FC236}">
                <a16:creationId xmlns:a16="http://schemas.microsoft.com/office/drawing/2014/main" id="{D9AC8D02-899E-410F-9431-1FE4D22677E3}"/>
              </a:ext>
            </a:extLst>
          </p:cNvPr>
          <p:cNvGraphicFramePr>
            <a:graphicFrameLocks/>
          </p:cNvGraphicFramePr>
          <p:nvPr>
            <p:extLst>
              <p:ext uri="{D42A27DB-BD31-4B8C-83A1-F6EECF244321}">
                <p14:modId xmlns:p14="http://schemas.microsoft.com/office/powerpoint/2010/main" val="4071215037"/>
              </p:ext>
            </p:extLst>
          </p:nvPr>
        </p:nvGraphicFramePr>
        <p:xfrm>
          <a:off x="1028700" y="2542449"/>
          <a:ext cx="10134601" cy="2424338"/>
        </p:xfrm>
        <a:graphic>
          <a:graphicData uri="http://schemas.openxmlformats.org/drawingml/2006/table">
            <a:tbl>
              <a:tblPr>
                <a:tableStyleId>{5C22544A-7EE6-4342-B048-85BDC9FD1C3A}</a:tableStyleId>
              </a:tblPr>
              <a:tblGrid>
                <a:gridCol w="2537819">
                  <a:extLst>
                    <a:ext uri="{9D8B030D-6E8A-4147-A177-3AD203B41FA5}">
                      <a16:colId xmlns:a16="http://schemas.microsoft.com/office/drawing/2014/main" val="4207971699"/>
                    </a:ext>
                  </a:extLst>
                </a:gridCol>
                <a:gridCol w="7596782">
                  <a:extLst>
                    <a:ext uri="{9D8B030D-6E8A-4147-A177-3AD203B41FA5}">
                      <a16:colId xmlns:a16="http://schemas.microsoft.com/office/drawing/2014/main" val="390638921"/>
                    </a:ext>
                  </a:extLst>
                </a:gridCol>
              </a:tblGrid>
              <a:tr h="27638">
                <a:tc>
                  <a:txBody>
                    <a:bodyPr/>
                    <a:lstStyle/>
                    <a:p>
                      <a:pPr algn="l">
                        <a:lnSpc>
                          <a:spcPct val="107000"/>
                        </a:lnSpc>
                        <a:spcAft>
                          <a:spcPts val="0"/>
                        </a:spcAft>
                        <a:tabLst>
                          <a:tab pos="457200" algn="l"/>
                        </a:tabLst>
                      </a:pPr>
                      <a:r>
                        <a:rPr lang="en-US" sz="100" dirty="0">
                          <a:effectLst/>
                          <a:latin typeface="+mj-lt"/>
                        </a:rPr>
                        <a:t> </a:t>
                      </a:r>
                      <a:endParaRPr lang="en-US" sz="100" dirty="0">
                        <a:effectLst/>
                        <a:latin typeface="+mj-lt"/>
                        <a:ea typeface="DengXian" panose="02010600030101010101" pitchFamily="2" charset="-122"/>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en-US" sz="100" dirty="0">
                          <a:effectLst/>
                          <a:latin typeface="+mj-lt"/>
                        </a:rPr>
                        <a:t> </a:t>
                      </a:r>
                      <a:endParaRPr lang="en-US" sz="100" dirty="0">
                        <a:effectLst/>
                        <a:latin typeface="+mj-lt"/>
                        <a:ea typeface="DengXian" panose="02010600030101010101" pitchFamily="2" charset="-122"/>
                        <a:cs typeface="Arial" panose="020B0604020202020204" pitchFamily="34"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2993541"/>
                  </a:ext>
                </a:extLst>
              </a:tr>
              <a:tr h="642847">
                <a:tc>
                  <a:txBody>
                    <a:bodyPr/>
                    <a:lstStyle/>
                    <a:p>
                      <a:pPr algn="l">
                        <a:lnSpc>
                          <a:spcPct val="107000"/>
                        </a:lnSpc>
                        <a:spcAft>
                          <a:spcPts val="0"/>
                        </a:spcAft>
                      </a:pPr>
                      <a:endParaRPr lang="en-US" sz="2200" b="1" dirty="0">
                        <a:solidFill>
                          <a:srgbClr val="0033A0"/>
                        </a:solidFill>
                        <a:effectLst/>
                        <a:latin typeface="+mj-lt"/>
                      </a:endParaRPr>
                    </a:p>
                  </a:txBody>
                  <a:tcPr marL="68580" marR="68580" marT="0" marB="0">
                    <a:lnL w="12700" cmpd="sng">
                      <a:noFill/>
                    </a:lnL>
                    <a:lnR w="12700" cap="flat" cmpd="sng" algn="ctr">
                      <a:noFill/>
                      <a:prstDash val="sysDot"/>
                      <a:round/>
                      <a:headEnd type="none" w="med" len="med"/>
                      <a:tailEnd type="none" w="med" len="med"/>
                    </a:lnR>
                    <a:lnT w="38100" cmpd="sng">
                      <a:noFill/>
                    </a:lnT>
                    <a:lnB w="28575"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gn="l" defTabSz="914400" rtl="0" eaLnBrk="1" latinLnBrk="0" hangingPunct="1">
                        <a:lnSpc>
                          <a:spcPct val="107000"/>
                        </a:lnSpc>
                        <a:spcAft>
                          <a:spcPts val="0"/>
                        </a:spcAft>
                        <a:buClr>
                          <a:srgbClr val="0033A0"/>
                        </a:buClr>
                        <a:buSzPct val="120000"/>
                        <a:buFont typeface="Calibri Light" panose="020F0302020204030204" pitchFamily="34" charset="0"/>
                        <a:buChar char="•"/>
                        <a:tabLst>
                          <a:tab pos="457200" algn="l"/>
                        </a:tabLst>
                      </a:pPr>
                      <a:r>
                        <a:rPr lang="ru-RU" sz="2200" b="1" kern="1200" dirty="0" err="1">
                          <a:solidFill>
                            <a:srgbClr val="0033A0"/>
                          </a:solidFill>
                          <a:effectLst/>
                          <a:latin typeface="+mj-lt"/>
                          <a:ea typeface="+mn-ea"/>
                          <a:cs typeface="+mn-cs"/>
                        </a:rPr>
                        <a:t>Будівництво</a:t>
                      </a:r>
                      <a:r>
                        <a:rPr lang="ru-RU" sz="2200" b="1" kern="1200" dirty="0">
                          <a:solidFill>
                            <a:srgbClr val="0033A0"/>
                          </a:solidFill>
                          <a:effectLst/>
                          <a:latin typeface="+mj-lt"/>
                          <a:ea typeface="+mn-ea"/>
                          <a:cs typeface="+mn-cs"/>
                        </a:rPr>
                        <a:t> / </a:t>
                      </a:r>
                      <a:r>
                        <a:rPr lang="ru-RU" sz="2200" b="1" kern="1200" dirty="0" err="1">
                          <a:solidFill>
                            <a:srgbClr val="0033A0"/>
                          </a:solidFill>
                          <a:effectLst/>
                          <a:latin typeface="+mj-lt"/>
                          <a:ea typeface="+mn-ea"/>
                          <a:cs typeface="+mn-cs"/>
                        </a:rPr>
                        <a:t>Технічний</a:t>
                      </a:r>
                      <a:r>
                        <a:rPr lang="ru-RU" sz="2200" b="1" kern="1200" dirty="0">
                          <a:solidFill>
                            <a:srgbClr val="0033A0"/>
                          </a:solidFill>
                          <a:effectLst/>
                          <a:latin typeface="+mj-lt"/>
                          <a:ea typeface="+mn-ea"/>
                          <a:cs typeface="+mn-cs"/>
                        </a:rPr>
                        <a:t> </a:t>
                      </a:r>
                      <a:r>
                        <a:rPr lang="ru-RU" sz="2200" b="1" kern="1200" dirty="0">
                          <a:solidFill>
                            <a:schemeClr val="tx1"/>
                          </a:solidFill>
                          <a:effectLst/>
                          <a:latin typeface="+mj-lt"/>
                          <a:ea typeface="+mn-ea"/>
                          <a:cs typeface="+mn-cs"/>
                        </a:rPr>
                        <a:t>компонент</a:t>
                      </a:r>
                      <a:endParaRPr lang="en-US" sz="2200" kern="1200" dirty="0">
                        <a:solidFill>
                          <a:schemeClr val="tx1"/>
                        </a:solidFill>
                        <a:effectLst/>
                        <a:latin typeface="+mj-lt"/>
                        <a:ea typeface="+mn-ea"/>
                        <a:cs typeface="+mn-cs"/>
                      </a:endParaRPr>
                    </a:p>
                  </a:txBody>
                  <a:tcPr marL="68580" marR="68580" marT="216000" marB="21600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38100" cmpd="sng">
                      <a:noFill/>
                    </a:lnT>
                    <a:lnB w="28575"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5998236"/>
                  </a:ext>
                </a:extLst>
              </a:tr>
              <a:tr h="773723">
                <a:tc>
                  <a:txBody>
                    <a:bodyPr/>
                    <a:lstStyle/>
                    <a:p>
                      <a:pPr algn="l">
                        <a:lnSpc>
                          <a:spcPct val="107000"/>
                        </a:lnSpc>
                        <a:spcAft>
                          <a:spcPts val="0"/>
                        </a:spcAft>
                      </a:pPr>
                      <a:endParaRPr lang="en-US" sz="2200" b="1" dirty="0">
                        <a:solidFill>
                          <a:srgbClr val="FF0000"/>
                        </a:solidFill>
                        <a:effectLst/>
                        <a:latin typeface="+mj-lt"/>
                        <a:ea typeface="DengXian" panose="02010600030101010101" pitchFamily="2" charset="-122"/>
                        <a:cs typeface="Arial" panose="020B0604020202020204" pitchFamily="34" charset="0"/>
                      </a:endParaRPr>
                    </a:p>
                  </a:txBody>
                  <a:tcPr marL="68580" marR="68580" marT="252000" marB="252000">
                    <a:lnL w="12700" cmpd="sng">
                      <a:noFill/>
                    </a:lnL>
                    <a:lnR w="12700" cap="flat" cmpd="sng" algn="ctr">
                      <a:noFill/>
                      <a:prstDash val="sysDot"/>
                      <a:round/>
                      <a:headEnd type="none" w="med" len="med"/>
                      <a:tailEnd type="none" w="med" len="med"/>
                    </a:lnR>
                    <a:lnT w="28575" cap="flat" cmpd="sng" algn="ctr">
                      <a:solidFill>
                        <a:schemeClr val="tx2"/>
                      </a:solidFill>
                      <a:prstDash val="dot"/>
                      <a:round/>
                      <a:headEnd type="none" w="med" len="med"/>
                      <a:tailEnd type="none" w="med" len="med"/>
                    </a:lnT>
                    <a:lnB w="28575"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342900" lvl="0" indent="-342900" algn="l" defTabSz="914400" rtl="0" eaLnBrk="1" latinLnBrk="0" hangingPunct="1">
                        <a:lnSpc>
                          <a:spcPct val="107000"/>
                        </a:lnSpc>
                        <a:spcAft>
                          <a:spcPts val="0"/>
                        </a:spcAft>
                        <a:buClr>
                          <a:srgbClr val="0033A0"/>
                        </a:buClr>
                        <a:buSzPct val="120000"/>
                        <a:buFont typeface="Calibri Light" panose="020F0302020204030204" pitchFamily="34" charset="0"/>
                        <a:buChar char="•"/>
                        <a:tabLst>
                          <a:tab pos="457200" algn="l"/>
                        </a:tabLst>
                      </a:pPr>
                      <a:r>
                        <a:rPr lang="ru-RU" sz="2200" b="1" kern="1200" dirty="0">
                          <a:solidFill>
                            <a:schemeClr val="tx1"/>
                          </a:solidFill>
                          <a:effectLst/>
                          <a:latin typeface="+mj-lt"/>
                          <a:ea typeface="+mn-ea"/>
                          <a:cs typeface="+mn-cs"/>
                        </a:rPr>
                        <a:t>Компонент </a:t>
                      </a:r>
                      <a:r>
                        <a:rPr lang="ru-RU" sz="2200" b="1" kern="1200" dirty="0" err="1">
                          <a:solidFill>
                            <a:srgbClr val="0033A0"/>
                          </a:solidFill>
                          <a:effectLst/>
                          <a:latin typeface="+mj-lt"/>
                          <a:ea typeface="+mn-ea"/>
                          <a:cs typeface="+mn-cs"/>
                        </a:rPr>
                        <a:t>управління</a:t>
                      </a:r>
                      <a:r>
                        <a:rPr lang="ru-RU" sz="2200" b="1" kern="1200" dirty="0">
                          <a:solidFill>
                            <a:srgbClr val="0033A0"/>
                          </a:solidFill>
                          <a:effectLst/>
                          <a:latin typeface="+mj-lt"/>
                          <a:ea typeface="+mn-ea"/>
                          <a:cs typeface="+mn-cs"/>
                        </a:rPr>
                        <a:t> </a:t>
                      </a:r>
                      <a:r>
                        <a:rPr lang="ru-RU" sz="2200" b="1" kern="1200" dirty="0">
                          <a:solidFill>
                            <a:schemeClr val="tx1"/>
                          </a:solidFill>
                          <a:effectLst/>
                          <a:latin typeface="+mj-lt"/>
                          <a:ea typeface="+mn-ea"/>
                          <a:cs typeface="+mn-cs"/>
                        </a:rPr>
                        <a:t>та</a:t>
                      </a:r>
                      <a:r>
                        <a:rPr lang="ru-RU" sz="2200" b="1" kern="1200" dirty="0">
                          <a:solidFill>
                            <a:srgbClr val="0033A0"/>
                          </a:solidFill>
                          <a:effectLst/>
                          <a:latin typeface="+mj-lt"/>
                          <a:ea typeface="+mn-ea"/>
                          <a:cs typeface="+mn-cs"/>
                        </a:rPr>
                        <a:t> </a:t>
                      </a:r>
                      <a:r>
                        <a:rPr lang="ru-RU" sz="2200" b="1" kern="1200" dirty="0" err="1">
                          <a:solidFill>
                            <a:srgbClr val="0033A0"/>
                          </a:solidFill>
                          <a:effectLst/>
                          <a:latin typeface="+mj-lt"/>
                          <a:ea typeface="+mn-ea"/>
                          <a:cs typeface="+mn-cs"/>
                        </a:rPr>
                        <a:t>нарощування</a:t>
                      </a:r>
                      <a:r>
                        <a:rPr lang="ru-RU" sz="2200" b="1" kern="1200" dirty="0">
                          <a:solidFill>
                            <a:srgbClr val="0033A0"/>
                          </a:solidFill>
                          <a:effectLst/>
                          <a:latin typeface="+mj-lt"/>
                          <a:ea typeface="+mn-ea"/>
                          <a:cs typeface="+mn-cs"/>
                        </a:rPr>
                        <a:t> </a:t>
                      </a:r>
                      <a:r>
                        <a:rPr lang="ru-RU" sz="2200" b="1" kern="1200" dirty="0" err="1">
                          <a:solidFill>
                            <a:srgbClr val="0033A0"/>
                          </a:solidFill>
                          <a:effectLst/>
                          <a:latin typeface="+mj-lt"/>
                          <a:ea typeface="+mn-ea"/>
                          <a:cs typeface="+mn-cs"/>
                        </a:rPr>
                        <a:t>потенціалу</a:t>
                      </a:r>
                      <a:endParaRPr lang="en-GB" sz="2200" kern="1200" dirty="0">
                        <a:solidFill>
                          <a:schemeClr val="dk1"/>
                        </a:solidFill>
                        <a:effectLst/>
                        <a:latin typeface="+mj-lt"/>
                        <a:ea typeface="+mn-ea"/>
                        <a:cs typeface="+mn-cs"/>
                      </a:endParaRPr>
                    </a:p>
                  </a:txBody>
                  <a:tcPr marL="68580" marR="68580" marT="216000" marB="21600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dot"/>
                      <a:round/>
                      <a:headEnd type="none" w="med" len="med"/>
                      <a:tailEnd type="none" w="med" len="med"/>
                    </a:lnT>
                    <a:lnB w="28575"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4115793"/>
                  </a:ext>
                </a:extLst>
              </a:tr>
              <a:tr h="613159">
                <a:tc>
                  <a:txBody>
                    <a:bodyPr/>
                    <a:lstStyle/>
                    <a:p>
                      <a:pPr algn="l">
                        <a:lnSpc>
                          <a:spcPct val="107000"/>
                        </a:lnSpc>
                        <a:spcAft>
                          <a:spcPts val="0"/>
                        </a:spcAft>
                      </a:pPr>
                      <a:endParaRPr lang="en-US" sz="2200" b="1" dirty="0">
                        <a:solidFill>
                          <a:srgbClr val="0033A0"/>
                        </a:solidFill>
                        <a:effectLst/>
                        <a:latin typeface="+mj-lt"/>
                        <a:ea typeface="DengXian" panose="02010600030101010101" pitchFamily="2" charset="-122"/>
                        <a:cs typeface="Arial" panose="020B0604020202020204" pitchFamily="34" charset="0"/>
                      </a:endParaRPr>
                    </a:p>
                  </a:txBody>
                  <a:tcPr marL="68580" marR="68580" marT="0" marB="0">
                    <a:lnL w="12700" cmpd="sng">
                      <a:noFill/>
                    </a:lnL>
                    <a:lnR w="12700" cap="flat" cmpd="sng" algn="ctr">
                      <a:noFill/>
                      <a:prstDash val="sysDot"/>
                      <a:round/>
                      <a:headEnd type="none" w="med" len="med"/>
                      <a:tailEnd type="none" w="med" len="med"/>
                    </a:lnR>
                    <a:lnT w="28575" cap="flat" cmpd="sng" algn="ctr">
                      <a:solidFill>
                        <a:schemeClr val="tx2"/>
                      </a:solid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lvl="0" indent="-342900" algn="l" defTabSz="914400" rtl="0" eaLnBrk="1" latinLnBrk="0" hangingPunct="1">
                        <a:lnSpc>
                          <a:spcPct val="107000"/>
                        </a:lnSpc>
                        <a:spcAft>
                          <a:spcPts val="0"/>
                        </a:spcAft>
                        <a:buClr>
                          <a:srgbClr val="0033A0"/>
                        </a:buClr>
                        <a:buSzPct val="120000"/>
                        <a:buFont typeface="Calibri Light" panose="020F0302020204030204" pitchFamily="34" charset="0"/>
                        <a:buChar char="•"/>
                        <a:tabLst>
                          <a:tab pos="457200" algn="l"/>
                        </a:tabLst>
                      </a:pPr>
                      <a:r>
                        <a:rPr lang="ru-RU" sz="2200" b="1" kern="1200" dirty="0">
                          <a:solidFill>
                            <a:srgbClr val="0033A0"/>
                          </a:solidFill>
                          <a:effectLst/>
                          <a:latin typeface="+mj-lt"/>
                          <a:ea typeface="+mn-ea"/>
                          <a:cs typeface="+mn-cs"/>
                        </a:rPr>
                        <a:t>Громада/ бен</a:t>
                      </a:r>
                      <a:r>
                        <a:rPr lang="uk-UA" sz="2200" b="1" kern="1200" dirty="0">
                          <a:solidFill>
                            <a:srgbClr val="0033A0"/>
                          </a:solidFill>
                          <a:effectLst/>
                          <a:latin typeface="+mj-lt"/>
                          <a:ea typeface="+mn-ea"/>
                          <a:cs typeface="+mn-cs"/>
                        </a:rPr>
                        <a:t>і</a:t>
                      </a:r>
                      <a:r>
                        <a:rPr lang="ru-RU" sz="2200" b="1" kern="1200" dirty="0">
                          <a:solidFill>
                            <a:srgbClr val="0033A0"/>
                          </a:solidFill>
                          <a:effectLst/>
                          <a:latin typeface="+mj-lt"/>
                          <a:ea typeface="+mn-ea"/>
                          <a:cs typeface="+mn-cs"/>
                        </a:rPr>
                        <a:t>фіціари, </a:t>
                      </a:r>
                      <a:r>
                        <a:rPr lang="ru-RU" sz="2200" b="1" kern="1200" dirty="0">
                          <a:solidFill>
                            <a:schemeClr val="tx1"/>
                          </a:solidFill>
                          <a:effectLst/>
                          <a:latin typeface="+mj-lt"/>
                          <a:ea typeface="+mn-ea"/>
                          <a:cs typeface="+mn-cs"/>
                        </a:rPr>
                        <a:t>Компонент </a:t>
                      </a:r>
                      <a:r>
                        <a:rPr lang="ru-RU" sz="2200" b="1" kern="1200" dirty="0">
                          <a:solidFill>
                            <a:srgbClr val="0033A0"/>
                          </a:solidFill>
                          <a:effectLst/>
                          <a:latin typeface="+mj-lt"/>
                          <a:ea typeface="+mn-ea"/>
                          <a:cs typeface="+mn-cs"/>
                        </a:rPr>
                        <a:t>зв’язку з Урядом</a:t>
                      </a:r>
                      <a:endParaRPr lang="en-US" sz="2200" kern="1200" dirty="0">
                        <a:solidFill>
                          <a:schemeClr val="dk1"/>
                        </a:solidFill>
                        <a:effectLst/>
                        <a:latin typeface="+mj-lt"/>
                        <a:ea typeface="+mn-ea"/>
                        <a:cs typeface="+mn-cs"/>
                      </a:endParaRPr>
                    </a:p>
                  </a:txBody>
                  <a:tcPr marL="68580" marR="68580" marT="216000" marB="21600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0654033"/>
                  </a:ext>
                </a:extLst>
              </a:tr>
            </a:tbl>
          </a:graphicData>
        </a:graphic>
      </p:graphicFrame>
      <p:pic>
        <p:nvPicPr>
          <p:cNvPr id="8" name="Graphic 7" descr="Meeting">
            <a:extLst>
              <a:ext uri="{FF2B5EF4-FFF2-40B4-BE49-F238E27FC236}">
                <a16:creationId xmlns:a16="http://schemas.microsoft.com/office/drawing/2014/main" id="{8F08D970-B294-4330-8B4B-D0919DA2AFF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86069" y="3289854"/>
            <a:ext cx="914400" cy="914400"/>
          </a:xfrm>
          <a:prstGeom prst="rect">
            <a:avLst/>
          </a:prstGeom>
        </p:spPr>
      </p:pic>
      <p:pic>
        <p:nvPicPr>
          <p:cNvPr id="11" name="Graphic 10" descr="Upward trend">
            <a:extLst>
              <a:ext uri="{FF2B5EF4-FFF2-40B4-BE49-F238E27FC236}">
                <a16:creationId xmlns:a16="http://schemas.microsoft.com/office/drawing/2014/main" id="{62D69646-EE74-4580-B376-7242D6D6BC0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00469" y="3389244"/>
            <a:ext cx="682487" cy="682487"/>
          </a:xfrm>
          <a:prstGeom prst="rect">
            <a:avLst/>
          </a:prstGeom>
        </p:spPr>
      </p:pic>
      <p:pic>
        <p:nvPicPr>
          <p:cNvPr id="13" name="Graphic 12" descr="Boardroom">
            <a:extLst>
              <a:ext uri="{FF2B5EF4-FFF2-40B4-BE49-F238E27FC236}">
                <a16:creationId xmlns:a16="http://schemas.microsoft.com/office/drawing/2014/main" id="{C9E404D6-A957-4063-A355-AE1F8DC232B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97462" y="4044192"/>
            <a:ext cx="1207179" cy="1207179"/>
          </a:xfrm>
          <a:prstGeom prst="rect">
            <a:avLst/>
          </a:prstGeom>
        </p:spPr>
      </p:pic>
      <p:pic>
        <p:nvPicPr>
          <p:cNvPr id="17" name="Graphic 16" descr="City">
            <a:extLst>
              <a:ext uri="{FF2B5EF4-FFF2-40B4-BE49-F238E27FC236}">
                <a16:creationId xmlns:a16="http://schemas.microsoft.com/office/drawing/2014/main" id="{819ECD76-FB9A-40DA-A590-DDE2E960FCD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527312" y="2418159"/>
            <a:ext cx="914400" cy="914400"/>
          </a:xfrm>
          <a:prstGeom prst="rect">
            <a:avLst/>
          </a:prstGeom>
        </p:spPr>
      </p:pic>
    </p:spTree>
    <p:extLst>
      <p:ext uri="{BB962C8B-B14F-4D97-AF65-F5344CB8AC3E}">
        <p14:creationId xmlns:p14="http://schemas.microsoft.com/office/powerpoint/2010/main" val="240876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B4DAEA-C2E9-4AE8-95E1-99F42D5D3123}"/>
              </a:ext>
            </a:extLst>
          </p:cNvPr>
          <p:cNvSpPr>
            <a:spLocks noGrp="1"/>
          </p:cNvSpPr>
          <p:nvPr>
            <p:ph type="title"/>
          </p:nvPr>
        </p:nvSpPr>
        <p:spPr>
          <a:xfrm>
            <a:off x="712940" y="376253"/>
            <a:ext cx="10515600" cy="1106836"/>
          </a:xfrm>
        </p:spPr>
        <p:txBody>
          <a:bodyPr>
            <a:noAutofit/>
          </a:bodyPr>
          <a:lstStyle/>
          <a:p>
            <a:pPr algn="ctr"/>
            <a:r>
              <a:rPr lang="uk-UA" sz="3600" b="1" dirty="0"/>
              <a:t>Ключові показники для ВЦА м. </a:t>
            </a:r>
            <a:r>
              <a:rPr lang="uk-UA" sz="3600" b="1" dirty="0" err="1"/>
              <a:t>Сєвєвродонецьк</a:t>
            </a:r>
            <a:r>
              <a:rPr lang="uk-UA" sz="3600" b="1" dirty="0"/>
              <a:t> </a:t>
            </a:r>
            <a:endParaRPr lang="en-US" sz="3600" b="1" dirty="0"/>
          </a:p>
        </p:txBody>
      </p:sp>
      <p:grpSp>
        <p:nvGrpSpPr>
          <p:cNvPr id="35" name="Group 34">
            <a:extLst>
              <a:ext uri="{FF2B5EF4-FFF2-40B4-BE49-F238E27FC236}">
                <a16:creationId xmlns:a16="http://schemas.microsoft.com/office/drawing/2014/main" id="{341B4094-F830-463E-9C5A-C5A40A3DE14C}"/>
              </a:ext>
            </a:extLst>
          </p:cNvPr>
          <p:cNvGrpSpPr/>
          <p:nvPr/>
        </p:nvGrpSpPr>
        <p:grpSpPr>
          <a:xfrm>
            <a:off x="1292580" y="1839608"/>
            <a:ext cx="10306521" cy="3048401"/>
            <a:chOff x="2008718" y="1847632"/>
            <a:chExt cx="10943579" cy="3048401"/>
          </a:xfrm>
        </p:grpSpPr>
        <p:grpSp>
          <p:nvGrpSpPr>
            <p:cNvPr id="36" name="Group 35">
              <a:extLst>
                <a:ext uri="{FF2B5EF4-FFF2-40B4-BE49-F238E27FC236}">
                  <a16:creationId xmlns:a16="http://schemas.microsoft.com/office/drawing/2014/main" id="{B590D4F3-5FF2-4070-9E1E-CCD797FF6BBF}"/>
                </a:ext>
              </a:extLst>
            </p:cNvPr>
            <p:cNvGrpSpPr/>
            <p:nvPr/>
          </p:nvGrpSpPr>
          <p:grpSpPr>
            <a:xfrm>
              <a:off x="2008718" y="1847632"/>
              <a:ext cx="10943579" cy="3048401"/>
              <a:chOff x="2008718" y="1847632"/>
              <a:chExt cx="10943579" cy="3048401"/>
            </a:xfrm>
          </p:grpSpPr>
          <p:graphicFrame>
            <p:nvGraphicFramePr>
              <p:cNvPr id="40" name="Content Placeholder 17">
                <a:extLst>
                  <a:ext uri="{FF2B5EF4-FFF2-40B4-BE49-F238E27FC236}">
                    <a16:creationId xmlns:a16="http://schemas.microsoft.com/office/drawing/2014/main" id="{4EE9F697-9FF4-4158-B804-C02A94A5EE47}"/>
                  </a:ext>
                </a:extLst>
              </p:cNvPr>
              <p:cNvGraphicFramePr>
                <a:graphicFrameLocks/>
              </p:cNvGraphicFramePr>
              <p:nvPr>
                <p:extLst>
                  <p:ext uri="{D42A27DB-BD31-4B8C-83A1-F6EECF244321}">
                    <p14:modId xmlns:p14="http://schemas.microsoft.com/office/powerpoint/2010/main" val="3957139528"/>
                  </p:ext>
                </p:extLst>
              </p:nvPr>
            </p:nvGraphicFramePr>
            <p:xfrm>
              <a:off x="2008718" y="1847632"/>
              <a:ext cx="10943579" cy="3048401"/>
            </p:xfrm>
            <a:graphic>
              <a:graphicData uri="http://schemas.openxmlformats.org/drawingml/2006/table">
                <a:tbl>
                  <a:tblPr>
                    <a:tableStyleId>{5C22544A-7EE6-4342-B048-85BDC9FD1C3A}</a:tableStyleId>
                  </a:tblPr>
                  <a:tblGrid>
                    <a:gridCol w="2580868">
                      <a:extLst>
                        <a:ext uri="{9D8B030D-6E8A-4147-A177-3AD203B41FA5}">
                          <a16:colId xmlns:a16="http://schemas.microsoft.com/office/drawing/2014/main" val="4207971699"/>
                        </a:ext>
                      </a:extLst>
                    </a:gridCol>
                    <a:gridCol w="7725653">
                      <a:extLst>
                        <a:ext uri="{9D8B030D-6E8A-4147-A177-3AD203B41FA5}">
                          <a16:colId xmlns:a16="http://schemas.microsoft.com/office/drawing/2014/main" val="390638921"/>
                        </a:ext>
                      </a:extLst>
                    </a:gridCol>
                  </a:tblGrid>
                  <a:tr h="27638">
                    <a:tc>
                      <a:txBody>
                        <a:bodyPr/>
                        <a:lstStyle/>
                        <a:p>
                          <a:pPr algn="l">
                            <a:lnSpc>
                              <a:spcPct val="107000"/>
                            </a:lnSpc>
                            <a:spcAft>
                              <a:spcPts val="0"/>
                            </a:spcAft>
                            <a:tabLst>
                              <a:tab pos="457200" algn="l"/>
                            </a:tabLst>
                          </a:pPr>
                          <a:r>
                            <a:rPr lang="en-US" sz="100" dirty="0">
                              <a:effectLst/>
                              <a:latin typeface="+mj-lt"/>
                            </a:rPr>
                            <a:t> </a:t>
                          </a:r>
                          <a:endParaRPr lang="en-US" sz="100" dirty="0">
                            <a:effectLst/>
                            <a:latin typeface="+mj-lt"/>
                            <a:ea typeface="DengXian" panose="02010600030101010101" pitchFamily="2" charset="-122"/>
                            <a:cs typeface="Arial" panose="020B0604020202020204" pitchFamily="34" charset="0"/>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l">
                            <a:lnSpc>
                              <a:spcPct val="107000"/>
                            </a:lnSpc>
                            <a:spcAft>
                              <a:spcPts val="0"/>
                            </a:spcAft>
                          </a:pPr>
                          <a:r>
                            <a:rPr lang="en-US" sz="100" dirty="0">
                              <a:effectLst/>
                              <a:latin typeface="+mj-lt"/>
                            </a:rPr>
                            <a:t> </a:t>
                          </a:r>
                          <a:endParaRPr lang="en-US" sz="100" dirty="0">
                            <a:effectLst/>
                            <a:latin typeface="+mj-lt"/>
                            <a:ea typeface="DengXian" panose="02010600030101010101" pitchFamily="2" charset="-122"/>
                            <a:cs typeface="Arial" panose="020B0604020202020204" pitchFamily="34" charset="0"/>
                          </a:endParaRPr>
                        </a:p>
                      </a:txBody>
                      <a:tcPr marL="68580" marR="68580" marT="0" marB="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572993541"/>
                      </a:ext>
                    </a:extLst>
                  </a:tr>
                  <a:tr h="642847">
                    <a:tc>
                      <a:txBody>
                        <a:bodyPr/>
                        <a:lstStyle/>
                        <a:p>
                          <a:pPr algn="l">
                            <a:lnSpc>
                              <a:spcPct val="107000"/>
                            </a:lnSpc>
                            <a:spcAft>
                              <a:spcPts val="0"/>
                            </a:spcAft>
                          </a:pPr>
                          <a:r>
                            <a:rPr lang="uk-UA" sz="2200" b="1" dirty="0" err="1">
                              <a:solidFill>
                                <a:srgbClr val="0033A0"/>
                              </a:solidFill>
                              <a:effectLst/>
                              <a:latin typeface="+mj-lt"/>
                            </a:rPr>
                            <a:t>Бенефіціари</a:t>
                          </a:r>
                          <a:r>
                            <a:rPr lang="en-US" sz="2200" b="1" dirty="0">
                              <a:solidFill>
                                <a:srgbClr val="0033A0"/>
                              </a:solidFill>
                              <a:effectLst/>
                              <a:latin typeface="+mj-lt"/>
                            </a:rPr>
                            <a:t>:</a:t>
                          </a:r>
                        </a:p>
                      </a:txBody>
                      <a:tcPr marL="68580" marR="68580" marT="0" marB="0">
                        <a:lnL w="12700" cmpd="sng">
                          <a:noFill/>
                        </a:lnL>
                        <a:lnR w="12700" cap="flat" cmpd="sng" algn="ctr">
                          <a:noFill/>
                          <a:prstDash val="sysDot"/>
                          <a:round/>
                          <a:headEnd type="none" w="med" len="med"/>
                          <a:tailEnd type="none" w="med" len="med"/>
                        </a:lnR>
                        <a:lnT w="38100" cmpd="sng">
                          <a:noFill/>
                        </a:lnT>
                        <a:lnB w="28575"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1828800" lvl="4" indent="0" algn="l" rtl="0">
                            <a:lnSpc>
                              <a:spcPct val="107000"/>
                            </a:lnSpc>
                            <a:spcAft>
                              <a:spcPts val="0"/>
                            </a:spcAft>
                            <a:buClr>
                              <a:srgbClr val="00196D"/>
                            </a:buClr>
                            <a:buSzPct val="120000"/>
                            <a:buFontTx/>
                            <a:buNone/>
                            <a:tabLst>
                              <a:tab pos="457200" algn="l"/>
                            </a:tabLst>
                          </a:pPr>
                          <a:r>
                            <a:rPr lang="uk-UA" sz="2200" b="1" dirty="0">
                              <a:effectLst/>
                              <a:latin typeface="+mj-lt"/>
                            </a:rPr>
                            <a:t>до </a:t>
                          </a:r>
                          <a:r>
                            <a:rPr lang="en-US" sz="2200" b="1" dirty="0">
                              <a:effectLst/>
                              <a:latin typeface="+mj-lt"/>
                            </a:rPr>
                            <a:t>900 </a:t>
                          </a:r>
                          <a:r>
                            <a:rPr lang="uk-UA" sz="2200" dirty="0" err="1">
                              <a:effectLst/>
                              <a:latin typeface="+mj-lt"/>
                            </a:rPr>
                            <a:t>бенефіціарів</a:t>
                          </a:r>
                          <a:r>
                            <a:rPr lang="en-US" sz="2200" dirty="0">
                              <a:effectLst/>
                              <a:latin typeface="+mj-lt"/>
                            </a:rPr>
                            <a:t> </a:t>
                          </a:r>
                          <a:r>
                            <a:rPr lang="en-US" sz="2000" b="0" dirty="0">
                              <a:effectLst/>
                              <a:latin typeface="+mj-lt"/>
                            </a:rPr>
                            <a:t>(</a:t>
                          </a:r>
                          <a:r>
                            <a:rPr lang="uk-UA" sz="2000" b="0" dirty="0">
                              <a:effectLst/>
                              <a:latin typeface="+mj-lt"/>
                            </a:rPr>
                            <a:t>до </a:t>
                          </a:r>
                          <a:r>
                            <a:rPr lang="ru-RU" sz="2000" b="0" kern="1200" dirty="0">
                              <a:solidFill>
                                <a:schemeClr val="dk1"/>
                              </a:solidFill>
                              <a:effectLst/>
                              <a:latin typeface="+mj-lt"/>
                              <a:ea typeface="+mn-ea"/>
                              <a:cs typeface="+mn-cs"/>
                            </a:rPr>
                            <a:t>1</a:t>
                          </a:r>
                          <a:r>
                            <a:rPr lang="en-US" sz="2000" b="0" kern="1200" dirty="0">
                              <a:solidFill>
                                <a:schemeClr val="dk1"/>
                              </a:solidFill>
                              <a:effectLst/>
                              <a:latin typeface="+mj-lt"/>
                              <a:ea typeface="+mn-ea"/>
                              <a:cs typeface="+mn-cs"/>
                            </a:rPr>
                            <a:t>800 </a:t>
                          </a:r>
                          <a:r>
                            <a:rPr lang="uk-UA" sz="2000" b="0" kern="1200" dirty="0">
                              <a:solidFill>
                                <a:schemeClr val="dk1"/>
                              </a:solidFill>
                              <a:effectLst/>
                              <a:latin typeface="+mj-lt"/>
                              <a:ea typeface="+mn-ea"/>
                              <a:cs typeface="+mn-cs"/>
                            </a:rPr>
                            <a:t>для обох міст</a:t>
                          </a:r>
                          <a:r>
                            <a:rPr lang="en-US" sz="2000" b="0" dirty="0">
                              <a:effectLst/>
                              <a:latin typeface="+mj-lt"/>
                            </a:rPr>
                            <a:t>):</a:t>
                          </a:r>
                          <a:endParaRPr lang="en-US" sz="2200" b="0" dirty="0">
                            <a:effectLst/>
                            <a:latin typeface="+mj-lt"/>
                          </a:endParaRPr>
                        </a:p>
                      </a:txBody>
                      <a:tcPr marL="68580" marR="6858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38100" cmpd="sng">
                          <a:noFill/>
                        </a:lnT>
                        <a:lnB w="28575"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5998236"/>
                      </a:ext>
                    </a:extLst>
                  </a:tr>
                  <a:tr h="773723">
                    <a:tc>
                      <a:txBody>
                        <a:bodyPr/>
                        <a:lstStyle/>
                        <a:p>
                          <a:pPr algn="l">
                            <a:lnSpc>
                              <a:spcPct val="107000"/>
                            </a:lnSpc>
                            <a:spcAft>
                              <a:spcPts val="0"/>
                            </a:spcAft>
                          </a:pPr>
                          <a:r>
                            <a:rPr lang="uk-UA" sz="2200" b="1" dirty="0">
                              <a:solidFill>
                                <a:srgbClr val="FF0000"/>
                              </a:solidFill>
                              <a:effectLst/>
                              <a:latin typeface="+mj-lt"/>
                            </a:rPr>
                            <a:t>Ціль</a:t>
                          </a:r>
                          <a:r>
                            <a:rPr lang="en-US" sz="2200" b="1" dirty="0">
                              <a:solidFill>
                                <a:srgbClr val="FF0000"/>
                              </a:solidFill>
                              <a:effectLst/>
                              <a:latin typeface="+mj-lt"/>
                            </a:rPr>
                            <a:t>:</a:t>
                          </a:r>
                          <a:endParaRPr lang="en-US" sz="2200" b="1" dirty="0">
                            <a:solidFill>
                              <a:srgbClr val="FF0000"/>
                            </a:solidFill>
                            <a:effectLst/>
                            <a:latin typeface="+mj-lt"/>
                            <a:ea typeface="DengXian" panose="02010600030101010101" pitchFamily="2" charset="-122"/>
                            <a:cs typeface="Arial" panose="020B0604020202020204" pitchFamily="34" charset="0"/>
                          </a:endParaRPr>
                        </a:p>
                      </a:txBody>
                      <a:tcPr marL="68580" marR="68580" marT="0" marB="0">
                        <a:lnL w="12700" cmpd="sng">
                          <a:noFill/>
                        </a:lnL>
                        <a:lnR w="12700" cap="flat" cmpd="sng" algn="ctr">
                          <a:noFill/>
                          <a:prstDash val="sysDot"/>
                          <a:round/>
                          <a:headEnd type="none" w="med" len="med"/>
                          <a:tailEnd type="none" w="med" len="med"/>
                        </a:lnR>
                        <a:lnT w="28575" cap="flat" cmpd="sng" algn="ctr">
                          <a:solidFill>
                            <a:schemeClr val="tx2"/>
                          </a:solidFill>
                          <a:prstDash val="dot"/>
                          <a:round/>
                          <a:headEnd type="none" w="med" len="med"/>
                          <a:tailEnd type="none" w="med" len="med"/>
                        </a:lnT>
                        <a:lnB w="28575"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1828800" lvl="4" indent="0" algn="l" rtl="0">
                            <a:lnSpc>
                              <a:spcPct val="107000"/>
                            </a:lnSpc>
                            <a:spcAft>
                              <a:spcPts val="0"/>
                            </a:spcAft>
                            <a:buClr>
                              <a:srgbClr val="0033A0"/>
                            </a:buClr>
                            <a:buSzPct val="120000"/>
                            <a:buFontTx/>
                            <a:buNone/>
                            <a:tabLst>
                              <a:tab pos="457200" algn="l"/>
                            </a:tabLst>
                          </a:pPr>
                          <a:r>
                            <a:rPr lang="uk-UA" sz="2200" b="1" kern="1200" dirty="0">
                              <a:solidFill>
                                <a:schemeClr val="dk1"/>
                              </a:solidFill>
                              <a:effectLst/>
                              <a:latin typeface="+mn-lt"/>
                              <a:ea typeface="+mn-ea"/>
                              <a:cs typeface="+mn-cs"/>
                            </a:rPr>
                            <a:t>До </a:t>
                          </a:r>
                          <a:r>
                            <a:rPr lang="en-US" sz="2200" b="1" kern="1200" dirty="0">
                              <a:solidFill>
                                <a:schemeClr val="dk1"/>
                              </a:solidFill>
                              <a:effectLst/>
                              <a:latin typeface="+mj-lt"/>
                              <a:ea typeface="+mn-ea"/>
                              <a:cs typeface="+mn-cs"/>
                            </a:rPr>
                            <a:t>250 </a:t>
                          </a:r>
                          <a:r>
                            <a:rPr lang="uk-UA" sz="2200" b="0" dirty="0">
                              <a:effectLst/>
                              <a:latin typeface="+mj-lt"/>
                            </a:rPr>
                            <a:t>нових житлових одиниць </a:t>
                          </a:r>
                          <a:r>
                            <a:rPr lang="en-US" sz="2000" b="0" kern="1200" dirty="0">
                              <a:solidFill>
                                <a:schemeClr val="dk1"/>
                              </a:solidFill>
                              <a:effectLst/>
                              <a:latin typeface="+mj-lt"/>
                              <a:ea typeface="+mn-ea"/>
                              <a:cs typeface="+mn-cs"/>
                            </a:rPr>
                            <a:t>(</a:t>
                          </a:r>
                          <a:r>
                            <a:rPr lang="uk-UA" sz="2000" b="0" kern="1200" dirty="0">
                              <a:solidFill>
                                <a:schemeClr val="dk1"/>
                              </a:solidFill>
                              <a:effectLst/>
                              <a:latin typeface="+mj-lt"/>
                              <a:ea typeface="+mn-ea"/>
                              <a:cs typeface="+mn-cs"/>
                            </a:rPr>
                            <a:t>до </a:t>
                          </a:r>
                          <a:r>
                            <a:rPr lang="en-US" sz="2000" b="0" kern="1200" dirty="0">
                              <a:solidFill>
                                <a:schemeClr val="dk1"/>
                              </a:solidFill>
                              <a:effectLst/>
                              <a:latin typeface="+mj-lt"/>
                              <a:ea typeface="+mn-ea"/>
                              <a:cs typeface="+mn-cs"/>
                            </a:rPr>
                            <a:t>500 </a:t>
                          </a:r>
                          <a:r>
                            <a:rPr lang="uk-UA" sz="2000" b="0" kern="1200" dirty="0">
                              <a:solidFill>
                                <a:schemeClr val="dk1"/>
                              </a:solidFill>
                              <a:effectLst/>
                              <a:latin typeface="+mj-lt"/>
                              <a:ea typeface="+mn-ea"/>
                              <a:cs typeface="+mn-cs"/>
                            </a:rPr>
                            <a:t>всього</a:t>
                          </a:r>
                          <a:r>
                            <a:rPr lang="en-US" sz="2000" b="0" kern="1200" dirty="0">
                              <a:solidFill>
                                <a:schemeClr val="dk1"/>
                              </a:solidFill>
                              <a:effectLst/>
                              <a:latin typeface="+mj-lt"/>
                              <a:ea typeface="+mn-ea"/>
                              <a:cs typeface="+mn-cs"/>
                            </a:rPr>
                            <a:t>)</a:t>
                          </a:r>
                          <a:endParaRPr lang="en-GB" sz="1800" b="0" kern="1200" dirty="0">
                            <a:solidFill>
                              <a:schemeClr val="dk1"/>
                            </a:solidFill>
                            <a:effectLst/>
                            <a:latin typeface="+mj-lt"/>
                            <a:ea typeface="+mn-ea"/>
                            <a:cs typeface="+mn-cs"/>
                          </a:endParaRPr>
                        </a:p>
                      </a:txBody>
                      <a:tcPr marL="68580" marR="6858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dot"/>
                          <a:round/>
                          <a:headEnd type="none" w="med" len="med"/>
                          <a:tailEnd type="none" w="med" len="med"/>
                        </a:lnT>
                        <a:lnB w="28575"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34115793"/>
                      </a:ext>
                    </a:extLst>
                  </a:tr>
                  <a:tr h="772089">
                    <a:tc>
                      <a:txBody>
                        <a:bodyPr/>
                        <a:lstStyle/>
                        <a:p>
                          <a:pPr algn="l">
                            <a:lnSpc>
                              <a:spcPct val="107000"/>
                            </a:lnSpc>
                            <a:spcAft>
                              <a:spcPts val="0"/>
                            </a:spcAft>
                          </a:pPr>
                          <a:r>
                            <a:rPr lang="uk-UA" sz="2200" b="1" dirty="0">
                              <a:solidFill>
                                <a:srgbClr val="0033A0"/>
                              </a:solidFill>
                              <a:effectLst/>
                              <a:latin typeface="+mj-lt"/>
                            </a:rPr>
                            <a:t>Бюджет</a:t>
                          </a:r>
                          <a:r>
                            <a:rPr lang="en-US" sz="2200" b="1" dirty="0">
                              <a:solidFill>
                                <a:srgbClr val="0033A0"/>
                              </a:solidFill>
                              <a:effectLst/>
                              <a:latin typeface="+mj-lt"/>
                            </a:rPr>
                            <a:t>:</a:t>
                          </a:r>
                          <a:endParaRPr lang="en-US" sz="2200" b="1" dirty="0">
                            <a:solidFill>
                              <a:srgbClr val="0033A0"/>
                            </a:solidFill>
                            <a:effectLst/>
                            <a:latin typeface="+mj-lt"/>
                            <a:ea typeface="DengXian" panose="02010600030101010101" pitchFamily="2" charset="-122"/>
                            <a:cs typeface="Arial" panose="020B0604020202020204" pitchFamily="34" charset="0"/>
                          </a:endParaRPr>
                        </a:p>
                      </a:txBody>
                      <a:tcPr marL="68580" marR="68580" marT="0" marB="0">
                        <a:lnL w="12700" cmpd="sng">
                          <a:noFill/>
                        </a:lnL>
                        <a:lnR w="12700" cap="flat" cmpd="sng" algn="ctr">
                          <a:noFill/>
                          <a:prstDash val="sysDot"/>
                          <a:round/>
                          <a:headEnd type="none" w="med" len="med"/>
                          <a:tailEnd type="none" w="med" len="med"/>
                        </a:lnR>
                        <a:lnT w="28575" cap="flat" cmpd="sng" algn="ctr">
                          <a:solidFill>
                            <a:schemeClr val="tx2"/>
                          </a:solidFill>
                          <a:prstDash val="dot"/>
                          <a:round/>
                          <a:headEnd type="none" w="med" len="med"/>
                          <a:tailEnd type="none" w="med" len="med"/>
                        </a:lnT>
                        <a:lnB w="28575"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1828800" marR="0" lvl="4" indent="0" algn="l" defTabSz="914400" rtl="0" eaLnBrk="1" fontAlgn="auto" latinLnBrk="0" hangingPunct="1">
                            <a:lnSpc>
                              <a:spcPct val="107000"/>
                            </a:lnSpc>
                            <a:spcBef>
                              <a:spcPts val="0"/>
                            </a:spcBef>
                            <a:spcAft>
                              <a:spcPts val="0"/>
                            </a:spcAft>
                            <a:buClr>
                              <a:srgbClr val="0033A0"/>
                            </a:buClr>
                            <a:buSzPct val="120000"/>
                            <a:buFontTx/>
                            <a:buNone/>
                            <a:tabLst>
                              <a:tab pos="457200" algn="l"/>
                            </a:tabLst>
                            <a:defRPr/>
                          </a:pPr>
                          <a:r>
                            <a:rPr lang="en-US" sz="2200" kern="1200" dirty="0">
                              <a:solidFill>
                                <a:schemeClr val="dk1"/>
                              </a:solidFill>
                              <a:effectLst/>
                              <a:latin typeface="+mn-lt"/>
                              <a:ea typeface="+mn-ea"/>
                              <a:cs typeface="+mn-cs"/>
                            </a:rPr>
                            <a:t>€ </a:t>
                          </a:r>
                          <a:r>
                            <a:rPr lang="uk-UA" sz="2200" b="1" kern="1200" dirty="0">
                              <a:solidFill>
                                <a:schemeClr val="dk1"/>
                              </a:solidFill>
                              <a:effectLst/>
                              <a:latin typeface="+mj-lt"/>
                              <a:ea typeface="+mn-ea"/>
                              <a:cs typeface="+mn-cs"/>
                            </a:rPr>
                            <a:t>11</a:t>
                          </a:r>
                          <a:r>
                            <a:rPr lang="en-US" sz="2200" b="1" kern="1200" dirty="0">
                              <a:solidFill>
                                <a:schemeClr val="dk1"/>
                              </a:solidFill>
                              <a:effectLst/>
                              <a:latin typeface="+mj-lt"/>
                              <a:ea typeface="+mn-ea"/>
                              <a:cs typeface="+mn-cs"/>
                            </a:rPr>
                            <a:t>,0</a:t>
                          </a:r>
                          <a:r>
                            <a:rPr lang="uk-UA" sz="2200" b="1" kern="1200" dirty="0">
                              <a:solidFill>
                                <a:schemeClr val="dk1"/>
                              </a:solidFill>
                              <a:effectLst/>
                              <a:latin typeface="+mj-lt"/>
                              <a:ea typeface="+mn-ea"/>
                              <a:cs typeface="+mn-cs"/>
                            </a:rPr>
                            <a:t>5</a:t>
                          </a:r>
                          <a:r>
                            <a:rPr lang="en-US" sz="2200" b="1" kern="1200" dirty="0">
                              <a:solidFill>
                                <a:schemeClr val="dk1"/>
                              </a:solidFill>
                              <a:effectLst/>
                              <a:latin typeface="+mj-lt"/>
                              <a:ea typeface="+mn-ea"/>
                              <a:cs typeface="+mn-cs"/>
                            </a:rPr>
                            <a:t>0,000</a:t>
                          </a:r>
                          <a:r>
                            <a:rPr lang="en-US" sz="2200" kern="1200" dirty="0">
                              <a:solidFill>
                                <a:schemeClr val="dk1"/>
                              </a:solidFill>
                              <a:effectLst/>
                              <a:latin typeface="+mj-lt"/>
                              <a:ea typeface="+mn-ea"/>
                              <a:cs typeface="+mn-cs"/>
                            </a:rPr>
                            <a:t> </a:t>
                          </a:r>
                          <a:r>
                            <a:rPr lang="en-US" sz="2000" kern="1200" dirty="0">
                              <a:solidFill>
                                <a:schemeClr val="dk1"/>
                              </a:solidFill>
                              <a:effectLst/>
                              <a:latin typeface="+mj-lt"/>
                              <a:ea typeface="+mn-ea"/>
                              <a:cs typeface="+mn-cs"/>
                            </a:rPr>
                            <a:t>(</a:t>
                          </a:r>
                          <a:r>
                            <a:rPr lang="uk-UA" sz="2000" kern="1200" dirty="0">
                              <a:solidFill>
                                <a:schemeClr val="dk1"/>
                              </a:solidFill>
                              <a:effectLst/>
                              <a:latin typeface="+mj-lt"/>
                              <a:ea typeface="+mn-ea"/>
                              <a:cs typeface="+mn-cs"/>
                            </a:rPr>
                            <a:t>загальний бюджет</a:t>
                          </a:r>
                          <a:r>
                            <a:rPr lang="en-US" sz="2000" kern="1200" dirty="0">
                              <a:solidFill>
                                <a:schemeClr val="dk1"/>
                              </a:solidFill>
                              <a:effectLst/>
                              <a:latin typeface="+mj-lt"/>
                              <a:ea typeface="+mn-ea"/>
                              <a:cs typeface="+mn-cs"/>
                            </a:rPr>
                            <a:t>€</a:t>
                          </a:r>
                          <a:r>
                            <a:rPr lang="uk-UA" sz="1600" kern="1200" dirty="0">
                              <a:solidFill>
                                <a:schemeClr val="dk1"/>
                              </a:solidFill>
                              <a:effectLst/>
                              <a:latin typeface="+mn-lt"/>
                              <a:ea typeface="+mn-ea"/>
                              <a:cs typeface="+mn-cs"/>
                            </a:rPr>
                            <a:t> </a:t>
                          </a:r>
                          <a:r>
                            <a:rPr lang="en-GB" sz="2000" dirty="0">
                              <a:effectLst/>
                              <a:latin typeface="+mj-lt"/>
                            </a:rPr>
                            <a:t>22,100,000)</a:t>
                          </a:r>
                          <a:endParaRPr lang="en-US" sz="2200" dirty="0">
                            <a:effectLst/>
                            <a:latin typeface="+mj-lt"/>
                            <a:ea typeface="DengXian" panose="02010600030101010101" pitchFamily="2" charset="-122"/>
                            <a:cs typeface="Arial" panose="020B0604020202020204" pitchFamily="34" charset="0"/>
                          </a:endParaRPr>
                        </a:p>
                      </a:txBody>
                      <a:tcPr marL="68580" marR="6858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dot"/>
                          <a:round/>
                          <a:headEnd type="none" w="med" len="med"/>
                          <a:tailEnd type="none" w="med" len="med"/>
                        </a:lnT>
                        <a:lnB w="28575"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8975831"/>
                      </a:ext>
                    </a:extLst>
                  </a:tr>
                  <a:tr h="613159">
                    <a:tc>
                      <a:txBody>
                        <a:bodyPr/>
                        <a:lstStyle/>
                        <a:p>
                          <a:pPr algn="l">
                            <a:lnSpc>
                              <a:spcPct val="107000"/>
                            </a:lnSpc>
                            <a:spcAft>
                              <a:spcPts val="0"/>
                            </a:spcAft>
                          </a:pPr>
                          <a:r>
                            <a:rPr lang="uk-UA" sz="2200" b="1" dirty="0">
                              <a:solidFill>
                                <a:srgbClr val="0033A0"/>
                              </a:solidFill>
                              <a:effectLst/>
                              <a:latin typeface="+mj-lt"/>
                            </a:rPr>
                            <a:t>Тривалість</a:t>
                          </a:r>
                          <a:r>
                            <a:rPr lang="en-US" sz="2200" b="1" dirty="0">
                              <a:solidFill>
                                <a:srgbClr val="0033A0"/>
                              </a:solidFill>
                              <a:effectLst/>
                              <a:latin typeface="+mj-lt"/>
                            </a:rPr>
                            <a:t>:</a:t>
                          </a:r>
                          <a:endParaRPr lang="en-US" sz="2200" b="1" dirty="0">
                            <a:solidFill>
                              <a:srgbClr val="0033A0"/>
                            </a:solidFill>
                            <a:effectLst/>
                            <a:latin typeface="+mj-lt"/>
                            <a:ea typeface="DengXian" panose="02010600030101010101" pitchFamily="2" charset="-122"/>
                            <a:cs typeface="Arial" panose="020B0604020202020204" pitchFamily="34" charset="0"/>
                          </a:endParaRPr>
                        </a:p>
                      </a:txBody>
                      <a:tcPr marL="68580" marR="68580" marT="0" marB="0">
                        <a:lnL w="12700" cmpd="sng">
                          <a:noFill/>
                        </a:lnL>
                        <a:lnR w="12700" cap="flat" cmpd="sng" algn="ctr">
                          <a:noFill/>
                          <a:prstDash val="sysDot"/>
                          <a:round/>
                          <a:headEnd type="none" w="med" len="med"/>
                          <a:tailEnd type="none" w="med" len="med"/>
                        </a:lnR>
                        <a:lnT w="28575" cap="flat" cmpd="sng" algn="ctr">
                          <a:solidFill>
                            <a:schemeClr val="tx2"/>
                          </a:solidFill>
                          <a:prstDash val="dot"/>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1828800" lvl="4" indent="0" algn="l" rtl="0">
                            <a:lnSpc>
                              <a:spcPct val="107000"/>
                            </a:lnSpc>
                            <a:spcAft>
                              <a:spcPts val="0"/>
                            </a:spcAft>
                            <a:buClr>
                              <a:srgbClr val="0033A0"/>
                            </a:buClr>
                            <a:buSzPct val="120000"/>
                            <a:buFontTx/>
                            <a:buNone/>
                            <a:tabLst>
                              <a:tab pos="457200" algn="l"/>
                            </a:tabLst>
                          </a:pPr>
                          <a:endParaRPr lang="en-US" sz="800" dirty="0">
                            <a:effectLst/>
                            <a:latin typeface="+mj-lt"/>
                          </a:endParaRPr>
                        </a:p>
                        <a:p>
                          <a:pPr marL="1828800" lvl="4" indent="0" algn="l" rtl="0">
                            <a:lnSpc>
                              <a:spcPct val="107000"/>
                            </a:lnSpc>
                            <a:spcAft>
                              <a:spcPts val="0"/>
                            </a:spcAft>
                            <a:buClr>
                              <a:srgbClr val="0033A0"/>
                            </a:buClr>
                            <a:buSzPct val="120000"/>
                            <a:buFontTx/>
                            <a:buNone/>
                            <a:tabLst>
                              <a:tab pos="457200" algn="l"/>
                            </a:tabLst>
                          </a:pPr>
                          <a:r>
                            <a:rPr lang="en-US" sz="2200" dirty="0">
                              <a:effectLst/>
                              <a:latin typeface="+mj-lt"/>
                            </a:rPr>
                            <a:t>5 </a:t>
                          </a:r>
                          <a:r>
                            <a:rPr lang="uk-UA" sz="2200" dirty="0">
                              <a:effectLst/>
                              <a:latin typeface="+mj-lt"/>
                            </a:rPr>
                            <a:t>років</a:t>
                          </a:r>
                          <a:endParaRPr lang="en-US" sz="2200" dirty="0">
                            <a:effectLst/>
                            <a:latin typeface="+mj-lt"/>
                          </a:endParaRPr>
                        </a:p>
                        <a:p>
                          <a:pPr marL="1828800" lvl="4" indent="0" algn="l">
                            <a:lnSpc>
                              <a:spcPct val="107000"/>
                            </a:lnSpc>
                            <a:spcAft>
                              <a:spcPts val="0"/>
                            </a:spcAft>
                            <a:buClr>
                              <a:srgbClr val="0033A0"/>
                            </a:buClr>
                            <a:buSzPct val="120000"/>
                            <a:buFontTx/>
                            <a:buNone/>
                            <a:tabLst>
                              <a:tab pos="457200" algn="l"/>
                            </a:tabLst>
                          </a:pPr>
                          <a:endParaRPr lang="en-US" sz="2200" dirty="0">
                            <a:effectLst/>
                            <a:latin typeface="+mj-lt"/>
                            <a:ea typeface="DengXian" panose="02010600030101010101" pitchFamily="2" charset="-122"/>
                            <a:cs typeface="Arial" panose="020B0604020202020204" pitchFamily="34" charset="0"/>
                          </a:endParaRPr>
                        </a:p>
                      </a:txBody>
                      <a:tcPr marL="68580" marR="68580" marT="0" marB="0" anchor="ctr">
                        <a:lnL w="12700" cap="flat" cmpd="sng" algn="ctr">
                          <a:noFill/>
                          <a:prstDash val="sysDot"/>
                          <a:round/>
                          <a:headEnd type="none" w="med" len="med"/>
                          <a:tailEnd type="none" w="med" len="med"/>
                        </a:lnL>
                        <a:lnR w="12700" cap="flat" cmpd="sng" algn="ctr">
                          <a:noFill/>
                          <a:prstDash val="solid"/>
                          <a:round/>
                          <a:headEnd type="none" w="med" len="med"/>
                          <a:tailEnd type="none" w="med" len="med"/>
                        </a:lnR>
                        <a:lnT w="28575" cap="flat" cmpd="sng" algn="ctr">
                          <a:solidFill>
                            <a:schemeClr val="tx2"/>
                          </a:solidFill>
                          <a:prstDash val="dot"/>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10654033"/>
                      </a:ext>
                    </a:extLst>
                  </a:tr>
                </a:tbl>
              </a:graphicData>
            </a:graphic>
          </p:graphicFrame>
          <p:pic>
            <p:nvPicPr>
              <p:cNvPr id="41" name="Graphic 40">
                <a:extLst>
                  <a:ext uri="{FF2B5EF4-FFF2-40B4-BE49-F238E27FC236}">
                    <a16:creationId xmlns:a16="http://schemas.microsoft.com/office/drawing/2014/main" id="{EA9B7DF2-3306-4A81-AA66-BCA026829C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49277" y="3404650"/>
                <a:ext cx="387477" cy="516636"/>
              </a:xfrm>
              <a:prstGeom prst="rect">
                <a:avLst/>
              </a:prstGeom>
            </p:spPr>
          </p:pic>
          <p:pic>
            <p:nvPicPr>
              <p:cNvPr id="42" name="Graphic 41">
                <a:extLst>
                  <a:ext uri="{FF2B5EF4-FFF2-40B4-BE49-F238E27FC236}">
                    <a16:creationId xmlns:a16="http://schemas.microsoft.com/office/drawing/2014/main" id="{6AB7E355-6D02-486C-A53E-12EEFB17E15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45848" y="1847632"/>
                <a:ext cx="394335" cy="481965"/>
              </a:xfrm>
              <a:prstGeom prst="rect">
                <a:avLst/>
              </a:prstGeom>
            </p:spPr>
          </p:pic>
          <p:pic>
            <p:nvPicPr>
              <p:cNvPr id="43" name="Graphic 42" descr="Daily calendar">
                <a:extLst>
                  <a:ext uri="{FF2B5EF4-FFF2-40B4-BE49-F238E27FC236}">
                    <a16:creationId xmlns:a16="http://schemas.microsoft.com/office/drawing/2014/main" id="{0FF82F87-6AAB-4B41-8FAB-3D0CBADB24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90971" y="4049654"/>
                <a:ext cx="704088" cy="704088"/>
              </a:xfrm>
              <a:prstGeom prst="rect">
                <a:avLst/>
              </a:prstGeom>
            </p:spPr>
          </p:pic>
          <p:pic>
            <p:nvPicPr>
              <p:cNvPr id="44" name="Graphic 43" descr="Schoolhouse">
                <a:extLst>
                  <a:ext uri="{FF2B5EF4-FFF2-40B4-BE49-F238E27FC236}">
                    <a16:creationId xmlns:a16="http://schemas.microsoft.com/office/drawing/2014/main" id="{E6FDDC42-07EF-437E-A5F8-91F1D1641B2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85815" y="2422216"/>
                <a:ext cx="914400" cy="914400"/>
              </a:xfrm>
              <a:prstGeom prst="rect">
                <a:avLst/>
              </a:prstGeom>
            </p:spPr>
          </p:pic>
        </p:grpSp>
        <p:grpSp>
          <p:nvGrpSpPr>
            <p:cNvPr id="37" name="Group 36">
              <a:extLst>
                <a:ext uri="{FF2B5EF4-FFF2-40B4-BE49-F238E27FC236}">
                  <a16:creationId xmlns:a16="http://schemas.microsoft.com/office/drawing/2014/main" id="{DACC2CE6-61A7-49F2-A28B-6E59E4F07322}"/>
                </a:ext>
              </a:extLst>
            </p:cNvPr>
            <p:cNvGrpSpPr/>
            <p:nvPr/>
          </p:nvGrpSpPr>
          <p:grpSpPr>
            <a:xfrm>
              <a:off x="4635088" y="3503046"/>
              <a:ext cx="407484" cy="430887"/>
              <a:chOff x="5095059" y="3464984"/>
              <a:chExt cx="407484" cy="430887"/>
            </a:xfrm>
          </p:grpSpPr>
          <p:sp>
            <p:nvSpPr>
              <p:cNvPr id="38" name="Oval 37">
                <a:extLst>
                  <a:ext uri="{FF2B5EF4-FFF2-40B4-BE49-F238E27FC236}">
                    <a16:creationId xmlns:a16="http://schemas.microsoft.com/office/drawing/2014/main" id="{6DC9AB24-0C15-458C-8613-EBC739EEFDB5}"/>
                  </a:ext>
                </a:extLst>
              </p:cNvPr>
              <p:cNvSpPr/>
              <p:nvPr/>
            </p:nvSpPr>
            <p:spPr>
              <a:xfrm>
                <a:off x="5095059" y="3554399"/>
                <a:ext cx="205048" cy="277472"/>
              </a:xfrm>
              <a:prstGeom prst="ellipse">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0033A0"/>
                  </a:highlight>
                </a:endParaRPr>
              </a:p>
            </p:txBody>
          </p:sp>
          <p:sp>
            <p:nvSpPr>
              <p:cNvPr id="39" name="Rectangle 38">
                <a:extLst>
                  <a:ext uri="{FF2B5EF4-FFF2-40B4-BE49-F238E27FC236}">
                    <a16:creationId xmlns:a16="http://schemas.microsoft.com/office/drawing/2014/main" id="{55A0AF6A-5BA3-4402-9909-F2497533F0BC}"/>
                  </a:ext>
                </a:extLst>
              </p:cNvPr>
              <p:cNvSpPr/>
              <p:nvPr/>
            </p:nvSpPr>
            <p:spPr>
              <a:xfrm>
                <a:off x="5095059" y="3464984"/>
                <a:ext cx="407484" cy="430887"/>
              </a:xfrm>
              <a:prstGeom prst="rect">
                <a:avLst/>
              </a:prstGeom>
            </p:spPr>
            <p:txBody>
              <a:bodyPr wrap="square" lIns="0" tIns="0" rIns="0" bIns="0">
                <a:spAutoFit/>
              </a:bodyPr>
              <a:lstStyle/>
              <a:p>
                <a:r>
                  <a:rPr lang="en-US" sz="2800" b="1" dirty="0">
                    <a:solidFill>
                      <a:schemeClr val="bg1"/>
                    </a:solidFill>
                  </a:rPr>
                  <a:t>€</a:t>
                </a:r>
                <a:r>
                  <a:rPr lang="uk-UA" sz="1400" dirty="0">
                    <a:solidFill>
                      <a:schemeClr val="dk1"/>
                    </a:solidFill>
                  </a:rPr>
                  <a:t> </a:t>
                </a:r>
                <a:endParaRPr lang="en-US" dirty="0"/>
              </a:p>
            </p:txBody>
          </p:sp>
        </p:grpSp>
      </p:grpSp>
    </p:spTree>
    <p:extLst>
      <p:ext uri="{BB962C8B-B14F-4D97-AF65-F5344CB8AC3E}">
        <p14:creationId xmlns:p14="http://schemas.microsoft.com/office/powerpoint/2010/main" val="18900733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8F7AFB9A-7364-478C-B48B-8523CDD9AE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Freeform: Shape 26">
            <a:extLst>
              <a:ext uri="{FF2B5EF4-FFF2-40B4-BE49-F238E27FC236}">
                <a16:creationId xmlns:a16="http://schemas.microsoft.com/office/drawing/2014/main" id="{36678033-86B6-40E6-BE90-78D8ED4E3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96002" cy="6858000"/>
          </a:xfrm>
          <a:custGeom>
            <a:avLst/>
            <a:gdLst>
              <a:gd name="connsiteX0" fmla="*/ 0 w 6096002"/>
              <a:gd name="connsiteY0" fmla="*/ 0 h 6858000"/>
              <a:gd name="connsiteX1" fmla="*/ 4885967 w 6096002"/>
              <a:gd name="connsiteY1" fmla="*/ 0 h 6858000"/>
              <a:gd name="connsiteX2" fmla="*/ 4946007 w 6096002"/>
              <a:gd name="connsiteY2" fmla="*/ 69271 h 6858000"/>
              <a:gd name="connsiteX3" fmla="*/ 6096002 w 6096002"/>
              <a:gd name="connsiteY3" fmla="*/ 3429000 h 6858000"/>
              <a:gd name="connsiteX4" fmla="*/ 4946007 w 6096002"/>
              <a:gd name="connsiteY4" fmla="*/ 6788730 h 6858000"/>
              <a:gd name="connsiteX5" fmla="*/ 4885967 w 6096002"/>
              <a:gd name="connsiteY5" fmla="*/ 6858000 h 6858000"/>
              <a:gd name="connsiteX6" fmla="*/ 0 w 60960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2" h="6858000">
                <a:moveTo>
                  <a:pt x="0" y="0"/>
                </a:moveTo>
                <a:lnTo>
                  <a:pt x="4885967" y="0"/>
                </a:lnTo>
                <a:lnTo>
                  <a:pt x="4946007" y="69271"/>
                </a:lnTo>
                <a:cubicBezTo>
                  <a:pt x="5656533" y="929100"/>
                  <a:pt x="6096002" y="2116944"/>
                  <a:pt x="6096002" y="3429000"/>
                </a:cubicBezTo>
                <a:cubicBezTo>
                  <a:pt x="6096002" y="4741056"/>
                  <a:pt x="5656533" y="5928900"/>
                  <a:pt x="4946007" y="6788730"/>
                </a:cubicBezTo>
                <a:lnTo>
                  <a:pt x="4885967"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35" name="Freeform: Shape 28">
            <a:extLst>
              <a:ext uri="{FF2B5EF4-FFF2-40B4-BE49-F238E27FC236}">
                <a16:creationId xmlns:a16="http://schemas.microsoft.com/office/drawing/2014/main" id="{D2542E1A-076E-4A34-BB67-2BF961754E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5370" cy="6858000"/>
          </a:xfrm>
          <a:custGeom>
            <a:avLst/>
            <a:gdLst>
              <a:gd name="connsiteX0" fmla="*/ 0 w 6085370"/>
              <a:gd name="connsiteY0" fmla="*/ 0 h 6858000"/>
              <a:gd name="connsiteX1" fmla="*/ 4875335 w 6085370"/>
              <a:gd name="connsiteY1" fmla="*/ 0 h 6858000"/>
              <a:gd name="connsiteX2" fmla="*/ 4935375 w 6085370"/>
              <a:gd name="connsiteY2" fmla="*/ 69271 h 6858000"/>
              <a:gd name="connsiteX3" fmla="*/ 6085370 w 6085370"/>
              <a:gd name="connsiteY3" fmla="*/ 3429000 h 6858000"/>
              <a:gd name="connsiteX4" fmla="*/ 4935375 w 6085370"/>
              <a:gd name="connsiteY4" fmla="*/ 6788730 h 6858000"/>
              <a:gd name="connsiteX5" fmla="*/ 4875335 w 6085370"/>
              <a:gd name="connsiteY5" fmla="*/ 6858000 h 6858000"/>
              <a:gd name="connsiteX6" fmla="*/ 0 w 608537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5370" h="6858000">
                <a:moveTo>
                  <a:pt x="0" y="0"/>
                </a:moveTo>
                <a:lnTo>
                  <a:pt x="4875335" y="0"/>
                </a:lnTo>
                <a:lnTo>
                  <a:pt x="4935375" y="69271"/>
                </a:lnTo>
                <a:cubicBezTo>
                  <a:pt x="5645901" y="929100"/>
                  <a:pt x="6085370" y="2116944"/>
                  <a:pt x="6085370" y="3429000"/>
                </a:cubicBezTo>
                <a:cubicBezTo>
                  <a:pt x="6085370" y="4741056"/>
                  <a:pt x="5645901" y="5928900"/>
                  <a:pt x="4935375" y="6788730"/>
                </a:cubicBezTo>
                <a:lnTo>
                  <a:pt x="487533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0">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7" name="Rectangle 32">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8912" y="2185062"/>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70167E4-4835-40E3-AEF6-B29F2897D411}"/>
              </a:ext>
            </a:extLst>
          </p:cNvPr>
          <p:cNvSpPr>
            <a:spLocks noGrp="1"/>
          </p:cNvSpPr>
          <p:nvPr>
            <p:ph sz="half" idx="10"/>
          </p:nvPr>
        </p:nvSpPr>
        <p:spPr>
          <a:xfrm>
            <a:off x="438913" y="974158"/>
            <a:ext cx="5422391" cy="3664351"/>
          </a:xfrm>
        </p:spPr>
        <p:txBody>
          <a:bodyPr vert="horz" lIns="91440" tIns="45720" rIns="91440" bIns="45720" rtlCol="0">
            <a:normAutofit fontScale="55000" lnSpcReduction="20000"/>
          </a:bodyPr>
          <a:lstStyle/>
          <a:p>
            <a:pPr>
              <a:lnSpc>
                <a:spcPct val="120000"/>
              </a:lnSpc>
            </a:pPr>
            <a:r>
              <a:rPr lang="uk-UA" sz="3600" dirty="0">
                <a:solidFill>
                  <a:srgbClr val="0033A0"/>
                </a:solidFill>
                <a:latin typeface="+mn-lt"/>
              </a:rPr>
              <a:t>Тристоронній меморандум про співпрацю між МОМ, Міністерством реінтеграції тимчасово окупованих територій та ВЦА м. Сєвєродонецьк підписано у вересні </a:t>
            </a:r>
            <a:r>
              <a:rPr lang="en-US" sz="3600" dirty="0">
                <a:solidFill>
                  <a:srgbClr val="0033A0"/>
                </a:solidFill>
                <a:latin typeface="+mn-lt"/>
              </a:rPr>
              <a:t>2020</a:t>
            </a:r>
          </a:p>
          <a:p>
            <a:endParaRPr lang="en-US" sz="3600" dirty="0">
              <a:solidFill>
                <a:srgbClr val="0033A0"/>
              </a:solidFill>
              <a:latin typeface="+mn-lt"/>
            </a:endParaRPr>
          </a:p>
          <a:p>
            <a:endParaRPr lang="en-US" sz="2400" dirty="0">
              <a:solidFill>
                <a:srgbClr val="0033A0"/>
              </a:solidFill>
              <a:latin typeface="+mn-lt"/>
            </a:endParaRPr>
          </a:p>
          <a:p>
            <a:endParaRPr lang="en-US" sz="2400" dirty="0">
              <a:solidFill>
                <a:srgbClr val="0033A0"/>
              </a:solidFill>
              <a:latin typeface="+mn-lt"/>
            </a:endParaRPr>
          </a:p>
          <a:p>
            <a:r>
              <a:rPr lang="uk-UA" sz="3600" dirty="0">
                <a:solidFill>
                  <a:srgbClr val="0033A0"/>
                </a:solidFill>
                <a:latin typeface="+mn-lt"/>
              </a:rPr>
              <a:t>Прес-конференція була організована 15 вересня в </a:t>
            </a:r>
            <a:r>
              <a:rPr lang="uk-UA" sz="3600" dirty="0" err="1">
                <a:solidFill>
                  <a:srgbClr val="0033A0"/>
                </a:solidFill>
                <a:latin typeface="+mn-lt"/>
              </a:rPr>
              <a:t>УкрІнформі</a:t>
            </a:r>
            <a:r>
              <a:rPr lang="uk-UA" sz="3600" dirty="0">
                <a:solidFill>
                  <a:srgbClr val="0033A0"/>
                </a:solidFill>
                <a:latin typeface="+mn-lt"/>
              </a:rPr>
              <a:t> (Київ) із телемостом з м. Краматорськ та м. Сєвєродонецьк. </a:t>
            </a:r>
            <a:endParaRPr lang="en-US" sz="3600" dirty="0">
              <a:solidFill>
                <a:srgbClr val="0033A0"/>
              </a:solidFill>
              <a:latin typeface="+mn-lt"/>
            </a:endParaRPr>
          </a:p>
          <a:p>
            <a:pPr indent="-228600">
              <a:buFont typeface="Arial" panose="020B0604020202020204" pitchFamily="34" charset="0"/>
              <a:buChar char="•"/>
            </a:pPr>
            <a:endParaRPr lang="en-US" sz="1800" dirty="0">
              <a:latin typeface="+mn-lt"/>
            </a:endParaRPr>
          </a:p>
        </p:txBody>
      </p:sp>
      <p:pic>
        <p:nvPicPr>
          <p:cNvPr id="4" name="Picture 3">
            <a:extLst>
              <a:ext uri="{FF2B5EF4-FFF2-40B4-BE49-F238E27FC236}">
                <a16:creationId xmlns:a16="http://schemas.microsoft.com/office/drawing/2014/main" id="{6E449AE7-6BAC-4060-B2FA-A239FE48A406}"/>
              </a:ext>
            </a:extLst>
          </p:cNvPr>
          <p:cNvPicPr>
            <a:picLocks noChangeAspect="1"/>
          </p:cNvPicPr>
          <p:nvPr/>
        </p:nvPicPr>
        <p:blipFill rotWithShape="1">
          <a:blip r:embed="rId2"/>
          <a:srcRect t="6590" r="-2" b="2690"/>
          <a:stretch/>
        </p:blipFill>
        <p:spPr>
          <a:xfrm>
            <a:off x="6524283" y="631252"/>
            <a:ext cx="5135719" cy="2364458"/>
          </a:xfrm>
          <a:prstGeom prst="rect">
            <a:avLst/>
          </a:prstGeom>
        </p:spPr>
      </p:pic>
      <p:pic>
        <p:nvPicPr>
          <p:cNvPr id="1026" name="073b23b1-615f-4eda-995c-d5eec60d131b" descr="Image">
            <a:extLst>
              <a:ext uri="{FF2B5EF4-FFF2-40B4-BE49-F238E27FC236}">
                <a16:creationId xmlns:a16="http://schemas.microsoft.com/office/drawing/2014/main" id="{DFCC8A3D-148F-4A04-8284-9835141E57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4800" y="3302000"/>
            <a:ext cx="4876799" cy="304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8358368"/>
      </p:ext>
    </p:extLst>
  </p:cSld>
  <p:clrMapOvr>
    <a:masterClrMapping/>
  </p:clrMapOvr>
</p:sld>
</file>

<file path=ppt/theme/theme1.xml><?xml version="1.0" encoding="utf-8"?>
<a:theme xmlns:a="http://schemas.openxmlformats.org/drawingml/2006/main" name="Thème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E2AF12F5C171E49AC3196D7275E77EF" ma:contentTypeVersion="7" ma:contentTypeDescription="Create a new document." ma:contentTypeScope="" ma:versionID="9fb329d48a9ecdd496c13a0fe29cec74">
  <xsd:schema xmlns:xsd="http://www.w3.org/2001/XMLSchema" xmlns:xs="http://www.w3.org/2001/XMLSchema" xmlns:p="http://schemas.microsoft.com/office/2006/metadata/properties" xmlns:ns3="cb63158d-4c87-41d6-92e1-d7e6508797fb" targetNamespace="http://schemas.microsoft.com/office/2006/metadata/properties" ma:root="true" ma:fieldsID="a8c09cd28a6ab469a3df7767a40e9770" ns3:_="">
    <xsd:import namespace="cb63158d-4c87-41d6-92e1-d7e6508797fb"/>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63158d-4c87-41d6-92e1-d7e6508797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11EBE6-C297-4100-9967-8B08CBD33559}">
  <ds:schemaRefs>
    <ds:schemaRef ds:uri="cb63158d-4c87-41d6-92e1-d7e6508797fb"/>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1B95EA38-359E-454C-9FB4-9C0B87CDD505}">
  <ds:schemaRefs>
    <ds:schemaRef ds:uri="http://schemas.microsoft.com/sharepoint/v3/contenttype/forms"/>
  </ds:schemaRefs>
</ds:datastoreItem>
</file>

<file path=customXml/itemProps3.xml><?xml version="1.0" encoding="utf-8"?>
<ds:datastoreItem xmlns:ds="http://schemas.openxmlformats.org/officeDocument/2006/customXml" ds:itemID="{C9FAF1DF-E7D5-4B9F-8994-F227353EFA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63158d-4c87-41d6-92e1-d7e6508797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5364</TotalTime>
  <Words>2382</Words>
  <Application>Microsoft Office PowerPoint</Application>
  <PresentationFormat>Widescreen</PresentationFormat>
  <Paragraphs>447</Paragraphs>
  <Slides>39</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39</vt:i4>
      </vt:variant>
    </vt:vector>
  </HeadingPairs>
  <TitlesOfParts>
    <vt:vector size="49" baseType="lpstr">
      <vt:lpstr>Abadi</vt:lpstr>
      <vt:lpstr>Aharoni</vt:lpstr>
      <vt:lpstr>Arial</vt:lpstr>
      <vt:lpstr>Calibri</vt:lpstr>
      <vt:lpstr>Calibri Light</vt:lpstr>
      <vt:lpstr>Droid Sans</vt:lpstr>
      <vt:lpstr>Gill Sans MT</vt:lpstr>
      <vt:lpstr>Roboto</vt:lpstr>
      <vt:lpstr>Wingdings</vt:lpstr>
      <vt:lpstr>Thème Office</vt:lpstr>
      <vt:lpstr>«ПОКРАЩЕННЯ ЖИТЛОВИХ УМОВ ВНУТРІШНЬО ПЕРЕМІЩЕНИХ ОСІБ НА СХОДІ УКРАЇНИ»  ЖИТЛОВИЙ ПРОЕКТ Онлайн презентація та двосторонні зустрічі  26-28 жовтня 2020  </vt:lpstr>
      <vt:lpstr>Цілі зустрічей </vt:lpstr>
      <vt:lpstr>Очікувані результати зустрічей</vt:lpstr>
      <vt:lpstr>Результати зустрічей</vt:lpstr>
      <vt:lpstr>PowerPoint Presentation</vt:lpstr>
      <vt:lpstr>Структура управління Проєктом МОМ </vt:lpstr>
      <vt:lpstr>ОПИС ПРОЕКТУ</vt:lpstr>
      <vt:lpstr>Ключові показники для ВЦА м. Сєвєвродонецьк </vt:lpstr>
      <vt:lpstr>PowerPoint Presentation</vt:lpstr>
      <vt:lpstr>В Меморандумі МОМ, МінТОТ та ВЦА домовились:  </vt:lpstr>
      <vt:lpstr>PowerPoint Presentation</vt:lpstr>
      <vt:lpstr>СХЕМА ПРОЕКТУ ЩОДО ЗАБЕЗПЕЧЕННЯ ЖИТЛОМ</vt:lpstr>
      <vt:lpstr>ОГЛЯД ПРОЕКТУ: МОДЕЛІ</vt:lpstr>
      <vt:lpstr>НАГЛЯДОВА РАДА (НР) ТА ЇЇ РОЛЬ В ПРОЄКТІ</vt:lpstr>
      <vt:lpstr>ЖИТЛОВИЙ ПРОЄК ЯК ПРОЄКТ МІЖНАРОДНОЇ ТЕХНІЧНОЇ ДОПОМОГИ: ЗВ’ЯЗКИ ІЗ СЕКРЕТАРІАТОМ КМУ</vt:lpstr>
      <vt:lpstr>PowerPoint Presentation</vt:lpstr>
      <vt:lpstr>PowerPoint Presentation</vt:lpstr>
      <vt:lpstr>Ключовий елемент функціонування МОУ – залученість громадськості</vt:lpstr>
      <vt:lpstr>Рівні залучення громадськості</vt:lpstr>
      <vt:lpstr>PowerPoint Presentation</vt:lpstr>
      <vt:lpstr>Що таке фонд місцевого розвитку?</vt:lpstr>
      <vt:lpstr>PowerPoint Presentation</vt:lpstr>
      <vt:lpstr>PowerPoint Presentation</vt:lpstr>
      <vt:lpstr>PowerPoint Presentation</vt:lpstr>
      <vt:lpstr>Процедури Будівництва Житла, Часові графіки та Термінологія</vt:lpstr>
      <vt:lpstr>Проектування </vt:lpstr>
      <vt:lpstr>Дозвіл на будівництво</vt:lpstr>
      <vt:lpstr>Виконання робіт</vt:lpstr>
      <vt:lpstr>Процес передачі</vt:lpstr>
      <vt:lpstr>PowerPoint Presentation</vt:lpstr>
      <vt:lpstr>Ключові елементи системи</vt:lpstr>
      <vt:lpstr>Зовнішня комунікація та Механізм обробки скарг</vt:lpstr>
      <vt:lpstr>Огляд/ревью</vt:lpstr>
      <vt:lpstr>PowerPoint Presentation</vt:lpstr>
      <vt:lpstr>Визначення профілювання ВПО</vt:lpstr>
      <vt:lpstr>Ключові принципи</vt:lpstr>
      <vt:lpstr>Кроки в процесі</vt:lpstr>
      <vt:lpstr>PowerPoint Presentation</vt:lpstr>
      <vt:lpstr>ДЯКУЄМО!</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«ПОКРАЩЕННЯ ЖИТЛОВИХ УМОВ ВНУТРІШНЬО ПЕРЕМІЩЕНИХ ОСІБ НА СХОДІ УКРАЇНИ»  ЖИТЛОВИЙ ПРОЕКТ  Семінар  26-28 жовтня 2020</dc:title>
  <dc:creator>SYBIRIANSKA Yuliia</dc:creator>
  <cp:lastModifiedBy>SYBIRIANSKA Yuliia</cp:lastModifiedBy>
  <cp:revision>58</cp:revision>
  <dcterms:created xsi:type="dcterms:W3CDTF">2020-10-15T15:49:41Z</dcterms:created>
  <dcterms:modified xsi:type="dcterms:W3CDTF">2020-10-25T15:22:05Z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59aa38-f392-4105-be92-628035578272_Enabled">
    <vt:lpwstr>true</vt:lpwstr>
  </property>
  <property fmtid="{D5CDD505-2E9C-101B-9397-08002B2CF9AE}" pid="3" name="MSIP_Label_2059aa38-f392-4105-be92-628035578272_SetDate">
    <vt:lpwstr>2020-10-15T15:49:56Z</vt:lpwstr>
  </property>
  <property fmtid="{D5CDD505-2E9C-101B-9397-08002B2CF9AE}" pid="4" name="MSIP_Label_2059aa38-f392-4105-be92-628035578272_Method">
    <vt:lpwstr>Standard</vt:lpwstr>
  </property>
  <property fmtid="{D5CDD505-2E9C-101B-9397-08002B2CF9AE}" pid="5" name="MSIP_Label_2059aa38-f392-4105-be92-628035578272_Name">
    <vt:lpwstr>IOMLb0020IN123173</vt:lpwstr>
  </property>
  <property fmtid="{D5CDD505-2E9C-101B-9397-08002B2CF9AE}" pid="6" name="MSIP_Label_2059aa38-f392-4105-be92-628035578272_SiteId">
    <vt:lpwstr>1588262d-23fb-43b4-bd6e-bce49c8e6186</vt:lpwstr>
  </property>
  <property fmtid="{D5CDD505-2E9C-101B-9397-08002B2CF9AE}" pid="7" name="MSIP_Label_2059aa38-f392-4105-be92-628035578272_ActionId">
    <vt:lpwstr>75e5297f-01c3-4762-a244-0000304d2009</vt:lpwstr>
  </property>
  <property fmtid="{D5CDD505-2E9C-101B-9397-08002B2CF9AE}" pid="8" name="MSIP_Label_2059aa38-f392-4105-be92-628035578272_ContentBits">
    <vt:lpwstr>0</vt:lpwstr>
  </property>
</Properties>
</file>