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15" d="100"/>
          <a:sy n="115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044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04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059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33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13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045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273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970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038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576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299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CB8E9-8AC5-4BDD-8CD8-4EBD0C6F4EA1}" type="datetimeFigureOut">
              <a:rPr lang="uk-UA" smtClean="0"/>
              <a:t>28.05.2020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4B1A-BCF3-48E4-B460-FE3AB0879EF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868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Технічні рішення без технічних знань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138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Реклама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нашому</a:t>
            </a:r>
            <a:r>
              <a:rPr lang="ru-RU" dirty="0" smtClean="0"/>
              <a:t> </a:t>
            </a:r>
            <a:r>
              <a:rPr lang="ru-RU" dirty="0" err="1" smtClean="0"/>
              <a:t>матеріалі</a:t>
            </a:r>
            <a:r>
              <a:rPr lang="ru-RU" dirty="0" smtClean="0"/>
              <a:t> </a:t>
            </a:r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мінерали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набувають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endParaRPr lang="ru-RU" dirty="0" smtClean="0"/>
          </a:p>
          <a:p>
            <a:r>
              <a:rPr lang="ru-RU" dirty="0" smtClean="0"/>
              <a:t>Нам </a:t>
            </a:r>
            <a:r>
              <a:rPr lang="ru-RU" dirty="0" err="1" smtClean="0"/>
              <a:t>матеріал</a:t>
            </a:r>
            <a:r>
              <a:rPr lang="ru-RU" dirty="0" smtClean="0"/>
              <a:t> </a:t>
            </a:r>
            <a:r>
              <a:rPr lang="ru-RU" dirty="0" err="1" smtClean="0"/>
              <a:t>різко</a:t>
            </a:r>
            <a:r>
              <a:rPr lang="ru-RU" dirty="0" smtClean="0"/>
              <a:t> </a:t>
            </a:r>
            <a:r>
              <a:rPr lang="ru-RU" dirty="0" err="1" smtClean="0"/>
              <a:t>покращує</a:t>
            </a:r>
            <a:r>
              <a:rPr lang="ru-RU" dirty="0" smtClean="0"/>
              <a:t> комфорт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будинку</a:t>
            </a:r>
            <a:endParaRPr lang="ru-RU" dirty="0" smtClean="0"/>
          </a:p>
          <a:p>
            <a:r>
              <a:rPr lang="ru-RU" dirty="0" err="1" smtClean="0"/>
              <a:t>Виготовлений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endParaRPr lang="ru-RU" dirty="0" smtClean="0"/>
          </a:p>
          <a:p>
            <a:r>
              <a:rPr lang="ru-RU" dirty="0" err="1" smtClean="0"/>
              <a:t>Відбиває</a:t>
            </a:r>
            <a:r>
              <a:rPr lang="ru-RU" dirty="0" smtClean="0"/>
              <a:t> </a:t>
            </a:r>
            <a:r>
              <a:rPr lang="ru-RU" dirty="0" err="1" smtClean="0"/>
              <a:t>ультрафіолет</a:t>
            </a:r>
            <a:endParaRPr lang="ru-RU" dirty="0" smtClean="0"/>
          </a:p>
          <a:p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в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роді</a:t>
            </a:r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7092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Маніпуляції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В</a:t>
            </a:r>
            <a:r>
              <a:rPr lang="ru-RU" dirty="0" smtClean="0"/>
              <a:t>ы</a:t>
            </a:r>
            <a:r>
              <a:rPr lang="uk-UA" dirty="0" smtClean="0"/>
              <a:t> програли якщо обговорюєте технічні деталі</a:t>
            </a:r>
          </a:p>
          <a:p>
            <a:r>
              <a:rPr lang="uk-UA" dirty="0"/>
              <a:t>Є</a:t>
            </a:r>
            <a:r>
              <a:rPr lang="uk-UA" dirty="0" smtClean="0"/>
              <a:t>вро</a:t>
            </a:r>
          </a:p>
          <a:p>
            <a:r>
              <a:rPr lang="uk-UA" dirty="0" err="1" smtClean="0"/>
              <a:t>Нано</a:t>
            </a:r>
            <a:endParaRPr lang="uk-UA" dirty="0" smtClean="0"/>
          </a:p>
          <a:p>
            <a:r>
              <a:rPr lang="uk-UA" dirty="0" smtClean="0"/>
              <a:t>Космічний</a:t>
            </a:r>
            <a:endParaRPr lang="uk-UA" dirty="0"/>
          </a:p>
          <a:p>
            <a:r>
              <a:rPr lang="uk-UA" dirty="0" smtClean="0"/>
              <a:t>Передовий</a:t>
            </a:r>
          </a:p>
          <a:p>
            <a:r>
              <a:rPr lang="ru-RU" dirty="0" smtClean="0"/>
              <a:t>….</a:t>
            </a:r>
            <a:endParaRPr lang="uk-UA" dirty="0" smtClean="0"/>
          </a:p>
        </p:txBody>
      </p:sp>
      <p:pic>
        <p:nvPicPr>
          <p:cNvPr id="1026" name="Picture 2" descr="&amp;Rcy;&amp;iecy;&amp;zcy;&amp;ucy;&amp;lcy;&amp;softcy;&amp;tcy;&amp;acy;&amp;tcy; &amp;pcy;&amp;ocy;&amp;shcy;&amp;ucy;&amp;kcy;&amp;ucy; &amp;zcy;&amp;ocy;&amp;bcy;&amp;rcy;&amp;acy;&amp;zhcy;&amp;iecy;&amp;ncy;&amp;softcy; &amp;zcy;&amp;acy; &amp;zcy;&amp;acy;&amp;pcy;&amp;icy;&amp;tcy;&amp;ocy;&amp;mcy; &quot;&amp;jukcy;&amp;vcy;&amp;rcy;&amp;ocy;&amp;vcy;&amp;iukcy;&amp;kcy;&amp;ncy;&amp;acy;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294" y="1045379"/>
            <a:ext cx="2264208" cy="1695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troysnabgroup.ru/uploads/images/shem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8387" y="3065721"/>
            <a:ext cx="2680021" cy="1434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77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dirty="0" err="1" smtClean="0"/>
              <a:t>Чорний</a:t>
            </a:r>
            <a:r>
              <a:rPr lang="ru-RU" dirty="0" smtClean="0"/>
              <a:t> ящик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кутник 3"/>
          <p:cNvSpPr/>
          <p:nvPr/>
        </p:nvSpPr>
        <p:spPr>
          <a:xfrm>
            <a:off x="4380614" y="3072809"/>
            <a:ext cx="2913321" cy="16055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6" name="Пряма зі стрілкою 5"/>
          <p:cNvCxnSpPr/>
          <p:nvPr/>
        </p:nvCxnSpPr>
        <p:spPr>
          <a:xfrm>
            <a:off x="2764465" y="33492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13000" y="2918786"/>
            <a:ext cx="1988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Вартість</a:t>
            </a:r>
            <a:endParaRPr lang="uk-UA" sz="2800" dirty="0"/>
          </a:p>
        </p:txBody>
      </p:sp>
      <p:cxnSp>
        <p:nvCxnSpPr>
          <p:cNvPr id="10" name="Пряма зі стрілкою 9"/>
          <p:cNvCxnSpPr/>
          <p:nvPr/>
        </p:nvCxnSpPr>
        <p:spPr>
          <a:xfrm>
            <a:off x="2751765" y="38953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8200" y="3359888"/>
            <a:ext cx="3550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Експлуатаційні</a:t>
            </a:r>
            <a:r>
              <a:rPr lang="ru-RU" sz="2800" dirty="0" smtClean="0"/>
              <a:t> </a:t>
            </a:r>
            <a:r>
              <a:rPr lang="ru-RU" sz="2800" dirty="0" err="1" smtClean="0"/>
              <a:t>затрати</a:t>
            </a:r>
            <a:endParaRPr lang="uk-UA" sz="2800" dirty="0"/>
          </a:p>
        </p:txBody>
      </p:sp>
      <p:cxnSp>
        <p:nvCxnSpPr>
          <p:cNvPr id="12" name="Пряма зі стрілкою 11"/>
          <p:cNvCxnSpPr/>
          <p:nvPr/>
        </p:nvCxnSpPr>
        <p:spPr>
          <a:xfrm>
            <a:off x="2726365" y="45811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06600" y="4150686"/>
            <a:ext cx="2357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Простір</a:t>
            </a:r>
            <a:endParaRPr lang="uk-UA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414579" y="3579186"/>
            <a:ext cx="2795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ТЕХНОЛОГИЯ</a:t>
            </a:r>
            <a:endParaRPr lang="uk-UA" sz="3600" dirty="0">
              <a:solidFill>
                <a:schemeClr val="bg1"/>
              </a:solidFill>
            </a:endParaRPr>
          </a:p>
        </p:txBody>
      </p:sp>
      <p:cxnSp>
        <p:nvCxnSpPr>
          <p:cNvPr id="15" name="Пряма зі стрілкою 14"/>
          <p:cNvCxnSpPr/>
          <p:nvPr/>
        </p:nvCxnSpPr>
        <p:spPr>
          <a:xfrm>
            <a:off x="7247565" y="45557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313722" y="4125286"/>
            <a:ext cx="2312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Зручність</a:t>
            </a:r>
            <a:endParaRPr lang="uk-UA" sz="2800" dirty="0"/>
          </a:p>
        </p:txBody>
      </p:sp>
      <p:cxnSp>
        <p:nvCxnSpPr>
          <p:cNvPr id="18" name="Пряма зі стрілкою 17"/>
          <p:cNvCxnSpPr/>
          <p:nvPr/>
        </p:nvCxnSpPr>
        <p:spPr>
          <a:xfrm>
            <a:off x="7260265" y="39461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326423" y="3515686"/>
            <a:ext cx="1520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Блага</a:t>
            </a:r>
            <a:endParaRPr lang="uk-UA" sz="2800" dirty="0"/>
          </a:p>
        </p:txBody>
      </p:sp>
      <p:cxnSp>
        <p:nvCxnSpPr>
          <p:cNvPr id="20" name="Пряма зі стрілкою 19"/>
          <p:cNvCxnSpPr/>
          <p:nvPr/>
        </p:nvCxnSpPr>
        <p:spPr>
          <a:xfrm>
            <a:off x="7260265" y="3323856"/>
            <a:ext cx="1637414" cy="106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326422" y="2912736"/>
            <a:ext cx="2617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Економія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0736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smtClean="0"/>
              <a:t>?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Відповідність</a:t>
            </a:r>
            <a:r>
              <a:rPr lang="ru-RU" dirty="0" smtClean="0"/>
              <a:t> стандартам</a:t>
            </a:r>
          </a:p>
          <a:p>
            <a:r>
              <a:rPr lang="uk-UA" dirty="0" smtClean="0"/>
              <a:t>Порівняння з аналогами</a:t>
            </a:r>
          </a:p>
          <a:p>
            <a:r>
              <a:rPr lang="uk-UA" dirty="0" smtClean="0"/>
              <a:t>Залучення спеціалістів</a:t>
            </a:r>
          </a:p>
          <a:p>
            <a:r>
              <a:rPr lang="ru-RU" dirty="0" err="1" smtClean="0"/>
              <a:t>Памятати</a:t>
            </a:r>
            <a:r>
              <a:rPr lang="ru-RU" dirty="0" smtClean="0"/>
              <a:t> про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 smtClean="0"/>
              <a:t>експлутації</a:t>
            </a:r>
            <a:r>
              <a:rPr lang="ru-RU" dirty="0" smtClean="0"/>
              <a:t> і </a:t>
            </a:r>
            <a:r>
              <a:rPr lang="ru-RU" dirty="0" err="1" smtClean="0"/>
              <a:t>гарантіях</a:t>
            </a:r>
            <a:endParaRPr lang="ru-RU" dirty="0" smtClean="0"/>
          </a:p>
          <a:p>
            <a:r>
              <a:rPr lang="ru-RU" dirty="0" err="1" smtClean="0"/>
              <a:t>Пошукати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і </a:t>
            </a:r>
            <a:r>
              <a:rPr lang="ru-RU" dirty="0" err="1" smtClean="0"/>
              <a:t>коментарі</a:t>
            </a:r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2906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78</Words>
  <Application>Microsoft Office PowerPoint</Application>
  <PresentationFormat>Произвольный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Технічні рішення без технічних знань</vt:lpstr>
      <vt:lpstr>Реклама</vt:lpstr>
      <vt:lpstr>Маніпуляції</vt:lpstr>
      <vt:lpstr>Чорний ящик</vt:lpstr>
      <vt:lpstr>Що робити?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Технические решения без технических знаний</dc:title>
  <dc:creator>Мартинюк Андрій</dc:creator>
  <cp:lastModifiedBy>userGay1511</cp:lastModifiedBy>
  <cp:revision>11</cp:revision>
  <dcterms:created xsi:type="dcterms:W3CDTF">2015-12-04T06:35:22Z</dcterms:created>
  <dcterms:modified xsi:type="dcterms:W3CDTF">2020-05-28T10:36:13Z</dcterms:modified>
</cp:coreProperties>
</file>