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7">
  <p:sldMasterIdLst>
    <p:sldMasterId id="2147483660" r:id="rId1"/>
  </p:sldMasterIdLst>
  <p:notesMasterIdLst>
    <p:notesMasterId r:id="rId13"/>
  </p:notesMasterIdLst>
  <p:sldIdLst>
    <p:sldId id="259" r:id="rId2"/>
    <p:sldId id="264" r:id="rId3"/>
    <p:sldId id="266" r:id="rId4"/>
    <p:sldId id="267" r:id="rId5"/>
    <p:sldId id="268" r:id="rId6"/>
    <p:sldId id="269" r:id="rId7"/>
    <p:sldId id="270" r:id="rId8"/>
    <p:sldId id="273" r:id="rId9"/>
    <p:sldId id="271" r:id="rId10"/>
    <p:sldId id="272" r:id="rId11"/>
    <p:sldId id="275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1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DEA0EE-84B1-4C8E-B7FD-2DEDD3CCD4A2}" type="doc">
      <dgm:prSet loTypeId="urn:microsoft.com/office/officeart/2005/8/layout/orgChart1" loCatId="hierarchy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C0F9AB18-8A42-447F-AB28-A65BA303F7E1}">
      <dgm:prSet phldrT="[Текст]"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Міський голова</a:t>
          </a:r>
        </a:p>
      </dgm:t>
    </dgm:pt>
    <dgm:pt modelId="{AFFB7311-E4D0-46DA-AD63-DF0CAAD76635}" type="parTrans" cxnId="{924F762D-351E-428D-B449-365356812891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318EFB66-BC5F-4F71-83B7-57D27C861C44}" type="sibTrans" cxnId="{924F762D-351E-428D-B449-365356812891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9EA47EFD-6222-4B55-B9EA-72FF234D80D8}">
      <dgm:prSet phldrT="[Текст]"/>
      <dgm:spPr/>
      <dgm:t>
        <a:bodyPr/>
        <a:lstStyle/>
        <a:p>
          <a:r>
            <a:rPr lang="uk-UA">
              <a:latin typeface="Times New Roman" pitchFamily="18" charset="0"/>
              <a:cs typeface="Times New Roman" pitchFamily="18" charset="0"/>
            </a:rPr>
            <a:t>Заступник міського голови за напрямком роботи</a:t>
          </a:r>
        </a:p>
      </dgm:t>
    </dgm:pt>
    <dgm:pt modelId="{A2485510-50E5-402C-9312-B1FBAD5C1375}" type="parTrans" cxnId="{625191C7-7195-4FB7-8B2D-150D5B9D140F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5B9782D8-3DD1-4202-8237-7A35F6B57DD6}" type="sibTrans" cxnId="{625191C7-7195-4FB7-8B2D-150D5B9D140F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DCE1AF2F-BDD6-443A-BB07-B35107A7CBBC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Управління та відділи 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47092329-887D-44B8-B9F3-0A50FD25B20D}" type="parTrans" cxnId="{EF72ED79-5254-4ECB-8305-6099AB41C788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24C487EC-1A37-450A-A528-86C533A4F6E6}" type="sibTrans" cxnId="{EF72ED79-5254-4ECB-8305-6099AB41C788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BA565F50-089D-491B-A92D-69A3D6C50074}">
      <dgm:prSet phldrT="[Текст]"/>
      <dgm:spPr/>
      <dgm:t>
        <a:bodyPr/>
        <a:lstStyle/>
        <a:p>
          <a:r>
            <a:rPr lang="uk-UA">
              <a:latin typeface="Times New Roman" pitchFamily="18" charset="0"/>
              <a:cs typeface="Times New Roman" pitchFamily="18" charset="0"/>
            </a:rPr>
            <a:t>Заступник міського голови за напрямком роботи</a:t>
          </a:r>
        </a:p>
      </dgm:t>
    </dgm:pt>
    <dgm:pt modelId="{7370CC8D-82C4-4D94-BAC1-0EF3D8204256}" type="parTrans" cxnId="{1523761F-76BE-4E36-8D1E-55F1A5D5C58F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C5466E40-ED71-4E59-A7BC-CF57B4EA0680}" type="sibTrans" cxnId="{1523761F-76BE-4E36-8D1E-55F1A5D5C58F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2D152997-E15A-4E9E-8D95-CD1FC2B81677}">
      <dgm:prSet phldrT="[Текст]"/>
      <dgm:spPr/>
      <dgm:t>
        <a:bodyPr/>
        <a:lstStyle/>
        <a:p>
          <a:r>
            <a:rPr lang="uk-UA" smtClean="0">
              <a:latin typeface="Times New Roman" pitchFamily="18" charset="0"/>
              <a:cs typeface="Times New Roman" pitchFamily="18" charset="0"/>
            </a:rPr>
            <a:t>Управління та відділи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BCA56F6D-E500-4074-8C62-49E29978247B}" type="parTrans" cxnId="{2F076A87-DB8E-4DDA-AAE9-B80876D4D653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1243ED2B-3616-4C9C-AF96-23FE5E203BF3}" type="sibTrans" cxnId="{2F076A87-DB8E-4DDA-AAE9-B80876D4D653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7FAC926A-616E-41A9-ADB8-52F7EDBF13F6}">
      <dgm:prSet/>
      <dgm:spPr/>
      <dgm:t>
        <a:bodyPr/>
        <a:lstStyle/>
        <a:p>
          <a:r>
            <a:rPr lang="uk-UA">
              <a:latin typeface="Times New Roman" pitchFamily="18" charset="0"/>
              <a:cs typeface="Times New Roman" pitchFamily="18" charset="0"/>
            </a:rPr>
            <a:t>Департамент економічного розвитку</a:t>
          </a:r>
        </a:p>
      </dgm:t>
    </dgm:pt>
    <dgm:pt modelId="{94CE5C20-951D-4EAF-AF0E-CD437F89081C}" type="parTrans" cxnId="{BF577ED2-38EB-44E4-822F-724C806856E2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03AC644F-B552-47CE-932B-513D4F9D942C}" type="sibTrans" cxnId="{BF577ED2-38EB-44E4-822F-724C806856E2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B167E131-D473-4BA5-9C91-B70CD39B38FB}">
      <dgm:prSet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Заступник міського голови за напрямком роботи</a:t>
          </a:r>
        </a:p>
      </dgm:t>
    </dgm:pt>
    <dgm:pt modelId="{7F8B5876-FA4B-4A2F-A805-8F4203740E01}" type="parTrans" cxnId="{63709467-D73B-4298-A133-2821C8A16176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8E8A00E6-BC91-41C5-AA29-AB0DBAB5F156}" type="sibTrans" cxnId="{63709467-D73B-4298-A133-2821C8A16176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7C488CBC-9430-499B-840E-F27615810924}">
      <dgm:prSet/>
      <dgm:spPr/>
      <dgm:t>
        <a:bodyPr/>
        <a:lstStyle/>
        <a:p>
          <a:r>
            <a:rPr lang="uk-UA">
              <a:latin typeface="Times New Roman" pitchFamily="18" charset="0"/>
              <a:cs typeface="Times New Roman" pitchFamily="18" charset="0"/>
            </a:rPr>
            <a:t>Комунальні підприємства</a:t>
          </a:r>
        </a:p>
      </dgm:t>
    </dgm:pt>
    <dgm:pt modelId="{61447885-5AF2-4C5F-9965-F133DE92C771}" type="parTrans" cxnId="{551548D1-5533-4A9B-AC3D-C118969AE924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B1034867-1F33-437C-B32F-21E79443EB06}" type="sibTrans" cxnId="{551548D1-5533-4A9B-AC3D-C118969AE924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DFDFB45C-4378-43DC-AC4F-040C24D46B44}">
      <dgm:prSet/>
      <dgm:spPr/>
      <dgm:t>
        <a:bodyPr/>
        <a:lstStyle/>
        <a:p>
          <a:r>
            <a:rPr lang="uk-UA" dirty="0">
              <a:latin typeface="Times New Roman" pitchFamily="18" charset="0"/>
              <a:cs typeface="Times New Roman" pitchFamily="18" charset="0"/>
            </a:rPr>
            <a:t>Відділ </a:t>
          </a:r>
          <a:r>
            <a:rPr lang="uk-UA" dirty="0" err="1" smtClean="0">
              <a:latin typeface="Times New Roman" pitchFamily="18" charset="0"/>
              <a:cs typeface="Times New Roman" pitchFamily="18" charset="0"/>
            </a:rPr>
            <a:t>енергоменджменту</a:t>
          </a:r>
          <a:endParaRPr lang="uk-UA" dirty="0" smtClean="0">
            <a:latin typeface="Times New Roman" pitchFamily="18" charset="0"/>
            <a:cs typeface="Times New Roman" pitchFamily="18" charset="0"/>
          </a:endParaRPr>
        </a:p>
      </dgm:t>
    </dgm:pt>
    <dgm:pt modelId="{274B5E4F-AA85-47FD-A46B-1A01FD6C7006}" type="parTrans" cxnId="{D23C3342-CDD0-48E7-8861-E126BE57601D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209B80A0-2190-4C8B-9038-E3166E7DC9DE}" type="sibTrans" cxnId="{D23C3342-CDD0-48E7-8861-E126BE57601D}">
      <dgm:prSet/>
      <dgm:spPr/>
      <dgm:t>
        <a:bodyPr/>
        <a:lstStyle/>
        <a:p>
          <a:endParaRPr lang="uk-UA">
            <a:latin typeface="Times New Roman" pitchFamily="18" charset="0"/>
            <a:cs typeface="Times New Roman" pitchFamily="18" charset="0"/>
          </a:endParaRPr>
        </a:p>
      </dgm:t>
    </dgm:pt>
    <dgm:pt modelId="{13AA397F-E68D-47A9-A0EA-7652122E387C}">
      <dgm:prSet/>
      <dgm:spPr/>
      <dgm:t>
        <a:bodyPr/>
        <a:lstStyle/>
        <a:p>
          <a:r>
            <a:rPr lang="uk-UA" dirty="0" err="1" smtClean="0"/>
            <a:t>Енергоменджери</a:t>
          </a:r>
          <a:r>
            <a:rPr lang="uk-UA" dirty="0" smtClean="0"/>
            <a:t> відділу освіти   43 особи,</a:t>
          </a:r>
        </a:p>
        <a:p>
          <a:r>
            <a:rPr lang="uk-UA" dirty="0" smtClean="0"/>
            <a:t>Відділу культури  9 осіб</a:t>
          </a:r>
          <a:endParaRPr lang="ru-RU" dirty="0"/>
        </a:p>
      </dgm:t>
    </dgm:pt>
    <dgm:pt modelId="{F79E0E55-DA42-48C1-BF08-AF3788D87D76}" type="parTrans" cxnId="{A45D5D55-3EE6-4A64-881A-63D67830CB56}">
      <dgm:prSet/>
      <dgm:spPr/>
      <dgm:t>
        <a:bodyPr/>
        <a:lstStyle/>
        <a:p>
          <a:endParaRPr lang="ru-RU"/>
        </a:p>
      </dgm:t>
    </dgm:pt>
    <dgm:pt modelId="{4DC9557C-F570-451F-AC39-39FD1638813D}" type="sibTrans" cxnId="{A45D5D55-3EE6-4A64-881A-63D67830CB56}">
      <dgm:prSet/>
      <dgm:spPr/>
      <dgm:t>
        <a:bodyPr/>
        <a:lstStyle/>
        <a:p>
          <a:endParaRPr lang="ru-RU"/>
        </a:p>
      </dgm:t>
    </dgm:pt>
    <dgm:pt modelId="{E3ED6B41-32E6-4125-921B-01D1E6BD84CB}">
      <dgm:prSet/>
      <dgm:spPr/>
      <dgm:t>
        <a:bodyPr/>
        <a:lstStyle/>
        <a:p>
          <a:r>
            <a:rPr lang="uk-UA" dirty="0" err="1" smtClean="0"/>
            <a:t>Енергоменджери</a:t>
          </a:r>
          <a:r>
            <a:rPr lang="uk-UA" dirty="0" smtClean="0"/>
            <a:t> відділу молоді та спорту  5 осіб,</a:t>
          </a:r>
        </a:p>
        <a:p>
          <a:r>
            <a:rPr lang="uk-UA" dirty="0" smtClean="0"/>
            <a:t>Управління  охорони здоров'я  1 особа,</a:t>
          </a:r>
        </a:p>
        <a:p>
          <a:r>
            <a:rPr lang="uk-UA" dirty="0" smtClean="0"/>
            <a:t>Управління праці та  соціального захисту населення  1 особа</a:t>
          </a:r>
          <a:endParaRPr lang="ru-RU" dirty="0"/>
        </a:p>
      </dgm:t>
    </dgm:pt>
    <dgm:pt modelId="{EC6BDE53-CE00-4366-9CF3-54E6F152E8B7}" type="parTrans" cxnId="{3C8034A8-8400-4B24-A515-517DB16CE035}">
      <dgm:prSet/>
      <dgm:spPr/>
      <dgm:t>
        <a:bodyPr/>
        <a:lstStyle/>
        <a:p>
          <a:endParaRPr lang="ru-RU"/>
        </a:p>
      </dgm:t>
    </dgm:pt>
    <dgm:pt modelId="{8B4FAF1D-7B60-4623-9E8C-62A7A6584236}" type="sibTrans" cxnId="{3C8034A8-8400-4B24-A515-517DB16CE035}">
      <dgm:prSet/>
      <dgm:spPr/>
      <dgm:t>
        <a:bodyPr/>
        <a:lstStyle/>
        <a:p>
          <a:endParaRPr lang="ru-RU"/>
        </a:p>
      </dgm:t>
    </dgm:pt>
    <dgm:pt modelId="{3B20EA69-8A1A-4C08-B318-4412552E105F}">
      <dgm:prSet/>
      <dgm:spPr/>
      <dgm:t>
        <a:bodyPr/>
        <a:lstStyle/>
        <a:p>
          <a:r>
            <a:rPr lang="uk-UA" smtClean="0"/>
            <a:t>Енергоменджери</a:t>
          </a:r>
          <a:r>
            <a:rPr lang="uk-UA" dirty="0" smtClean="0"/>
            <a:t>  </a:t>
          </a:r>
          <a:r>
            <a:rPr lang="uk-UA" dirty="0" err="1" smtClean="0"/>
            <a:t>КП</a:t>
          </a:r>
          <a:r>
            <a:rPr lang="uk-UA" dirty="0" smtClean="0"/>
            <a:t> “СТКЕ”,</a:t>
          </a:r>
        </a:p>
        <a:p>
          <a:r>
            <a:rPr lang="uk-UA" dirty="0" err="1" smtClean="0"/>
            <a:t>КП</a:t>
          </a:r>
          <a:r>
            <a:rPr lang="uk-UA" dirty="0" smtClean="0"/>
            <a:t> </a:t>
          </a:r>
          <a:r>
            <a:rPr lang="uk-UA" dirty="0" err="1" smtClean="0"/>
            <a:t>“Сєвєродонецькліфт</a:t>
          </a:r>
          <a:endParaRPr lang="ru-RU" dirty="0"/>
        </a:p>
      </dgm:t>
    </dgm:pt>
    <dgm:pt modelId="{142B407B-08CD-4D2E-9630-F89D9491825F}" type="parTrans" cxnId="{7150D4F7-242E-4377-8202-2765A5A6A2F8}">
      <dgm:prSet/>
      <dgm:spPr/>
      <dgm:t>
        <a:bodyPr/>
        <a:lstStyle/>
        <a:p>
          <a:endParaRPr lang="ru-RU"/>
        </a:p>
      </dgm:t>
    </dgm:pt>
    <dgm:pt modelId="{AB426C22-2103-43FA-A2CE-B8D3E9C327B6}" type="sibTrans" cxnId="{7150D4F7-242E-4377-8202-2765A5A6A2F8}">
      <dgm:prSet/>
      <dgm:spPr/>
      <dgm:t>
        <a:bodyPr/>
        <a:lstStyle/>
        <a:p>
          <a:endParaRPr lang="ru-RU"/>
        </a:p>
      </dgm:t>
    </dgm:pt>
    <dgm:pt modelId="{C39FD630-2DAA-4A99-A91C-B2814F3E210B}">
      <dgm:prSet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 Начальник відділу</a:t>
          </a:r>
        </a:p>
      </dgm:t>
    </dgm:pt>
    <dgm:pt modelId="{C1F29D79-9513-4DB5-B6F0-76EA51D0E371}" type="parTrans" cxnId="{0D55A497-24FC-4E9C-881E-AF47BFE8F160}">
      <dgm:prSet/>
      <dgm:spPr/>
      <dgm:t>
        <a:bodyPr/>
        <a:lstStyle/>
        <a:p>
          <a:endParaRPr lang="ru-RU"/>
        </a:p>
      </dgm:t>
    </dgm:pt>
    <dgm:pt modelId="{CD47F384-3488-4D85-8675-70B9FADB2C7D}" type="sibTrans" cxnId="{0D55A497-24FC-4E9C-881E-AF47BFE8F160}">
      <dgm:prSet/>
      <dgm:spPr/>
      <dgm:t>
        <a:bodyPr/>
        <a:lstStyle/>
        <a:p>
          <a:endParaRPr lang="ru-RU"/>
        </a:p>
      </dgm:t>
    </dgm:pt>
    <dgm:pt modelId="{0297DA1C-286F-469D-9E68-637BC2F1AD86}">
      <dgm:prSet/>
      <dgm:spPr/>
      <dgm:t>
        <a:bodyPr/>
        <a:lstStyle/>
        <a:p>
          <a:r>
            <a:rPr lang="uk-UA" dirty="0" err="1" smtClean="0">
              <a:latin typeface="Times New Roman" pitchFamily="18" charset="0"/>
              <a:cs typeface="Times New Roman" pitchFamily="18" charset="0"/>
            </a:rPr>
            <a:t>Енергоменджер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1 особа</a:t>
          </a:r>
          <a:br>
            <a:rPr lang="uk-UA" dirty="0" smtClean="0">
              <a:latin typeface="Times New Roman" pitchFamily="18" charset="0"/>
              <a:cs typeface="Times New Roman" pitchFamily="18" charset="0"/>
            </a:rPr>
          </a:br>
          <a:r>
            <a:rPr lang="uk-UA" dirty="0" err="1" smtClean="0">
              <a:latin typeface="Times New Roman" pitchFamily="18" charset="0"/>
              <a:cs typeface="Times New Roman" pitchFamily="18" charset="0"/>
            </a:rPr>
            <a:t>адмінбудівлі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327DB524-457F-4F8F-BEB6-E314744A7293}" type="parTrans" cxnId="{B0E75C78-5FB4-46F6-8AE9-2DEB9894368C}">
      <dgm:prSet/>
      <dgm:spPr/>
      <dgm:t>
        <a:bodyPr/>
        <a:lstStyle/>
        <a:p>
          <a:endParaRPr lang="ru-RU"/>
        </a:p>
      </dgm:t>
    </dgm:pt>
    <dgm:pt modelId="{60FD4D14-CC2B-4ECA-9E35-216B8F916186}" type="sibTrans" cxnId="{B0E75C78-5FB4-46F6-8AE9-2DEB9894368C}">
      <dgm:prSet/>
      <dgm:spPr/>
      <dgm:t>
        <a:bodyPr/>
        <a:lstStyle/>
        <a:p>
          <a:endParaRPr lang="ru-RU"/>
        </a:p>
      </dgm:t>
    </dgm:pt>
    <dgm:pt modelId="{6B198C96-8DEA-494C-9534-1A3CB0E056F2}" type="pres">
      <dgm:prSet presAssocID="{68DEA0EE-84B1-4C8E-B7FD-2DEDD3CCD4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9F58E07-CB86-434E-8D81-A9E9A85EF9EC}" type="pres">
      <dgm:prSet presAssocID="{C0F9AB18-8A42-447F-AB28-A65BA303F7E1}" presName="hierRoot1" presStyleCnt="0">
        <dgm:presLayoutVars>
          <dgm:hierBranch val="init"/>
        </dgm:presLayoutVars>
      </dgm:prSet>
      <dgm:spPr/>
    </dgm:pt>
    <dgm:pt modelId="{F138DC39-56F8-4434-BC1A-11B3DD599F06}" type="pres">
      <dgm:prSet presAssocID="{C0F9AB18-8A42-447F-AB28-A65BA303F7E1}" presName="rootComposite1" presStyleCnt="0"/>
      <dgm:spPr/>
    </dgm:pt>
    <dgm:pt modelId="{F1D63AFE-048F-4B64-82E2-79189818CE3B}" type="pres">
      <dgm:prSet presAssocID="{C0F9AB18-8A42-447F-AB28-A65BA303F7E1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A0272F-393B-4212-AF11-79DAC0A34434}" type="pres">
      <dgm:prSet presAssocID="{C0F9AB18-8A42-447F-AB28-A65BA303F7E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33E4D3A-F32F-48D5-B655-BF47CF148E17}" type="pres">
      <dgm:prSet presAssocID="{C0F9AB18-8A42-447F-AB28-A65BA303F7E1}" presName="hierChild2" presStyleCnt="0"/>
      <dgm:spPr/>
    </dgm:pt>
    <dgm:pt modelId="{ED61F3F5-6B13-47D3-A6CE-8FE8FCF525E8}" type="pres">
      <dgm:prSet presAssocID="{A2485510-50E5-402C-9312-B1FBAD5C1375}" presName="Name37" presStyleLbl="parChTrans1D2" presStyleIdx="0" presStyleCnt="4"/>
      <dgm:spPr/>
      <dgm:t>
        <a:bodyPr/>
        <a:lstStyle/>
        <a:p>
          <a:endParaRPr lang="ru-RU"/>
        </a:p>
      </dgm:t>
    </dgm:pt>
    <dgm:pt modelId="{580BEA69-DB49-4C58-9557-D4DFC7FF9CD8}" type="pres">
      <dgm:prSet presAssocID="{9EA47EFD-6222-4B55-B9EA-72FF234D80D8}" presName="hierRoot2" presStyleCnt="0">
        <dgm:presLayoutVars>
          <dgm:hierBranch val="init"/>
        </dgm:presLayoutVars>
      </dgm:prSet>
      <dgm:spPr/>
    </dgm:pt>
    <dgm:pt modelId="{264F2308-D7F6-40D5-AB82-6F492FCE13F6}" type="pres">
      <dgm:prSet presAssocID="{9EA47EFD-6222-4B55-B9EA-72FF234D80D8}" presName="rootComposite" presStyleCnt="0"/>
      <dgm:spPr/>
    </dgm:pt>
    <dgm:pt modelId="{F02A32C6-A148-4437-8353-4EB62C8317B6}" type="pres">
      <dgm:prSet presAssocID="{9EA47EFD-6222-4B55-B9EA-72FF234D80D8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892EAA-7AC6-4EFD-84B4-8FCEDB0B3B4E}" type="pres">
      <dgm:prSet presAssocID="{9EA47EFD-6222-4B55-B9EA-72FF234D80D8}" presName="rootConnector" presStyleLbl="node2" presStyleIdx="0" presStyleCnt="4"/>
      <dgm:spPr/>
      <dgm:t>
        <a:bodyPr/>
        <a:lstStyle/>
        <a:p>
          <a:endParaRPr lang="ru-RU"/>
        </a:p>
      </dgm:t>
    </dgm:pt>
    <dgm:pt modelId="{0E96F3BF-AC69-45B3-A276-8EDD5BE95300}" type="pres">
      <dgm:prSet presAssocID="{9EA47EFD-6222-4B55-B9EA-72FF234D80D8}" presName="hierChild4" presStyleCnt="0"/>
      <dgm:spPr/>
    </dgm:pt>
    <dgm:pt modelId="{11F54039-CCFE-41B0-A8DD-F471CC6FEB2D}" type="pres">
      <dgm:prSet presAssocID="{47092329-887D-44B8-B9F3-0A50FD25B20D}" presName="Name37" presStyleLbl="parChTrans1D3" presStyleIdx="0" presStyleCnt="5"/>
      <dgm:spPr/>
      <dgm:t>
        <a:bodyPr/>
        <a:lstStyle/>
        <a:p>
          <a:endParaRPr lang="ru-RU"/>
        </a:p>
      </dgm:t>
    </dgm:pt>
    <dgm:pt modelId="{516480CD-9CFE-4182-868B-FEA2A2375D44}" type="pres">
      <dgm:prSet presAssocID="{DCE1AF2F-BDD6-443A-BB07-B35107A7CBBC}" presName="hierRoot2" presStyleCnt="0">
        <dgm:presLayoutVars>
          <dgm:hierBranch val="init"/>
        </dgm:presLayoutVars>
      </dgm:prSet>
      <dgm:spPr/>
    </dgm:pt>
    <dgm:pt modelId="{F573B29B-3801-4EEF-8716-D3046B7ADECE}" type="pres">
      <dgm:prSet presAssocID="{DCE1AF2F-BDD6-443A-BB07-B35107A7CBBC}" presName="rootComposite" presStyleCnt="0"/>
      <dgm:spPr/>
    </dgm:pt>
    <dgm:pt modelId="{803064D8-7982-482C-9C19-0754DC5C72A4}" type="pres">
      <dgm:prSet presAssocID="{DCE1AF2F-BDD6-443A-BB07-B35107A7CBBC}" presName="rootText" presStyleLbl="node3" presStyleIdx="0" presStyleCnt="5" custLinFactNeighborX="-230" custLinFactNeighborY="21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858A45-A855-4690-81E3-90E1F5A7AD9D}" type="pres">
      <dgm:prSet presAssocID="{DCE1AF2F-BDD6-443A-BB07-B35107A7CBBC}" presName="rootConnector" presStyleLbl="node3" presStyleIdx="0" presStyleCnt="5"/>
      <dgm:spPr/>
      <dgm:t>
        <a:bodyPr/>
        <a:lstStyle/>
        <a:p>
          <a:endParaRPr lang="ru-RU"/>
        </a:p>
      </dgm:t>
    </dgm:pt>
    <dgm:pt modelId="{A76DBAC4-0BE6-4CC1-BA3F-FF254BC0AAB8}" type="pres">
      <dgm:prSet presAssocID="{DCE1AF2F-BDD6-443A-BB07-B35107A7CBBC}" presName="hierChild4" presStyleCnt="0"/>
      <dgm:spPr/>
    </dgm:pt>
    <dgm:pt modelId="{F9459C96-EBC1-428C-A254-5C1C1807F56D}" type="pres">
      <dgm:prSet presAssocID="{F79E0E55-DA42-48C1-BF08-AF3788D87D76}" presName="Name37" presStyleLbl="parChTrans1D4" presStyleIdx="0" presStyleCnt="3"/>
      <dgm:spPr/>
      <dgm:t>
        <a:bodyPr/>
        <a:lstStyle/>
        <a:p>
          <a:endParaRPr lang="ru-RU"/>
        </a:p>
      </dgm:t>
    </dgm:pt>
    <dgm:pt modelId="{31792ADA-BA1D-4FF4-9DB7-177B8E8AF1A2}" type="pres">
      <dgm:prSet presAssocID="{13AA397F-E68D-47A9-A0EA-7652122E387C}" presName="hierRoot2" presStyleCnt="0">
        <dgm:presLayoutVars>
          <dgm:hierBranch val="init"/>
        </dgm:presLayoutVars>
      </dgm:prSet>
      <dgm:spPr/>
    </dgm:pt>
    <dgm:pt modelId="{D221F7F5-E839-4671-A46B-293CC4F8164B}" type="pres">
      <dgm:prSet presAssocID="{13AA397F-E68D-47A9-A0EA-7652122E387C}" presName="rootComposite" presStyleCnt="0"/>
      <dgm:spPr/>
    </dgm:pt>
    <dgm:pt modelId="{F6692CEB-BC2E-4A6C-91EE-DF1D2F844BFA}" type="pres">
      <dgm:prSet presAssocID="{13AA397F-E68D-47A9-A0EA-7652122E387C}" presName="rootText" presStyleLbl="node4" presStyleIdx="0" presStyleCnt="3" custScaleY="196341" custLinFactNeighborX="-5172" custLinFactNeighborY="15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759BDF-7496-419C-9238-DC186B7D3964}" type="pres">
      <dgm:prSet presAssocID="{13AA397F-E68D-47A9-A0EA-7652122E387C}" presName="rootConnector" presStyleLbl="node4" presStyleIdx="0" presStyleCnt="3"/>
      <dgm:spPr/>
      <dgm:t>
        <a:bodyPr/>
        <a:lstStyle/>
        <a:p>
          <a:endParaRPr lang="ru-RU"/>
        </a:p>
      </dgm:t>
    </dgm:pt>
    <dgm:pt modelId="{6E7732CB-943A-414F-B749-06FDE99C16FF}" type="pres">
      <dgm:prSet presAssocID="{13AA397F-E68D-47A9-A0EA-7652122E387C}" presName="hierChild4" presStyleCnt="0"/>
      <dgm:spPr/>
    </dgm:pt>
    <dgm:pt modelId="{1AB14FC5-EC5B-4919-ADE6-02969714C58A}" type="pres">
      <dgm:prSet presAssocID="{13AA397F-E68D-47A9-A0EA-7652122E387C}" presName="hierChild5" presStyleCnt="0"/>
      <dgm:spPr/>
    </dgm:pt>
    <dgm:pt modelId="{4559B575-CB71-4716-B270-5C1D0BE6929F}" type="pres">
      <dgm:prSet presAssocID="{DCE1AF2F-BDD6-443A-BB07-B35107A7CBBC}" presName="hierChild5" presStyleCnt="0"/>
      <dgm:spPr/>
    </dgm:pt>
    <dgm:pt modelId="{BBAE32C3-3417-408D-B902-403A504DAE47}" type="pres">
      <dgm:prSet presAssocID="{9EA47EFD-6222-4B55-B9EA-72FF234D80D8}" presName="hierChild5" presStyleCnt="0"/>
      <dgm:spPr/>
    </dgm:pt>
    <dgm:pt modelId="{3E26833B-EB59-49DE-903A-F53F2F659C1C}" type="pres">
      <dgm:prSet presAssocID="{7370CC8D-82C4-4D94-BAC1-0EF3D8204256}" presName="Name37" presStyleLbl="parChTrans1D2" presStyleIdx="1" presStyleCnt="4"/>
      <dgm:spPr/>
      <dgm:t>
        <a:bodyPr/>
        <a:lstStyle/>
        <a:p>
          <a:endParaRPr lang="ru-RU"/>
        </a:p>
      </dgm:t>
    </dgm:pt>
    <dgm:pt modelId="{592A804D-0079-4EAE-8A68-E68AB0DF9C29}" type="pres">
      <dgm:prSet presAssocID="{BA565F50-089D-491B-A92D-69A3D6C50074}" presName="hierRoot2" presStyleCnt="0">
        <dgm:presLayoutVars>
          <dgm:hierBranch val="init"/>
        </dgm:presLayoutVars>
      </dgm:prSet>
      <dgm:spPr/>
    </dgm:pt>
    <dgm:pt modelId="{2A6BEA4A-53C1-4515-B810-2A5003F7E6FB}" type="pres">
      <dgm:prSet presAssocID="{BA565F50-089D-491B-A92D-69A3D6C50074}" presName="rootComposite" presStyleCnt="0"/>
      <dgm:spPr/>
    </dgm:pt>
    <dgm:pt modelId="{D8FBA81E-A484-4376-984A-01C82354D499}" type="pres">
      <dgm:prSet presAssocID="{BA565F50-089D-491B-A92D-69A3D6C50074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984135C-7A53-4CDD-84D5-B93E7DD579ED}" type="pres">
      <dgm:prSet presAssocID="{BA565F50-089D-491B-A92D-69A3D6C50074}" presName="rootConnector" presStyleLbl="node2" presStyleIdx="1" presStyleCnt="4"/>
      <dgm:spPr/>
      <dgm:t>
        <a:bodyPr/>
        <a:lstStyle/>
        <a:p>
          <a:endParaRPr lang="ru-RU"/>
        </a:p>
      </dgm:t>
    </dgm:pt>
    <dgm:pt modelId="{CC884FED-100D-48DC-A2BF-08D703431189}" type="pres">
      <dgm:prSet presAssocID="{BA565F50-089D-491B-A92D-69A3D6C50074}" presName="hierChild4" presStyleCnt="0"/>
      <dgm:spPr/>
    </dgm:pt>
    <dgm:pt modelId="{927106D8-8DB0-4BFB-9B5E-D2C131076B43}" type="pres">
      <dgm:prSet presAssocID="{BCA56F6D-E500-4074-8C62-49E29978247B}" presName="Name37" presStyleLbl="parChTrans1D3" presStyleIdx="1" presStyleCnt="5"/>
      <dgm:spPr/>
      <dgm:t>
        <a:bodyPr/>
        <a:lstStyle/>
        <a:p>
          <a:endParaRPr lang="ru-RU"/>
        </a:p>
      </dgm:t>
    </dgm:pt>
    <dgm:pt modelId="{2326B251-A42E-4840-A033-4FCBD5AB3382}" type="pres">
      <dgm:prSet presAssocID="{2D152997-E15A-4E9E-8D95-CD1FC2B81677}" presName="hierRoot2" presStyleCnt="0">
        <dgm:presLayoutVars>
          <dgm:hierBranch val="init"/>
        </dgm:presLayoutVars>
      </dgm:prSet>
      <dgm:spPr/>
    </dgm:pt>
    <dgm:pt modelId="{4E33B8C9-A7E1-4FDD-8454-A0EDC698255F}" type="pres">
      <dgm:prSet presAssocID="{2D152997-E15A-4E9E-8D95-CD1FC2B81677}" presName="rootComposite" presStyleCnt="0"/>
      <dgm:spPr/>
    </dgm:pt>
    <dgm:pt modelId="{5C74F670-CF2C-4A39-B5E4-048918A7D9F0}" type="pres">
      <dgm:prSet presAssocID="{2D152997-E15A-4E9E-8D95-CD1FC2B81677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11E4A2-B3C2-48F0-A78A-0A47FB4FED19}" type="pres">
      <dgm:prSet presAssocID="{2D152997-E15A-4E9E-8D95-CD1FC2B81677}" presName="rootConnector" presStyleLbl="node3" presStyleIdx="1" presStyleCnt="5"/>
      <dgm:spPr/>
      <dgm:t>
        <a:bodyPr/>
        <a:lstStyle/>
        <a:p>
          <a:endParaRPr lang="ru-RU"/>
        </a:p>
      </dgm:t>
    </dgm:pt>
    <dgm:pt modelId="{FBAD8C62-22EA-46A4-AD0F-AF1B7F190776}" type="pres">
      <dgm:prSet presAssocID="{2D152997-E15A-4E9E-8D95-CD1FC2B81677}" presName="hierChild4" presStyleCnt="0"/>
      <dgm:spPr/>
    </dgm:pt>
    <dgm:pt modelId="{B01A6F62-AC77-4DA6-97C0-65A2A6B67944}" type="pres">
      <dgm:prSet presAssocID="{EC6BDE53-CE00-4366-9CF3-54E6F152E8B7}" presName="Name37" presStyleLbl="parChTrans1D4" presStyleIdx="1" presStyleCnt="3"/>
      <dgm:spPr/>
      <dgm:t>
        <a:bodyPr/>
        <a:lstStyle/>
        <a:p>
          <a:endParaRPr lang="ru-RU"/>
        </a:p>
      </dgm:t>
    </dgm:pt>
    <dgm:pt modelId="{837D6131-A8DE-4435-A6F6-F8C6C691501F}" type="pres">
      <dgm:prSet presAssocID="{E3ED6B41-32E6-4125-921B-01D1E6BD84CB}" presName="hierRoot2" presStyleCnt="0">
        <dgm:presLayoutVars>
          <dgm:hierBranch val="init"/>
        </dgm:presLayoutVars>
      </dgm:prSet>
      <dgm:spPr/>
    </dgm:pt>
    <dgm:pt modelId="{0A9FE57E-298B-4BD3-968D-6ADC2726FEC7}" type="pres">
      <dgm:prSet presAssocID="{E3ED6B41-32E6-4125-921B-01D1E6BD84CB}" presName="rootComposite" presStyleCnt="0"/>
      <dgm:spPr/>
    </dgm:pt>
    <dgm:pt modelId="{A819E2CB-D5F0-49C7-B173-EA7BDF5B0CB1}" type="pres">
      <dgm:prSet presAssocID="{E3ED6B41-32E6-4125-921B-01D1E6BD84CB}" presName="rootText" presStyleLbl="node4" presStyleIdx="1" presStyleCnt="3" custScaleX="108702" custScaleY="236250" custLinFactNeighborX="-7214" custLinFactNeighborY="-171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B417FA-54E9-4FD1-90D7-EE062F61E67C}" type="pres">
      <dgm:prSet presAssocID="{E3ED6B41-32E6-4125-921B-01D1E6BD84CB}" presName="rootConnector" presStyleLbl="node4" presStyleIdx="1" presStyleCnt="3"/>
      <dgm:spPr/>
      <dgm:t>
        <a:bodyPr/>
        <a:lstStyle/>
        <a:p>
          <a:endParaRPr lang="ru-RU"/>
        </a:p>
      </dgm:t>
    </dgm:pt>
    <dgm:pt modelId="{BFCC738B-5E4B-48F9-8F83-8F187F806D2E}" type="pres">
      <dgm:prSet presAssocID="{E3ED6B41-32E6-4125-921B-01D1E6BD84CB}" presName="hierChild4" presStyleCnt="0"/>
      <dgm:spPr/>
    </dgm:pt>
    <dgm:pt modelId="{1A8B9088-2D26-4FE2-846A-876DF9BB80A8}" type="pres">
      <dgm:prSet presAssocID="{E3ED6B41-32E6-4125-921B-01D1E6BD84CB}" presName="hierChild5" presStyleCnt="0"/>
      <dgm:spPr/>
    </dgm:pt>
    <dgm:pt modelId="{C0B4C44E-D5DD-48A4-93E7-49049B980D0A}" type="pres">
      <dgm:prSet presAssocID="{2D152997-E15A-4E9E-8D95-CD1FC2B81677}" presName="hierChild5" presStyleCnt="0"/>
      <dgm:spPr/>
    </dgm:pt>
    <dgm:pt modelId="{61298C66-9991-4C18-B9E2-34D67931EAAD}" type="pres">
      <dgm:prSet presAssocID="{BA565F50-089D-491B-A92D-69A3D6C50074}" presName="hierChild5" presStyleCnt="0"/>
      <dgm:spPr/>
    </dgm:pt>
    <dgm:pt modelId="{693F1562-9704-4023-B649-B769FDB97573}" type="pres">
      <dgm:prSet presAssocID="{7F8B5876-FA4B-4A2F-A805-8F4203740E01}" presName="Name37" presStyleLbl="parChTrans1D2" presStyleIdx="2" presStyleCnt="4"/>
      <dgm:spPr/>
      <dgm:t>
        <a:bodyPr/>
        <a:lstStyle/>
        <a:p>
          <a:endParaRPr lang="ru-RU"/>
        </a:p>
      </dgm:t>
    </dgm:pt>
    <dgm:pt modelId="{0E381EFA-113D-4FB4-8FFF-DB74D7BA4335}" type="pres">
      <dgm:prSet presAssocID="{B167E131-D473-4BA5-9C91-B70CD39B38FB}" presName="hierRoot2" presStyleCnt="0">
        <dgm:presLayoutVars>
          <dgm:hierBranch val="init"/>
        </dgm:presLayoutVars>
      </dgm:prSet>
      <dgm:spPr/>
    </dgm:pt>
    <dgm:pt modelId="{6D503DD0-38B4-4EFF-96E0-EB21D42CCDCE}" type="pres">
      <dgm:prSet presAssocID="{B167E131-D473-4BA5-9C91-B70CD39B38FB}" presName="rootComposite" presStyleCnt="0"/>
      <dgm:spPr/>
    </dgm:pt>
    <dgm:pt modelId="{D0BDB562-B94C-4B32-A4DB-F0BD687118C9}" type="pres">
      <dgm:prSet presAssocID="{B167E131-D473-4BA5-9C91-B70CD39B38FB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557049-B542-44C3-AA70-A4AFC75DC17A}" type="pres">
      <dgm:prSet presAssocID="{B167E131-D473-4BA5-9C91-B70CD39B38FB}" presName="rootConnector" presStyleLbl="node2" presStyleIdx="2" presStyleCnt="4"/>
      <dgm:spPr/>
      <dgm:t>
        <a:bodyPr/>
        <a:lstStyle/>
        <a:p>
          <a:endParaRPr lang="ru-RU"/>
        </a:p>
      </dgm:t>
    </dgm:pt>
    <dgm:pt modelId="{FE718FEE-1633-475B-B3BC-E80FFEE4E615}" type="pres">
      <dgm:prSet presAssocID="{B167E131-D473-4BA5-9C91-B70CD39B38FB}" presName="hierChild4" presStyleCnt="0"/>
      <dgm:spPr/>
    </dgm:pt>
    <dgm:pt modelId="{047DDB85-123F-493F-A1CF-D4AED9F527DD}" type="pres">
      <dgm:prSet presAssocID="{61447885-5AF2-4C5F-9965-F133DE92C771}" presName="Name37" presStyleLbl="parChTrans1D3" presStyleIdx="2" presStyleCnt="5"/>
      <dgm:spPr/>
      <dgm:t>
        <a:bodyPr/>
        <a:lstStyle/>
        <a:p>
          <a:endParaRPr lang="ru-RU"/>
        </a:p>
      </dgm:t>
    </dgm:pt>
    <dgm:pt modelId="{715C83D1-E9DD-4DB5-B912-0CB9DEBFC1EA}" type="pres">
      <dgm:prSet presAssocID="{7C488CBC-9430-499B-840E-F27615810924}" presName="hierRoot2" presStyleCnt="0">
        <dgm:presLayoutVars>
          <dgm:hierBranch val="init"/>
        </dgm:presLayoutVars>
      </dgm:prSet>
      <dgm:spPr/>
    </dgm:pt>
    <dgm:pt modelId="{4417FD04-9F79-4C6C-BD54-0D8BFEACEA00}" type="pres">
      <dgm:prSet presAssocID="{7C488CBC-9430-499B-840E-F27615810924}" presName="rootComposite" presStyleCnt="0"/>
      <dgm:spPr/>
    </dgm:pt>
    <dgm:pt modelId="{F6919256-24E2-4F15-8A08-A76F5BDDAC8A}" type="pres">
      <dgm:prSet presAssocID="{7C488CBC-9430-499B-840E-F27615810924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6D6D3F-36A1-4250-AE75-4C66AFF7ABAF}" type="pres">
      <dgm:prSet presAssocID="{7C488CBC-9430-499B-840E-F27615810924}" presName="rootConnector" presStyleLbl="node3" presStyleIdx="2" presStyleCnt="5"/>
      <dgm:spPr/>
      <dgm:t>
        <a:bodyPr/>
        <a:lstStyle/>
        <a:p>
          <a:endParaRPr lang="ru-RU"/>
        </a:p>
      </dgm:t>
    </dgm:pt>
    <dgm:pt modelId="{4FD026E5-9BFE-45B4-8BD5-2DE12A60FF32}" type="pres">
      <dgm:prSet presAssocID="{7C488CBC-9430-499B-840E-F27615810924}" presName="hierChild4" presStyleCnt="0"/>
      <dgm:spPr/>
    </dgm:pt>
    <dgm:pt modelId="{512DF981-0D8B-4208-A608-A88E504DB592}" type="pres">
      <dgm:prSet presAssocID="{142B407B-08CD-4D2E-9630-F89D9491825F}" presName="Name37" presStyleLbl="parChTrans1D4" presStyleIdx="2" presStyleCnt="3"/>
      <dgm:spPr/>
      <dgm:t>
        <a:bodyPr/>
        <a:lstStyle/>
        <a:p>
          <a:endParaRPr lang="ru-RU"/>
        </a:p>
      </dgm:t>
    </dgm:pt>
    <dgm:pt modelId="{68238537-891E-4C07-B567-DF2423BA9DF0}" type="pres">
      <dgm:prSet presAssocID="{3B20EA69-8A1A-4C08-B318-4412552E105F}" presName="hierRoot2" presStyleCnt="0">
        <dgm:presLayoutVars>
          <dgm:hierBranch val="init"/>
        </dgm:presLayoutVars>
      </dgm:prSet>
      <dgm:spPr/>
    </dgm:pt>
    <dgm:pt modelId="{E5DE5444-EE89-4F3D-80E5-20B46D53ACBD}" type="pres">
      <dgm:prSet presAssocID="{3B20EA69-8A1A-4C08-B318-4412552E105F}" presName="rootComposite" presStyleCnt="0"/>
      <dgm:spPr/>
    </dgm:pt>
    <dgm:pt modelId="{292B9571-C70B-433D-BDFD-A6157D7FCF94}" type="pres">
      <dgm:prSet presAssocID="{3B20EA69-8A1A-4C08-B318-4412552E105F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64BCD0-A165-4684-BC98-1720770C386F}" type="pres">
      <dgm:prSet presAssocID="{3B20EA69-8A1A-4C08-B318-4412552E105F}" presName="rootConnector" presStyleLbl="node4" presStyleIdx="2" presStyleCnt="3"/>
      <dgm:spPr/>
      <dgm:t>
        <a:bodyPr/>
        <a:lstStyle/>
        <a:p>
          <a:endParaRPr lang="ru-RU"/>
        </a:p>
      </dgm:t>
    </dgm:pt>
    <dgm:pt modelId="{E51E7E03-3AE2-4B83-805D-155C55A2F5AD}" type="pres">
      <dgm:prSet presAssocID="{3B20EA69-8A1A-4C08-B318-4412552E105F}" presName="hierChild4" presStyleCnt="0"/>
      <dgm:spPr/>
    </dgm:pt>
    <dgm:pt modelId="{276CC24C-D8D4-42F8-BE7B-5213AA2D80DC}" type="pres">
      <dgm:prSet presAssocID="{3B20EA69-8A1A-4C08-B318-4412552E105F}" presName="hierChild5" presStyleCnt="0"/>
      <dgm:spPr/>
    </dgm:pt>
    <dgm:pt modelId="{F3596E92-5BE5-4E18-A12C-9F0DDDB2BB9D}" type="pres">
      <dgm:prSet presAssocID="{7C488CBC-9430-499B-840E-F27615810924}" presName="hierChild5" presStyleCnt="0"/>
      <dgm:spPr/>
    </dgm:pt>
    <dgm:pt modelId="{8C0B7A47-39D4-4F00-9751-8DD34146E1B7}" type="pres">
      <dgm:prSet presAssocID="{B167E131-D473-4BA5-9C91-B70CD39B38FB}" presName="hierChild5" presStyleCnt="0"/>
      <dgm:spPr/>
    </dgm:pt>
    <dgm:pt modelId="{E999FCB7-2D3C-4547-B06C-BC31CBEB093E}" type="pres">
      <dgm:prSet presAssocID="{C0F9AB18-8A42-447F-AB28-A65BA303F7E1}" presName="hierChild3" presStyleCnt="0"/>
      <dgm:spPr/>
    </dgm:pt>
    <dgm:pt modelId="{B892A631-88AE-4E6E-B992-E784B7C317D0}" type="pres">
      <dgm:prSet presAssocID="{7FAC926A-616E-41A9-ADB8-52F7EDBF13F6}" presName="hierRoot1" presStyleCnt="0">
        <dgm:presLayoutVars>
          <dgm:hierBranch val="init"/>
        </dgm:presLayoutVars>
      </dgm:prSet>
      <dgm:spPr/>
    </dgm:pt>
    <dgm:pt modelId="{97F70B80-4F90-4EAF-8062-B586E28DD2A9}" type="pres">
      <dgm:prSet presAssocID="{7FAC926A-616E-41A9-ADB8-52F7EDBF13F6}" presName="rootComposite1" presStyleCnt="0"/>
      <dgm:spPr/>
    </dgm:pt>
    <dgm:pt modelId="{346AFD50-F014-438F-8ACD-AA2859D1D4C6}" type="pres">
      <dgm:prSet presAssocID="{7FAC926A-616E-41A9-ADB8-52F7EDBF13F6}" presName="rootText1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1634D5-A8F2-4E15-A237-4ACAA732AD87}" type="pres">
      <dgm:prSet presAssocID="{7FAC926A-616E-41A9-ADB8-52F7EDBF13F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10FAAA4-759F-4494-80AE-CB0F835D71CC}" type="pres">
      <dgm:prSet presAssocID="{7FAC926A-616E-41A9-ADB8-52F7EDBF13F6}" presName="hierChild2" presStyleCnt="0"/>
      <dgm:spPr/>
    </dgm:pt>
    <dgm:pt modelId="{562C2608-B6F0-4DE0-ABD6-25B945F8EA1E}" type="pres">
      <dgm:prSet presAssocID="{274B5E4F-AA85-47FD-A46B-1A01FD6C7006}" presName="Name37" presStyleLbl="parChTrans1D2" presStyleIdx="3" presStyleCnt="4"/>
      <dgm:spPr/>
      <dgm:t>
        <a:bodyPr/>
        <a:lstStyle/>
        <a:p>
          <a:endParaRPr lang="ru-RU"/>
        </a:p>
      </dgm:t>
    </dgm:pt>
    <dgm:pt modelId="{2053F82C-47D9-497F-A965-FDD0D04EC745}" type="pres">
      <dgm:prSet presAssocID="{DFDFB45C-4378-43DC-AC4F-040C24D46B44}" presName="hierRoot2" presStyleCnt="0">
        <dgm:presLayoutVars>
          <dgm:hierBranch val="init"/>
        </dgm:presLayoutVars>
      </dgm:prSet>
      <dgm:spPr/>
    </dgm:pt>
    <dgm:pt modelId="{68C12673-26D8-4605-9845-3B2E693188E8}" type="pres">
      <dgm:prSet presAssocID="{DFDFB45C-4378-43DC-AC4F-040C24D46B44}" presName="rootComposite" presStyleCnt="0"/>
      <dgm:spPr/>
    </dgm:pt>
    <dgm:pt modelId="{B99E3CB3-C329-4582-A4A0-329DE10244D3}" type="pres">
      <dgm:prSet presAssocID="{DFDFB45C-4378-43DC-AC4F-040C24D46B44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D4255D-EEBC-4C8B-AC43-5323247A680C}" type="pres">
      <dgm:prSet presAssocID="{DFDFB45C-4378-43DC-AC4F-040C24D46B44}" presName="rootConnector" presStyleLbl="node2" presStyleIdx="3" presStyleCnt="4"/>
      <dgm:spPr/>
      <dgm:t>
        <a:bodyPr/>
        <a:lstStyle/>
        <a:p>
          <a:endParaRPr lang="ru-RU"/>
        </a:p>
      </dgm:t>
    </dgm:pt>
    <dgm:pt modelId="{810E9941-BE6F-4360-B66D-43BD5AB88CA3}" type="pres">
      <dgm:prSet presAssocID="{DFDFB45C-4378-43DC-AC4F-040C24D46B44}" presName="hierChild4" presStyleCnt="0"/>
      <dgm:spPr/>
    </dgm:pt>
    <dgm:pt modelId="{5E8BAE66-3F70-43F1-A811-289586A1D89B}" type="pres">
      <dgm:prSet presAssocID="{C1F29D79-9513-4DB5-B6F0-76EA51D0E371}" presName="Name37" presStyleLbl="parChTrans1D3" presStyleIdx="3" presStyleCnt="5"/>
      <dgm:spPr/>
      <dgm:t>
        <a:bodyPr/>
        <a:lstStyle/>
        <a:p>
          <a:endParaRPr lang="ru-RU"/>
        </a:p>
      </dgm:t>
    </dgm:pt>
    <dgm:pt modelId="{AC723DAD-3383-4456-A7DA-FFF4303F3B7B}" type="pres">
      <dgm:prSet presAssocID="{C39FD630-2DAA-4A99-A91C-B2814F3E210B}" presName="hierRoot2" presStyleCnt="0">
        <dgm:presLayoutVars>
          <dgm:hierBranch val="init"/>
        </dgm:presLayoutVars>
      </dgm:prSet>
      <dgm:spPr/>
    </dgm:pt>
    <dgm:pt modelId="{75183887-15F4-45EF-AEF9-30F1FBDBD8F9}" type="pres">
      <dgm:prSet presAssocID="{C39FD630-2DAA-4A99-A91C-B2814F3E210B}" presName="rootComposite" presStyleCnt="0"/>
      <dgm:spPr/>
    </dgm:pt>
    <dgm:pt modelId="{78EC6D9C-467E-4617-BB53-564B31653C45}" type="pres">
      <dgm:prSet presAssocID="{C39FD630-2DAA-4A99-A91C-B2814F3E210B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05194D-BA6F-45B5-837E-2035490F2D38}" type="pres">
      <dgm:prSet presAssocID="{C39FD630-2DAA-4A99-A91C-B2814F3E210B}" presName="rootConnector" presStyleLbl="node3" presStyleIdx="3" presStyleCnt="5"/>
      <dgm:spPr/>
      <dgm:t>
        <a:bodyPr/>
        <a:lstStyle/>
        <a:p>
          <a:endParaRPr lang="ru-RU"/>
        </a:p>
      </dgm:t>
    </dgm:pt>
    <dgm:pt modelId="{3CB23C04-30E8-4101-9F4B-9A369A7EDD5C}" type="pres">
      <dgm:prSet presAssocID="{C39FD630-2DAA-4A99-A91C-B2814F3E210B}" presName="hierChild4" presStyleCnt="0"/>
      <dgm:spPr/>
    </dgm:pt>
    <dgm:pt modelId="{B0163DA2-98AE-4555-B4A2-9588F46443E8}" type="pres">
      <dgm:prSet presAssocID="{C39FD630-2DAA-4A99-A91C-B2814F3E210B}" presName="hierChild5" presStyleCnt="0"/>
      <dgm:spPr/>
    </dgm:pt>
    <dgm:pt modelId="{D841C298-EE61-4511-ADBD-81A2702FC633}" type="pres">
      <dgm:prSet presAssocID="{327DB524-457F-4F8F-BEB6-E314744A7293}" presName="Name37" presStyleLbl="parChTrans1D3" presStyleIdx="4" presStyleCnt="5"/>
      <dgm:spPr/>
      <dgm:t>
        <a:bodyPr/>
        <a:lstStyle/>
        <a:p>
          <a:endParaRPr lang="ru-RU"/>
        </a:p>
      </dgm:t>
    </dgm:pt>
    <dgm:pt modelId="{BE1777F5-6EF5-417C-BE95-A3873E941A9E}" type="pres">
      <dgm:prSet presAssocID="{0297DA1C-286F-469D-9E68-637BC2F1AD86}" presName="hierRoot2" presStyleCnt="0">
        <dgm:presLayoutVars>
          <dgm:hierBranch val="init"/>
        </dgm:presLayoutVars>
      </dgm:prSet>
      <dgm:spPr/>
    </dgm:pt>
    <dgm:pt modelId="{138D5720-CB95-41C4-80D6-8A814854E196}" type="pres">
      <dgm:prSet presAssocID="{0297DA1C-286F-469D-9E68-637BC2F1AD86}" presName="rootComposite" presStyleCnt="0"/>
      <dgm:spPr/>
    </dgm:pt>
    <dgm:pt modelId="{EEE23270-0E72-4811-ADFE-5CB34BAFE6D5}" type="pres">
      <dgm:prSet presAssocID="{0297DA1C-286F-469D-9E68-637BC2F1AD86}" presName="rootText" presStyleLbl="node3" presStyleIdx="4" presStyleCnt="5" custLinFactNeighborX="3474" custLinFactNeighborY="127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30BF0-1E87-4B73-9017-00BA0120916A}" type="pres">
      <dgm:prSet presAssocID="{0297DA1C-286F-469D-9E68-637BC2F1AD86}" presName="rootConnector" presStyleLbl="node3" presStyleIdx="4" presStyleCnt="5"/>
      <dgm:spPr/>
      <dgm:t>
        <a:bodyPr/>
        <a:lstStyle/>
        <a:p>
          <a:endParaRPr lang="ru-RU"/>
        </a:p>
      </dgm:t>
    </dgm:pt>
    <dgm:pt modelId="{0CAB0911-471A-4E3D-ADB7-A27690F5DA06}" type="pres">
      <dgm:prSet presAssocID="{0297DA1C-286F-469D-9E68-637BC2F1AD86}" presName="hierChild4" presStyleCnt="0"/>
      <dgm:spPr/>
    </dgm:pt>
    <dgm:pt modelId="{4EC45889-0C7E-4C18-8CD0-4E78E2FC76B4}" type="pres">
      <dgm:prSet presAssocID="{0297DA1C-286F-469D-9E68-637BC2F1AD86}" presName="hierChild5" presStyleCnt="0"/>
      <dgm:spPr/>
    </dgm:pt>
    <dgm:pt modelId="{932BB33A-25AB-4B51-9D54-5A3D7445156C}" type="pres">
      <dgm:prSet presAssocID="{DFDFB45C-4378-43DC-AC4F-040C24D46B44}" presName="hierChild5" presStyleCnt="0"/>
      <dgm:spPr/>
    </dgm:pt>
    <dgm:pt modelId="{752F0D03-1977-409F-A592-B37B6B7C8B71}" type="pres">
      <dgm:prSet presAssocID="{7FAC926A-616E-41A9-ADB8-52F7EDBF13F6}" presName="hierChild3" presStyleCnt="0"/>
      <dgm:spPr/>
    </dgm:pt>
  </dgm:ptLst>
  <dgm:cxnLst>
    <dgm:cxn modelId="{A45D5D55-3EE6-4A64-881A-63D67830CB56}" srcId="{DCE1AF2F-BDD6-443A-BB07-B35107A7CBBC}" destId="{13AA397F-E68D-47A9-A0EA-7652122E387C}" srcOrd="0" destOrd="0" parTransId="{F79E0E55-DA42-48C1-BF08-AF3788D87D76}" sibTransId="{4DC9557C-F570-451F-AC39-39FD1638813D}"/>
    <dgm:cxn modelId="{66FBC45A-A2F0-4E4C-94D4-DF147085F564}" type="presOf" srcId="{C0F9AB18-8A42-447F-AB28-A65BA303F7E1}" destId="{F1D63AFE-048F-4B64-82E2-79189818CE3B}" srcOrd="0" destOrd="0" presId="urn:microsoft.com/office/officeart/2005/8/layout/orgChart1"/>
    <dgm:cxn modelId="{A31E662E-7E18-4477-83D5-8EAC4E4AD480}" type="presOf" srcId="{2D152997-E15A-4E9E-8D95-CD1FC2B81677}" destId="{3211E4A2-B3C2-48F0-A78A-0A47FB4FED19}" srcOrd="1" destOrd="0" presId="urn:microsoft.com/office/officeart/2005/8/layout/orgChart1"/>
    <dgm:cxn modelId="{5D63D155-1A75-4CC0-8342-2154AAFCA7AE}" type="presOf" srcId="{BA565F50-089D-491B-A92D-69A3D6C50074}" destId="{D8FBA81E-A484-4376-984A-01C82354D499}" srcOrd="0" destOrd="0" presId="urn:microsoft.com/office/officeart/2005/8/layout/orgChart1"/>
    <dgm:cxn modelId="{58A2BF87-4BE9-4380-82B2-6FFA2BB6B7A6}" type="presOf" srcId="{A2485510-50E5-402C-9312-B1FBAD5C1375}" destId="{ED61F3F5-6B13-47D3-A6CE-8FE8FCF525E8}" srcOrd="0" destOrd="0" presId="urn:microsoft.com/office/officeart/2005/8/layout/orgChart1"/>
    <dgm:cxn modelId="{4ED742DA-95A6-4EF4-891A-4895EFBE66E6}" type="presOf" srcId="{EC6BDE53-CE00-4366-9CF3-54E6F152E8B7}" destId="{B01A6F62-AC77-4DA6-97C0-65A2A6B67944}" srcOrd="0" destOrd="0" presId="urn:microsoft.com/office/officeart/2005/8/layout/orgChart1"/>
    <dgm:cxn modelId="{60D6C86E-4C7E-465A-A10F-2D77F70FCD3B}" type="presOf" srcId="{7C488CBC-9430-499B-840E-F27615810924}" destId="{F6919256-24E2-4F15-8A08-A76F5BDDAC8A}" srcOrd="0" destOrd="0" presId="urn:microsoft.com/office/officeart/2005/8/layout/orgChart1"/>
    <dgm:cxn modelId="{12BCE733-A3B8-4A48-99DF-6764AB1234CC}" type="presOf" srcId="{B167E131-D473-4BA5-9C91-B70CD39B38FB}" destId="{D0BDB562-B94C-4B32-A4DB-F0BD687118C9}" srcOrd="0" destOrd="0" presId="urn:microsoft.com/office/officeart/2005/8/layout/orgChart1"/>
    <dgm:cxn modelId="{3C8034A8-8400-4B24-A515-517DB16CE035}" srcId="{2D152997-E15A-4E9E-8D95-CD1FC2B81677}" destId="{E3ED6B41-32E6-4125-921B-01D1E6BD84CB}" srcOrd="0" destOrd="0" parTransId="{EC6BDE53-CE00-4366-9CF3-54E6F152E8B7}" sibTransId="{8B4FAF1D-7B60-4623-9E8C-62A7A6584236}"/>
    <dgm:cxn modelId="{92274D1E-D8AB-4CC4-87EF-898244FDF0E0}" type="presOf" srcId="{C0F9AB18-8A42-447F-AB28-A65BA303F7E1}" destId="{74A0272F-393B-4212-AF11-79DAC0A34434}" srcOrd="1" destOrd="0" presId="urn:microsoft.com/office/officeart/2005/8/layout/orgChart1"/>
    <dgm:cxn modelId="{551548D1-5533-4A9B-AC3D-C118969AE924}" srcId="{B167E131-D473-4BA5-9C91-B70CD39B38FB}" destId="{7C488CBC-9430-499B-840E-F27615810924}" srcOrd="0" destOrd="0" parTransId="{61447885-5AF2-4C5F-9965-F133DE92C771}" sibTransId="{B1034867-1F33-437C-B32F-21E79443EB06}"/>
    <dgm:cxn modelId="{B196CC18-57AC-4600-9570-4B81C36C6634}" type="presOf" srcId="{DFDFB45C-4378-43DC-AC4F-040C24D46B44}" destId="{84D4255D-EEBC-4C8B-AC43-5323247A680C}" srcOrd="1" destOrd="0" presId="urn:microsoft.com/office/officeart/2005/8/layout/orgChart1"/>
    <dgm:cxn modelId="{E3D16C3B-58EB-43F9-B17D-17A8099D71EC}" type="presOf" srcId="{13AA397F-E68D-47A9-A0EA-7652122E387C}" destId="{F6692CEB-BC2E-4A6C-91EE-DF1D2F844BFA}" srcOrd="0" destOrd="0" presId="urn:microsoft.com/office/officeart/2005/8/layout/orgChart1"/>
    <dgm:cxn modelId="{8DB5AADC-53EA-46D3-8F0C-C778589A5FF9}" type="presOf" srcId="{3B20EA69-8A1A-4C08-B318-4412552E105F}" destId="{292B9571-C70B-433D-BDFD-A6157D7FCF94}" srcOrd="0" destOrd="0" presId="urn:microsoft.com/office/officeart/2005/8/layout/orgChart1"/>
    <dgm:cxn modelId="{F53B1580-1319-434E-8562-C45AEB4F0C62}" type="presOf" srcId="{DCE1AF2F-BDD6-443A-BB07-B35107A7CBBC}" destId="{803064D8-7982-482C-9C19-0754DC5C72A4}" srcOrd="0" destOrd="0" presId="urn:microsoft.com/office/officeart/2005/8/layout/orgChart1"/>
    <dgm:cxn modelId="{6D5C8DB6-F7D9-426B-BF37-CC0F8B697CBA}" type="presOf" srcId="{2D152997-E15A-4E9E-8D95-CD1FC2B81677}" destId="{5C74F670-CF2C-4A39-B5E4-048918A7D9F0}" srcOrd="0" destOrd="0" presId="urn:microsoft.com/office/officeart/2005/8/layout/orgChart1"/>
    <dgm:cxn modelId="{36FA6F43-CFA6-40F9-AEA9-E109AADD0729}" type="presOf" srcId="{B167E131-D473-4BA5-9C91-B70CD39B38FB}" destId="{34557049-B542-44C3-AA70-A4AFC75DC17A}" srcOrd="1" destOrd="0" presId="urn:microsoft.com/office/officeart/2005/8/layout/orgChart1"/>
    <dgm:cxn modelId="{D23C3342-CDD0-48E7-8861-E126BE57601D}" srcId="{7FAC926A-616E-41A9-ADB8-52F7EDBF13F6}" destId="{DFDFB45C-4378-43DC-AC4F-040C24D46B44}" srcOrd="0" destOrd="0" parTransId="{274B5E4F-AA85-47FD-A46B-1A01FD6C7006}" sibTransId="{209B80A0-2190-4C8B-9038-E3166E7DC9DE}"/>
    <dgm:cxn modelId="{4CEEDCDF-5D59-4FE8-9FD4-7DDBCA86C991}" type="presOf" srcId="{7FAC926A-616E-41A9-ADB8-52F7EDBF13F6}" destId="{346AFD50-F014-438F-8ACD-AA2859D1D4C6}" srcOrd="0" destOrd="0" presId="urn:microsoft.com/office/officeart/2005/8/layout/orgChart1"/>
    <dgm:cxn modelId="{12BAE2B7-F4BF-4FDB-981D-3C76F7B2A48D}" type="presOf" srcId="{0297DA1C-286F-469D-9E68-637BC2F1AD86}" destId="{1F930BF0-1E87-4B73-9017-00BA0120916A}" srcOrd="1" destOrd="0" presId="urn:microsoft.com/office/officeart/2005/8/layout/orgChart1"/>
    <dgm:cxn modelId="{924F762D-351E-428D-B449-365356812891}" srcId="{68DEA0EE-84B1-4C8E-B7FD-2DEDD3CCD4A2}" destId="{C0F9AB18-8A42-447F-AB28-A65BA303F7E1}" srcOrd="0" destOrd="0" parTransId="{AFFB7311-E4D0-46DA-AD63-DF0CAAD76635}" sibTransId="{318EFB66-BC5F-4F71-83B7-57D27C861C44}"/>
    <dgm:cxn modelId="{DC93745C-E562-4B78-B577-9733E870CA1E}" type="presOf" srcId="{47092329-887D-44B8-B9F3-0A50FD25B20D}" destId="{11F54039-CCFE-41B0-A8DD-F471CC6FEB2D}" srcOrd="0" destOrd="0" presId="urn:microsoft.com/office/officeart/2005/8/layout/orgChart1"/>
    <dgm:cxn modelId="{45455431-CC04-4899-BE5F-6732F9E7B60D}" type="presOf" srcId="{0297DA1C-286F-469D-9E68-637BC2F1AD86}" destId="{EEE23270-0E72-4811-ADFE-5CB34BAFE6D5}" srcOrd="0" destOrd="0" presId="urn:microsoft.com/office/officeart/2005/8/layout/orgChart1"/>
    <dgm:cxn modelId="{ABD495C3-BF5B-4ADE-B3CD-216B009B7BEF}" type="presOf" srcId="{E3ED6B41-32E6-4125-921B-01D1E6BD84CB}" destId="{A819E2CB-D5F0-49C7-B173-EA7BDF5B0CB1}" srcOrd="0" destOrd="0" presId="urn:microsoft.com/office/officeart/2005/8/layout/orgChart1"/>
    <dgm:cxn modelId="{2742FB82-1BE7-4143-BCC3-20DF531A1415}" type="presOf" srcId="{C39FD630-2DAA-4A99-A91C-B2814F3E210B}" destId="{78EC6D9C-467E-4617-BB53-564B31653C45}" srcOrd="0" destOrd="0" presId="urn:microsoft.com/office/officeart/2005/8/layout/orgChart1"/>
    <dgm:cxn modelId="{3FAA50C7-31D0-476E-A5B5-A5F27FAFF822}" type="presOf" srcId="{7FAC926A-616E-41A9-ADB8-52F7EDBF13F6}" destId="{0F1634D5-A8F2-4E15-A237-4ACAA732AD87}" srcOrd="1" destOrd="0" presId="urn:microsoft.com/office/officeart/2005/8/layout/orgChart1"/>
    <dgm:cxn modelId="{63709467-D73B-4298-A133-2821C8A16176}" srcId="{C0F9AB18-8A42-447F-AB28-A65BA303F7E1}" destId="{B167E131-D473-4BA5-9C91-B70CD39B38FB}" srcOrd="2" destOrd="0" parTransId="{7F8B5876-FA4B-4A2F-A805-8F4203740E01}" sibTransId="{8E8A00E6-BC91-41C5-AA29-AB0DBAB5F156}"/>
    <dgm:cxn modelId="{23937F57-45E3-4E5E-8D69-E066604C45E9}" type="presOf" srcId="{7F8B5876-FA4B-4A2F-A805-8F4203740E01}" destId="{693F1562-9704-4023-B649-B769FDB97573}" srcOrd="0" destOrd="0" presId="urn:microsoft.com/office/officeart/2005/8/layout/orgChart1"/>
    <dgm:cxn modelId="{EBF5C6C6-0D42-42BC-B936-AA9452FCF27D}" type="presOf" srcId="{9EA47EFD-6222-4B55-B9EA-72FF234D80D8}" destId="{42892EAA-7AC6-4EFD-84B4-8FCEDB0B3B4E}" srcOrd="1" destOrd="0" presId="urn:microsoft.com/office/officeart/2005/8/layout/orgChart1"/>
    <dgm:cxn modelId="{45FBD71C-ECCD-406A-B517-E08857368771}" type="presOf" srcId="{9EA47EFD-6222-4B55-B9EA-72FF234D80D8}" destId="{F02A32C6-A148-4437-8353-4EB62C8317B6}" srcOrd="0" destOrd="0" presId="urn:microsoft.com/office/officeart/2005/8/layout/orgChart1"/>
    <dgm:cxn modelId="{9D9C808C-0E2C-4D6B-B864-0D4D690CDDB1}" type="presOf" srcId="{7C488CBC-9430-499B-840E-F27615810924}" destId="{CC6D6D3F-36A1-4250-AE75-4C66AFF7ABAF}" srcOrd="1" destOrd="0" presId="urn:microsoft.com/office/officeart/2005/8/layout/orgChart1"/>
    <dgm:cxn modelId="{690A0762-1669-4B2B-A1CD-DC556C19AA96}" type="presOf" srcId="{7370CC8D-82C4-4D94-BAC1-0EF3D8204256}" destId="{3E26833B-EB59-49DE-903A-F53F2F659C1C}" srcOrd="0" destOrd="0" presId="urn:microsoft.com/office/officeart/2005/8/layout/orgChart1"/>
    <dgm:cxn modelId="{99855C4B-2EF4-4ED9-9939-037ACB497311}" type="presOf" srcId="{3B20EA69-8A1A-4C08-B318-4412552E105F}" destId="{4C64BCD0-A165-4684-BC98-1720770C386F}" srcOrd="1" destOrd="0" presId="urn:microsoft.com/office/officeart/2005/8/layout/orgChart1"/>
    <dgm:cxn modelId="{8E6D3BFB-2611-4C3F-A35A-CB3BFB5007F1}" type="presOf" srcId="{13AA397F-E68D-47A9-A0EA-7652122E387C}" destId="{C5759BDF-7496-419C-9238-DC186B7D3964}" srcOrd="1" destOrd="0" presId="urn:microsoft.com/office/officeart/2005/8/layout/orgChart1"/>
    <dgm:cxn modelId="{B0E75C78-5FB4-46F6-8AE9-2DEB9894368C}" srcId="{DFDFB45C-4378-43DC-AC4F-040C24D46B44}" destId="{0297DA1C-286F-469D-9E68-637BC2F1AD86}" srcOrd="1" destOrd="0" parTransId="{327DB524-457F-4F8F-BEB6-E314744A7293}" sibTransId="{60FD4D14-CC2B-4ECA-9E35-216B8F916186}"/>
    <dgm:cxn modelId="{5525F801-DF87-4305-BB36-80C354203261}" type="presOf" srcId="{C1F29D79-9513-4DB5-B6F0-76EA51D0E371}" destId="{5E8BAE66-3F70-43F1-A811-289586A1D89B}" srcOrd="0" destOrd="0" presId="urn:microsoft.com/office/officeart/2005/8/layout/orgChart1"/>
    <dgm:cxn modelId="{072B93CF-4945-4763-B720-4ADA3321FE35}" type="presOf" srcId="{327DB524-457F-4F8F-BEB6-E314744A7293}" destId="{D841C298-EE61-4511-ADBD-81A2702FC633}" srcOrd="0" destOrd="0" presId="urn:microsoft.com/office/officeart/2005/8/layout/orgChart1"/>
    <dgm:cxn modelId="{D2AA48BA-C5D8-45C4-AF5F-0BD5ECE7FBF6}" type="presOf" srcId="{61447885-5AF2-4C5F-9965-F133DE92C771}" destId="{047DDB85-123F-493F-A1CF-D4AED9F527DD}" srcOrd="0" destOrd="0" presId="urn:microsoft.com/office/officeart/2005/8/layout/orgChart1"/>
    <dgm:cxn modelId="{2F076A87-DB8E-4DDA-AAE9-B80876D4D653}" srcId="{BA565F50-089D-491B-A92D-69A3D6C50074}" destId="{2D152997-E15A-4E9E-8D95-CD1FC2B81677}" srcOrd="0" destOrd="0" parTransId="{BCA56F6D-E500-4074-8C62-49E29978247B}" sibTransId="{1243ED2B-3616-4C9C-AF96-23FE5E203BF3}"/>
    <dgm:cxn modelId="{625191C7-7195-4FB7-8B2D-150D5B9D140F}" srcId="{C0F9AB18-8A42-447F-AB28-A65BA303F7E1}" destId="{9EA47EFD-6222-4B55-B9EA-72FF234D80D8}" srcOrd="0" destOrd="0" parTransId="{A2485510-50E5-402C-9312-B1FBAD5C1375}" sibTransId="{5B9782D8-3DD1-4202-8237-7A35F6B57DD6}"/>
    <dgm:cxn modelId="{0D55A497-24FC-4E9C-881E-AF47BFE8F160}" srcId="{DFDFB45C-4378-43DC-AC4F-040C24D46B44}" destId="{C39FD630-2DAA-4A99-A91C-B2814F3E210B}" srcOrd="0" destOrd="0" parTransId="{C1F29D79-9513-4DB5-B6F0-76EA51D0E371}" sibTransId="{CD47F384-3488-4D85-8675-70B9FADB2C7D}"/>
    <dgm:cxn modelId="{BF577ED2-38EB-44E4-822F-724C806856E2}" srcId="{68DEA0EE-84B1-4C8E-B7FD-2DEDD3CCD4A2}" destId="{7FAC926A-616E-41A9-ADB8-52F7EDBF13F6}" srcOrd="1" destOrd="0" parTransId="{94CE5C20-951D-4EAF-AF0E-CD437F89081C}" sibTransId="{03AC644F-B552-47CE-932B-513D4F9D942C}"/>
    <dgm:cxn modelId="{9660F909-0A07-450F-AFC1-C6B4DC2905B8}" type="presOf" srcId="{C39FD630-2DAA-4A99-A91C-B2814F3E210B}" destId="{EA05194D-BA6F-45B5-837E-2035490F2D38}" srcOrd="1" destOrd="0" presId="urn:microsoft.com/office/officeart/2005/8/layout/orgChart1"/>
    <dgm:cxn modelId="{2914C072-C881-44C0-8F6A-5AD00F86469F}" type="presOf" srcId="{BA565F50-089D-491B-A92D-69A3D6C50074}" destId="{4984135C-7A53-4CDD-84D5-B93E7DD579ED}" srcOrd="1" destOrd="0" presId="urn:microsoft.com/office/officeart/2005/8/layout/orgChart1"/>
    <dgm:cxn modelId="{8728A948-A872-4678-BE5D-57EF6AB3259F}" type="presOf" srcId="{E3ED6B41-32E6-4125-921B-01D1E6BD84CB}" destId="{85B417FA-54E9-4FD1-90D7-EE062F61E67C}" srcOrd="1" destOrd="0" presId="urn:microsoft.com/office/officeart/2005/8/layout/orgChart1"/>
    <dgm:cxn modelId="{5CB2DD22-3057-4BB1-85F7-68AE62D650AB}" type="presOf" srcId="{274B5E4F-AA85-47FD-A46B-1A01FD6C7006}" destId="{562C2608-B6F0-4DE0-ABD6-25B945F8EA1E}" srcOrd="0" destOrd="0" presId="urn:microsoft.com/office/officeart/2005/8/layout/orgChart1"/>
    <dgm:cxn modelId="{D35FF5AD-D023-4803-A34A-C1CBBDAFFAA7}" type="presOf" srcId="{DCE1AF2F-BDD6-443A-BB07-B35107A7CBBC}" destId="{83858A45-A855-4690-81E3-90E1F5A7AD9D}" srcOrd="1" destOrd="0" presId="urn:microsoft.com/office/officeart/2005/8/layout/orgChart1"/>
    <dgm:cxn modelId="{7150D4F7-242E-4377-8202-2765A5A6A2F8}" srcId="{7C488CBC-9430-499B-840E-F27615810924}" destId="{3B20EA69-8A1A-4C08-B318-4412552E105F}" srcOrd="0" destOrd="0" parTransId="{142B407B-08CD-4D2E-9630-F89D9491825F}" sibTransId="{AB426C22-2103-43FA-A2CE-B8D3E9C327B6}"/>
    <dgm:cxn modelId="{EF72ED79-5254-4ECB-8305-6099AB41C788}" srcId="{9EA47EFD-6222-4B55-B9EA-72FF234D80D8}" destId="{DCE1AF2F-BDD6-443A-BB07-B35107A7CBBC}" srcOrd="0" destOrd="0" parTransId="{47092329-887D-44B8-B9F3-0A50FD25B20D}" sibTransId="{24C487EC-1A37-450A-A528-86C533A4F6E6}"/>
    <dgm:cxn modelId="{7459C895-9174-4F39-82D1-715A8F21B56E}" type="presOf" srcId="{BCA56F6D-E500-4074-8C62-49E29978247B}" destId="{927106D8-8DB0-4BFB-9B5E-D2C131076B43}" srcOrd="0" destOrd="0" presId="urn:microsoft.com/office/officeart/2005/8/layout/orgChart1"/>
    <dgm:cxn modelId="{6F38BD8E-6B1C-417C-A22F-6100B7E9EE89}" type="presOf" srcId="{142B407B-08CD-4D2E-9630-F89D9491825F}" destId="{512DF981-0D8B-4208-A608-A88E504DB592}" srcOrd="0" destOrd="0" presId="urn:microsoft.com/office/officeart/2005/8/layout/orgChart1"/>
    <dgm:cxn modelId="{CE6406BF-8751-497E-BB3A-430760E09D1A}" type="presOf" srcId="{F79E0E55-DA42-48C1-BF08-AF3788D87D76}" destId="{F9459C96-EBC1-428C-A254-5C1C1807F56D}" srcOrd="0" destOrd="0" presId="urn:microsoft.com/office/officeart/2005/8/layout/orgChart1"/>
    <dgm:cxn modelId="{1523761F-76BE-4E36-8D1E-55F1A5D5C58F}" srcId="{C0F9AB18-8A42-447F-AB28-A65BA303F7E1}" destId="{BA565F50-089D-491B-A92D-69A3D6C50074}" srcOrd="1" destOrd="0" parTransId="{7370CC8D-82C4-4D94-BAC1-0EF3D8204256}" sibTransId="{C5466E40-ED71-4E59-A7BC-CF57B4EA0680}"/>
    <dgm:cxn modelId="{1BCFB911-5C1F-4220-A76E-AC768E8C4CA5}" type="presOf" srcId="{DFDFB45C-4378-43DC-AC4F-040C24D46B44}" destId="{B99E3CB3-C329-4582-A4A0-329DE10244D3}" srcOrd="0" destOrd="0" presId="urn:microsoft.com/office/officeart/2005/8/layout/orgChart1"/>
    <dgm:cxn modelId="{F2A55BFD-864A-4ECA-BFDB-D136078A9616}" type="presOf" srcId="{68DEA0EE-84B1-4C8E-B7FD-2DEDD3CCD4A2}" destId="{6B198C96-8DEA-494C-9534-1A3CB0E056F2}" srcOrd="0" destOrd="0" presId="urn:microsoft.com/office/officeart/2005/8/layout/orgChart1"/>
    <dgm:cxn modelId="{C52A8BE7-992A-4DA6-A436-E9442C8EA080}" type="presParOf" srcId="{6B198C96-8DEA-494C-9534-1A3CB0E056F2}" destId="{49F58E07-CB86-434E-8D81-A9E9A85EF9EC}" srcOrd="0" destOrd="0" presId="urn:microsoft.com/office/officeart/2005/8/layout/orgChart1"/>
    <dgm:cxn modelId="{F80F96F3-4B99-4068-9C1F-2787306FB8E7}" type="presParOf" srcId="{49F58E07-CB86-434E-8D81-A9E9A85EF9EC}" destId="{F138DC39-56F8-4434-BC1A-11B3DD599F06}" srcOrd="0" destOrd="0" presId="urn:microsoft.com/office/officeart/2005/8/layout/orgChart1"/>
    <dgm:cxn modelId="{11883613-C307-41DB-9A6D-CDB366C09AC4}" type="presParOf" srcId="{F138DC39-56F8-4434-BC1A-11B3DD599F06}" destId="{F1D63AFE-048F-4B64-82E2-79189818CE3B}" srcOrd="0" destOrd="0" presId="urn:microsoft.com/office/officeart/2005/8/layout/orgChart1"/>
    <dgm:cxn modelId="{94564485-F9BD-4C42-8123-6E29C25839F2}" type="presParOf" srcId="{F138DC39-56F8-4434-BC1A-11B3DD599F06}" destId="{74A0272F-393B-4212-AF11-79DAC0A34434}" srcOrd="1" destOrd="0" presId="urn:microsoft.com/office/officeart/2005/8/layout/orgChart1"/>
    <dgm:cxn modelId="{16D69216-C95E-4A26-B874-B542F96EAC96}" type="presParOf" srcId="{49F58E07-CB86-434E-8D81-A9E9A85EF9EC}" destId="{233E4D3A-F32F-48D5-B655-BF47CF148E17}" srcOrd="1" destOrd="0" presId="urn:microsoft.com/office/officeart/2005/8/layout/orgChart1"/>
    <dgm:cxn modelId="{C726ADFF-DDC2-42D8-811F-4619FF3B51B3}" type="presParOf" srcId="{233E4D3A-F32F-48D5-B655-BF47CF148E17}" destId="{ED61F3F5-6B13-47D3-A6CE-8FE8FCF525E8}" srcOrd="0" destOrd="0" presId="urn:microsoft.com/office/officeart/2005/8/layout/orgChart1"/>
    <dgm:cxn modelId="{8B0A0346-89DE-45AD-844E-0C67F70A73B1}" type="presParOf" srcId="{233E4D3A-F32F-48D5-B655-BF47CF148E17}" destId="{580BEA69-DB49-4C58-9557-D4DFC7FF9CD8}" srcOrd="1" destOrd="0" presId="urn:microsoft.com/office/officeart/2005/8/layout/orgChart1"/>
    <dgm:cxn modelId="{7E673B92-DF72-49E2-941D-7740443854D2}" type="presParOf" srcId="{580BEA69-DB49-4C58-9557-D4DFC7FF9CD8}" destId="{264F2308-D7F6-40D5-AB82-6F492FCE13F6}" srcOrd="0" destOrd="0" presId="urn:microsoft.com/office/officeart/2005/8/layout/orgChart1"/>
    <dgm:cxn modelId="{01FE9FF3-82F3-454A-B0FB-7C137C9EEF38}" type="presParOf" srcId="{264F2308-D7F6-40D5-AB82-6F492FCE13F6}" destId="{F02A32C6-A148-4437-8353-4EB62C8317B6}" srcOrd="0" destOrd="0" presId="urn:microsoft.com/office/officeart/2005/8/layout/orgChart1"/>
    <dgm:cxn modelId="{453AF93C-6FCE-40D0-9DC2-B3EA9CC9038E}" type="presParOf" srcId="{264F2308-D7F6-40D5-AB82-6F492FCE13F6}" destId="{42892EAA-7AC6-4EFD-84B4-8FCEDB0B3B4E}" srcOrd="1" destOrd="0" presId="urn:microsoft.com/office/officeart/2005/8/layout/orgChart1"/>
    <dgm:cxn modelId="{3A700141-86F6-4D89-AD98-D530B7A06B36}" type="presParOf" srcId="{580BEA69-DB49-4C58-9557-D4DFC7FF9CD8}" destId="{0E96F3BF-AC69-45B3-A276-8EDD5BE95300}" srcOrd="1" destOrd="0" presId="urn:microsoft.com/office/officeart/2005/8/layout/orgChart1"/>
    <dgm:cxn modelId="{01DD47D3-5D2B-4A4F-BA56-F44B248AA991}" type="presParOf" srcId="{0E96F3BF-AC69-45B3-A276-8EDD5BE95300}" destId="{11F54039-CCFE-41B0-A8DD-F471CC6FEB2D}" srcOrd="0" destOrd="0" presId="urn:microsoft.com/office/officeart/2005/8/layout/orgChart1"/>
    <dgm:cxn modelId="{BE9C2B71-26A4-4B05-AE08-196DF22F2A6F}" type="presParOf" srcId="{0E96F3BF-AC69-45B3-A276-8EDD5BE95300}" destId="{516480CD-9CFE-4182-868B-FEA2A2375D44}" srcOrd="1" destOrd="0" presId="urn:microsoft.com/office/officeart/2005/8/layout/orgChart1"/>
    <dgm:cxn modelId="{A1F3D797-6AAE-4A29-B9EA-D18C529C6606}" type="presParOf" srcId="{516480CD-9CFE-4182-868B-FEA2A2375D44}" destId="{F573B29B-3801-4EEF-8716-D3046B7ADECE}" srcOrd="0" destOrd="0" presId="urn:microsoft.com/office/officeart/2005/8/layout/orgChart1"/>
    <dgm:cxn modelId="{EBC5F6F6-BE0B-4135-A1EB-6B269B52AA7D}" type="presParOf" srcId="{F573B29B-3801-4EEF-8716-D3046B7ADECE}" destId="{803064D8-7982-482C-9C19-0754DC5C72A4}" srcOrd="0" destOrd="0" presId="urn:microsoft.com/office/officeart/2005/8/layout/orgChart1"/>
    <dgm:cxn modelId="{BD98D864-8167-484D-81D3-A1CF9D31B13C}" type="presParOf" srcId="{F573B29B-3801-4EEF-8716-D3046B7ADECE}" destId="{83858A45-A855-4690-81E3-90E1F5A7AD9D}" srcOrd="1" destOrd="0" presId="urn:microsoft.com/office/officeart/2005/8/layout/orgChart1"/>
    <dgm:cxn modelId="{3461EE6C-E6F0-4C4E-BCA5-56661A9F901F}" type="presParOf" srcId="{516480CD-9CFE-4182-868B-FEA2A2375D44}" destId="{A76DBAC4-0BE6-4CC1-BA3F-FF254BC0AAB8}" srcOrd="1" destOrd="0" presId="urn:microsoft.com/office/officeart/2005/8/layout/orgChart1"/>
    <dgm:cxn modelId="{C6F2403C-8828-4087-BDDD-739CB31443F4}" type="presParOf" srcId="{A76DBAC4-0BE6-4CC1-BA3F-FF254BC0AAB8}" destId="{F9459C96-EBC1-428C-A254-5C1C1807F56D}" srcOrd="0" destOrd="0" presId="urn:microsoft.com/office/officeart/2005/8/layout/orgChart1"/>
    <dgm:cxn modelId="{520B866C-B0B1-4F6E-A724-DFE98DC80566}" type="presParOf" srcId="{A76DBAC4-0BE6-4CC1-BA3F-FF254BC0AAB8}" destId="{31792ADA-BA1D-4FF4-9DB7-177B8E8AF1A2}" srcOrd="1" destOrd="0" presId="urn:microsoft.com/office/officeart/2005/8/layout/orgChart1"/>
    <dgm:cxn modelId="{4CB6734D-0F07-4AFB-97E4-8B0F8C732E85}" type="presParOf" srcId="{31792ADA-BA1D-4FF4-9DB7-177B8E8AF1A2}" destId="{D221F7F5-E839-4671-A46B-293CC4F8164B}" srcOrd="0" destOrd="0" presId="urn:microsoft.com/office/officeart/2005/8/layout/orgChart1"/>
    <dgm:cxn modelId="{A5EDF2D2-CA79-4BB9-B695-3CB58FBCF3A3}" type="presParOf" srcId="{D221F7F5-E839-4671-A46B-293CC4F8164B}" destId="{F6692CEB-BC2E-4A6C-91EE-DF1D2F844BFA}" srcOrd="0" destOrd="0" presId="urn:microsoft.com/office/officeart/2005/8/layout/orgChart1"/>
    <dgm:cxn modelId="{B2789D1B-D72B-4C03-99C9-27D5BA7CF28F}" type="presParOf" srcId="{D221F7F5-E839-4671-A46B-293CC4F8164B}" destId="{C5759BDF-7496-419C-9238-DC186B7D3964}" srcOrd="1" destOrd="0" presId="urn:microsoft.com/office/officeart/2005/8/layout/orgChart1"/>
    <dgm:cxn modelId="{4D9B6761-8E28-4B27-9ED4-E58DA88138DA}" type="presParOf" srcId="{31792ADA-BA1D-4FF4-9DB7-177B8E8AF1A2}" destId="{6E7732CB-943A-414F-B749-06FDE99C16FF}" srcOrd="1" destOrd="0" presId="urn:microsoft.com/office/officeart/2005/8/layout/orgChart1"/>
    <dgm:cxn modelId="{3CF90974-08FE-4589-A2EE-36AA941E2F3C}" type="presParOf" srcId="{31792ADA-BA1D-4FF4-9DB7-177B8E8AF1A2}" destId="{1AB14FC5-EC5B-4919-ADE6-02969714C58A}" srcOrd="2" destOrd="0" presId="urn:microsoft.com/office/officeart/2005/8/layout/orgChart1"/>
    <dgm:cxn modelId="{27E005D4-731E-4260-A382-CF2983A7CD16}" type="presParOf" srcId="{516480CD-9CFE-4182-868B-FEA2A2375D44}" destId="{4559B575-CB71-4716-B270-5C1D0BE6929F}" srcOrd="2" destOrd="0" presId="urn:microsoft.com/office/officeart/2005/8/layout/orgChart1"/>
    <dgm:cxn modelId="{1692A8BF-B2A0-49F0-8B49-E49CAE834DFE}" type="presParOf" srcId="{580BEA69-DB49-4C58-9557-D4DFC7FF9CD8}" destId="{BBAE32C3-3417-408D-B902-403A504DAE47}" srcOrd="2" destOrd="0" presId="urn:microsoft.com/office/officeart/2005/8/layout/orgChart1"/>
    <dgm:cxn modelId="{3B591A0B-C7D0-464C-A9F2-0EFA03A48A1F}" type="presParOf" srcId="{233E4D3A-F32F-48D5-B655-BF47CF148E17}" destId="{3E26833B-EB59-49DE-903A-F53F2F659C1C}" srcOrd="2" destOrd="0" presId="urn:microsoft.com/office/officeart/2005/8/layout/orgChart1"/>
    <dgm:cxn modelId="{FC757D56-FE34-4674-8BF8-31908172403B}" type="presParOf" srcId="{233E4D3A-F32F-48D5-B655-BF47CF148E17}" destId="{592A804D-0079-4EAE-8A68-E68AB0DF9C29}" srcOrd="3" destOrd="0" presId="urn:microsoft.com/office/officeart/2005/8/layout/orgChart1"/>
    <dgm:cxn modelId="{B1B6D623-31B5-41E1-BED1-5CDB5A4449DB}" type="presParOf" srcId="{592A804D-0079-4EAE-8A68-E68AB0DF9C29}" destId="{2A6BEA4A-53C1-4515-B810-2A5003F7E6FB}" srcOrd="0" destOrd="0" presId="urn:microsoft.com/office/officeart/2005/8/layout/orgChart1"/>
    <dgm:cxn modelId="{A3DC79BC-487C-4E06-ADA2-20F8BC0A2BB3}" type="presParOf" srcId="{2A6BEA4A-53C1-4515-B810-2A5003F7E6FB}" destId="{D8FBA81E-A484-4376-984A-01C82354D499}" srcOrd="0" destOrd="0" presId="urn:microsoft.com/office/officeart/2005/8/layout/orgChart1"/>
    <dgm:cxn modelId="{ACA8809C-F36A-41B0-AE07-3991FE473761}" type="presParOf" srcId="{2A6BEA4A-53C1-4515-B810-2A5003F7E6FB}" destId="{4984135C-7A53-4CDD-84D5-B93E7DD579ED}" srcOrd="1" destOrd="0" presId="urn:microsoft.com/office/officeart/2005/8/layout/orgChart1"/>
    <dgm:cxn modelId="{1DC5EA37-4507-43D3-A385-0BF7B2F196FF}" type="presParOf" srcId="{592A804D-0079-4EAE-8A68-E68AB0DF9C29}" destId="{CC884FED-100D-48DC-A2BF-08D703431189}" srcOrd="1" destOrd="0" presId="urn:microsoft.com/office/officeart/2005/8/layout/orgChart1"/>
    <dgm:cxn modelId="{AF744B0F-8ABE-47F0-A945-45FB7FC63DBA}" type="presParOf" srcId="{CC884FED-100D-48DC-A2BF-08D703431189}" destId="{927106D8-8DB0-4BFB-9B5E-D2C131076B43}" srcOrd="0" destOrd="0" presId="urn:microsoft.com/office/officeart/2005/8/layout/orgChart1"/>
    <dgm:cxn modelId="{1E1BCE50-8720-46CD-897C-1F7F9E27FFD0}" type="presParOf" srcId="{CC884FED-100D-48DC-A2BF-08D703431189}" destId="{2326B251-A42E-4840-A033-4FCBD5AB3382}" srcOrd="1" destOrd="0" presId="urn:microsoft.com/office/officeart/2005/8/layout/orgChart1"/>
    <dgm:cxn modelId="{5F251500-6D9F-4062-910D-B8FEE0CD8FA8}" type="presParOf" srcId="{2326B251-A42E-4840-A033-4FCBD5AB3382}" destId="{4E33B8C9-A7E1-4FDD-8454-A0EDC698255F}" srcOrd="0" destOrd="0" presId="urn:microsoft.com/office/officeart/2005/8/layout/orgChart1"/>
    <dgm:cxn modelId="{21ABC167-C006-43C4-B084-F9636ACF5757}" type="presParOf" srcId="{4E33B8C9-A7E1-4FDD-8454-A0EDC698255F}" destId="{5C74F670-CF2C-4A39-B5E4-048918A7D9F0}" srcOrd="0" destOrd="0" presId="urn:microsoft.com/office/officeart/2005/8/layout/orgChart1"/>
    <dgm:cxn modelId="{DEADE244-8F35-438E-A140-1652BE3ECFE7}" type="presParOf" srcId="{4E33B8C9-A7E1-4FDD-8454-A0EDC698255F}" destId="{3211E4A2-B3C2-48F0-A78A-0A47FB4FED19}" srcOrd="1" destOrd="0" presId="urn:microsoft.com/office/officeart/2005/8/layout/orgChart1"/>
    <dgm:cxn modelId="{D3DF6DF5-26DF-4185-A43E-9C3225A879D9}" type="presParOf" srcId="{2326B251-A42E-4840-A033-4FCBD5AB3382}" destId="{FBAD8C62-22EA-46A4-AD0F-AF1B7F190776}" srcOrd="1" destOrd="0" presId="urn:microsoft.com/office/officeart/2005/8/layout/orgChart1"/>
    <dgm:cxn modelId="{5063A944-B037-41AD-B783-50CEDCC8EBBE}" type="presParOf" srcId="{FBAD8C62-22EA-46A4-AD0F-AF1B7F190776}" destId="{B01A6F62-AC77-4DA6-97C0-65A2A6B67944}" srcOrd="0" destOrd="0" presId="urn:microsoft.com/office/officeart/2005/8/layout/orgChart1"/>
    <dgm:cxn modelId="{15809C14-88E8-4A1D-A9B6-E28265194CD1}" type="presParOf" srcId="{FBAD8C62-22EA-46A4-AD0F-AF1B7F190776}" destId="{837D6131-A8DE-4435-A6F6-F8C6C691501F}" srcOrd="1" destOrd="0" presId="urn:microsoft.com/office/officeart/2005/8/layout/orgChart1"/>
    <dgm:cxn modelId="{55DEE098-C461-4030-B3C6-E56865E5E63C}" type="presParOf" srcId="{837D6131-A8DE-4435-A6F6-F8C6C691501F}" destId="{0A9FE57E-298B-4BD3-968D-6ADC2726FEC7}" srcOrd="0" destOrd="0" presId="urn:microsoft.com/office/officeart/2005/8/layout/orgChart1"/>
    <dgm:cxn modelId="{67D31C33-5105-49BB-A758-B86D41007343}" type="presParOf" srcId="{0A9FE57E-298B-4BD3-968D-6ADC2726FEC7}" destId="{A819E2CB-D5F0-49C7-B173-EA7BDF5B0CB1}" srcOrd="0" destOrd="0" presId="urn:microsoft.com/office/officeart/2005/8/layout/orgChart1"/>
    <dgm:cxn modelId="{F648E9B0-E3CE-444C-9578-ECF59C6BD73C}" type="presParOf" srcId="{0A9FE57E-298B-4BD3-968D-6ADC2726FEC7}" destId="{85B417FA-54E9-4FD1-90D7-EE062F61E67C}" srcOrd="1" destOrd="0" presId="urn:microsoft.com/office/officeart/2005/8/layout/orgChart1"/>
    <dgm:cxn modelId="{240DACAE-0F7D-4DBC-B114-CB247EF6A828}" type="presParOf" srcId="{837D6131-A8DE-4435-A6F6-F8C6C691501F}" destId="{BFCC738B-5E4B-48F9-8F83-8F187F806D2E}" srcOrd="1" destOrd="0" presId="urn:microsoft.com/office/officeart/2005/8/layout/orgChart1"/>
    <dgm:cxn modelId="{61A67580-9B41-48F9-822C-61658A36E448}" type="presParOf" srcId="{837D6131-A8DE-4435-A6F6-F8C6C691501F}" destId="{1A8B9088-2D26-4FE2-846A-876DF9BB80A8}" srcOrd="2" destOrd="0" presId="urn:microsoft.com/office/officeart/2005/8/layout/orgChart1"/>
    <dgm:cxn modelId="{4EDBEE66-0163-4CE4-A419-472A27CAFE43}" type="presParOf" srcId="{2326B251-A42E-4840-A033-4FCBD5AB3382}" destId="{C0B4C44E-D5DD-48A4-93E7-49049B980D0A}" srcOrd="2" destOrd="0" presId="urn:microsoft.com/office/officeart/2005/8/layout/orgChart1"/>
    <dgm:cxn modelId="{E89655B3-23CB-4CC1-9269-A149EBC8F9D9}" type="presParOf" srcId="{592A804D-0079-4EAE-8A68-E68AB0DF9C29}" destId="{61298C66-9991-4C18-B9E2-34D67931EAAD}" srcOrd="2" destOrd="0" presId="urn:microsoft.com/office/officeart/2005/8/layout/orgChart1"/>
    <dgm:cxn modelId="{72A4A390-F309-48CB-8016-DECD8B9E9B62}" type="presParOf" srcId="{233E4D3A-F32F-48D5-B655-BF47CF148E17}" destId="{693F1562-9704-4023-B649-B769FDB97573}" srcOrd="4" destOrd="0" presId="urn:microsoft.com/office/officeart/2005/8/layout/orgChart1"/>
    <dgm:cxn modelId="{4C94F0CA-3AB9-4FB2-A3C9-FE0B1803BC18}" type="presParOf" srcId="{233E4D3A-F32F-48D5-B655-BF47CF148E17}" destId="{0E381EFA-113D-4FB4-8FFF-DB74D7BA4335}" srcOrd="5" destOrd="0" presId="urn:microsoft.com/office/officeart/2005/8/layout/orgChart1"/>
    <dgm:cxn modelId="{0D1929DA-1AD6-4143-90D4-8D9E328B40C6}" type="presParOf" srcId="{0E381EFA-113D-4FB4-8FFF-DB74D7BA4335}" destId="{6D503DD0-38B4-4EFF-96E0-EB21D42CCDCE}" srcOrd="0" destOrd="0" presId="urn:microsoft.com/office/officeart/2005/8/layout/orgChart1"/>
    <dgm:cxn modelId="{8FA81B90-BDDC-4CCD-89E2-B9EB6EEEAA8E}" type="presParOf" srcId="{6D503DD0-38B4-4EFF-96E0-EB21D42CCDCE}" destId="{D0BDB562-B94C-4B32-A4DB-F0BD687118C9}" srcOrd="0" destOrd="0" presId="urn:microsoft.com/office/officeart/2005/8/layout/orgChart1"/>
    <dgm:cxn modelId="{0702F3A5-6145-41ED-9C89-C39DB4990997}" type="presParOf" srcId="{6D503DD0-38B4-4EFF-96E0-EB21D42CCDCE}" destId="{34557049-B542-44C3-AA70-A4AFC75DC17A}" srcOrd="1" destOrd="0" presId="urn:microsoft.com/office/officeart/2005/8/layout/orgChart1"/>
    <dgm:cxn modelId="{4CBF1179-D237-4296-8ACA-6ACB2038418A}" type="presParOf" srcId="{0E381EFA-113D-4FB4-8FFF-DB74D7BA4335}" destId="{FE718FEE-1633-475B-B3BC-E80FFEE4E615}" srcOrd="1" destOrd="0" presId="urn:microsoft.com/office/officeart/2005/8/layout/orgChart1"/>
    <dgm:cxn modelId="{6F2C3C83-845E-467F-8FCD-CB666132A000}" type="presParOf" srcId="{FE718FEE-1633-475B-B3BC-E80FFEE4E615}" destId="{047DDB85-123F-493F-A1CF-D4AED9F527DD}" srcOrd="0" destOrd="0" presId="urn:microsoft.com/office/officeart/2005/8/layout/orgChart1"/>
    <dgm:cxn modelId="{CDC60175-56BC-4325-9094-D1CD68E4D503}" type="presParOf" srcId="{FE718FEE-1633-475B-B3BC-E80FFEE4E615}" destId="{715C83D1-E9DD-4DB5-B912-0CB9DEBFC1EA}" srcOrd="1" destOrd="0" presId="urn:microsoft.com/office/officeart/2005/8/layout/orgChart1"/>
    <dgm:cxn modelId="{4781E552-7458-49E1-B951-882E6D41C21C}" type="presParOf" srcId="{715C83D1-E9DD-4DB5-B912-0CB9DEBFC1EA}" destId="{4417FD04-9F79-4C6C-BD54-0D8BFEACEA00}" srcOrd="0" destOrd="0" presId="urn:microsoft.com/office/officeart/2005/8/layout/orgChart1"/>
    <dgm:cxn modelId="{3F91EAAE-22E4-40F6-BCFF-11391D12201B}" type="presParOf" srcId="{4417FD04-9F79-4C6C-BD54-0D8BFEACEA00}" destId="{F6919256-24E2-4F15-8A08-A76F5BDDAC8A}" srcOrd="0" destOrd="0" presId="urn:microsoft.com/office/officeart/2005/8/layout/orgChart1"/>
    <dgm:cxn modelId="{1681D4E0-3789-44E5-82AE-0AEB11324CA8}" type="presParOf" srcId="{4417FD04-9F79-4C6C-BD54-0D8BFEACEA00}" destId="{CC6D6D3F-36A1-4250-AE75-4C66AFF7ABAF}" srcOrd="1" destOrd="0" presId="urn:microsoft.com/office/officeart/2005/8/layout/orgChart1"/>
    <dgm:cxn modelId="{B2E40F9C-C135-44EA-8D14-29A7D33AD21A}" type="presParOf" srcId="{715C83D1-E9DD-4DB5-B912-0CB9DEBFC1EA}" destId="{4FD026E5-9BFE-45B4-8BD5-2DE12A60FF32}" srcOrd="1" destOrd="0" presId="urn:microsoft.com/office/officeart/2005/8/layout/orgChart1"/>
    <dgm:cxn modelId="{99AC60B4-FE4B-41AF-9CF5-262C7D2FA8A7}" type="presParOf" srcId="{4FD026E5-9BFE-45B4-8BD5-2DE12A60FF32}" destId="{512DF981-0D8B-4208-A608-A88E504DB592}" srcOrd="0" destOrd="0" presId="urn:microsoft.com/office/officeart/2005/8/layout/orgChart1"/>
    <dgm:cxn modelId="{30501DD8-35FA-4410-A7A8-96FF11B00531}" type="presParOf" srcId="{4FD026E5-9BFE-45B4-8BD5-2DE12A60FF32}" destId="{68238537-891E-4C07-B567-DF2423BA9DF0}" srcOrd="1" destOrd="0" presId="urn:microsoft.com/office/officeart/2005/8/layout/orgChart1"/>
    <dgm:cxn modelId="{D5006A14-6B90-4786-8EB3-A0F4595C0D7E}" type="presParOf" srcId="{68238537-891E-4C07-B567-DF2423BA9DF0}" destId="{E5DE5444-EE89-4F3D-80E5-20B46D53ACBD}" srcOrd="0" destOrd="0" presId="urn:microsoft.com/office/officeart/2005/8/layout/orgChart1"/>
    <dgm:cxn modelId="{85C0E0A4-AED1-4152-916F-2B716F4C553D}" type="presParOf" srcId="{E5DE5444-EE89-4F3D-80E5-20B46D53ACBD}" destId="{292B9571-C70B-433D-BDFD-A6157D7FCF94}" srcOrd="0" destOrd="0" presId="urn:microsoft.com/office/officeart/2005/8/layout/orgChart1"/>
    <dgm:cxn modelId="{9D84B2D2-0BC9-4ECE-940C-C82D6CE49F6E}" type="presParOf" srcId="{E5DE5444-EE89-4F3D-80E5-20B46D53ACBD}" destId="{4C64BCD0-A165-4684-BC98-1720770C386F}" srcOrd="1" destOrd="0" presId="urn:microsoft.com/office/officeart/2005/8/layout/orgChart1"/>
    <dgm:cxn modelId="{A58CE319-6EC2-47A0-A08C-88DADB58B2C2}" type="presParOf" srcId="{68238537-891E-4C07-B567-DF2423BA9DF0}" destId="{E51E7E03-3AE2-4B83-805D-155C55A2F5AD}" srcOrd="1" destOrd="0" presId="urn:microsoft.com/office/officeart/2005/8/layout/orgChart1"/>
    <dgm:cxn modelId="{69C1A96F-DC30-4905-AF5D-82A01B8523B6}" type="presParOf" srcId="{68238537-891E-4C07-B567-DF2423BA9DF0}" destId="{276CC24C-D8D4-42F8-BE7B-5213AA2D80DC}" srcOrd="2" destOrd="0" presId="urn:microsoft.com/office/officeart/2005/8/layout/orgChart1"/>
    <dgm:cxn modelId="{A3144C22-9E84-494B-947E-DB358455D4A1}" type="presParOf" srcId="{715C83D1-E9DD-4DB5-B912-0CB9DEBFC1EA}" destId="{F3596E92-5BE5-4E18-A12C-9F0DDDB2BB9D}" srcOrd="2" destOrd="0" presId="urn:microsoft.com/office/officeart/2005/8/layout/orgChart1"/>
    <dgm:cxn modelId="{FAD72A66-402B-4597-A397-8D3AEDF1B284}" type="presParOf" srcId="{0E381EFA-113D-4FB4-8FFF-DB74D7BA4335}" destId="{8C0B7A47-39D4-4F00-9751-8DD34146E1B7}" srcOrd="2" destOrd="0" presId="urn:microsoft.com/office/officeart/2005/8/layout/orgChart1"/>
    <dgm:cxn modelId="{481E3A57-39F3-4233-B4A0-0520CBC15C3F}" type="presParOf" srcId="{49F58E07-CB86-434E-8D81-A9E9A85EF9EC}" destId="{E999FCB7-2D3C-4547-B06C-BC31CBEB093E}" srcOrd="2" destOrd="0" presId="urn:microsoft.com/office/officeart/2005/8/layout/orgChart1"/>
    <dgm:cxn modelId="{C05BB964-8399-4047-8208-7033A64B476B}" type="presParOf" srcId="{6B198C96-8DEA-494C-9534-1A3CB0E056F2}" destId="{B892A631-88AE-4E6E-B992-E784B7C317D0}" srcOrd="1" destOrd="0" presId="urn:microsoft.com/office/officeart/2005/8/layout/orgChart1"/>
    <dgm:cxn modelId="{37E8196E-6D13-4809-8F97-184E30EE3AC0}" type="presParOf" srcId="{B892A631-88AE-4E6E-B992-E784B7C317D0}" destId="{97F70B80-4F90-4EAF-8062-B586E28DD2A9}" srcOrd="0" destOrd="0" presId="urn:microsoft.com/office/officeart/2005/8/layout/orgChart1"/>
    <dgm:cxn modelId="{5BD4F6FD-C9E4-474F-B8E6-92E5712E636B}" type="presParOf" srcId="{97F70B80-4F90-4EAF-8062-B586E28DD2A9}" destId="{346AFD50-F014-438F-8ACD-AA2859D1D4C6}" srcOrd="0" destOrd="0" presId="urn:microsoft.com/office/officeart/2005/8/layout/orgChart1"/>
    <dgm:cxn modelId="{3E65A4B3-65D4-4A93-A87F-35ACB1353800}" type="presParOf" srcId="{97F70B80-4F90-4EAF-8062-B586E28DD2A9}" destId="{0F1634D5-A8F2-4E15-A237-4ACAA732AD87}" srcOrd="1" destOrd="0" presId="urn:microsoft.com/office/officeart/2005/8/layout/orgChart1"/>
    <dgm:cxn modelId="{A854F7A6-9DEC-4BDF-95A3-E999BCD69503}" type="presParOf" srcId="{B892A631-88AE-4E6E-B992-E784B7C317D0}" destId="{E10FAAA4-759F-4494-80AE-CB0F835D71CC}" srcOrd="1" destOrd="0" presId="urn:microsoft.com/office/officeart/2005/8/layout/orgChart1"/>
    <dgm:cxn modelId="{2EDC023A-40F2-4D3F-9B05-76522C60CD96}" type="presParOf" srcId="{E10FAAA4-759F-4494-80AE-CB0F835D71CC}" destId="{562C2608-B6F0-4DE0-ABD6-25B945F8EA1E}" srcOrd="0" destOrd="0" presId="urn:microsoft.com/office/officeart/2005/8/layout/orgChart1"/>
    <dgm:cxn modelId="{50195939-6E80-49AD-85EF-C07E1E04B997}" type="presParOf" srcId="{E10FAAA4-759F-4494-80AE-CB0F835D71CC}" destId="{2053F82C-47D9-497F-A965-FDD0D04EC745}" srcOrd="1" destOrd="0" presId="urn:microsoft.com/office/officeart/2005/8/layout/orgChart1"/>
    <dgm:cxn modelId="{C2BD84BE-91D2-49E5-8A36-46DF1DEB826E}" type="presParOf" srcId="{2053F82C-47D9-497F-A965-FDD0D04EC745}" destId="{68C12673-26D8-4605-9845-3B2E693188E8}" srcOrd="0" destOrd="0" presId="urn:microsoft.com/office/officeart/2005/8/layout/orgChart1"/>
    <dgm:cxn modelId="{45607736-278D-4660-9348-721F01F3B6F5}" type="presParOf" srcId="{68C12673-26D8-4605-9845-3B2E693188E8}" destId="{B99E3CB3-C329-4582-A4A0-329DE10244D3}" srcOrd="0" destOrd="0" presId="urn:microsoft.com/office/officeart/2005/8/layout/orgChart1"/>
    <dgm:cxn modelId="{E7E99084-3F2E-4BEE-914E-AE2EEDED2E3D}" type="presParOf" srcId="{68C12673-26D8-4605-9845-3B2E693188E8}" destId="{84D4255D-EEBC-4C8B-AC43-5323247A680C}" srcOrd="1" destOrd="0" presId="urn:microsoft.com/office/officeart/2005/8/layout/orgChart1"/>
    <dgm:cxn modelId="{EF81C8FC-225C-4390-8052-74FBD6A0DA66}" type="presParOf" srcId="{2053F82C-47D9-497F-A965-FDD0D04EC745}" destId="{810E9941-BE6F-4360-B66D-43BD5AB88CA3}" srcOrd="1" destOrd="0" presId="urn:microsoft.com/office/officeart/2005/8/layout/orgChart1"/>
    <dgm:cxn modelId="{9FA59387-5F85-4315-93B9-4DD370F16A01}" type="presParOf" srcId="{810E9941-BE6F-4360-B66D-43BD5AB88CA3}" destId="{5E8BAE66-3F70-43F1-A811-289586A1D89B}" srcOrd="0" destOrd="0" presId="urn:microsoft.com/office/officeart/2005/8/layout/orgChart1"/>
    <dgm:cxn modelId="{46884A14-3905-4064-9F79-E8AD5E146E28}" type="presParOf" srcId="{810E9941-BE6F-4360-B66D-43BD5AB88CA3}" destId="{AC723DAD-3383-4456-A7DA-FFF4303F3B7B}" srcOrd="1" destOrd="0" presId="urn:microsoft.com/office/officeart/2005/8/layout/orgChart1"/>
    <dgm:cxn modelId="{D05883DA-0FBF-4F34-9007-6995B52DEBC8}" type="presParOf" srcId="{AC723DAD-3383-4456-A7DA-FFF4303F3B7B}" destId="{75183887-15F4-45EF-AEF9-30F1FBDBD8F9}" srcOrd="0" destOrd="0" presId="urn:microsoft.com/office/officeart/2005/8/layout/orgChart1"/>
    <dgm:cxn modelId="{2250ADB5-0C39-48F4-9152-E23B50018207}" type="presParOf" srcId="{75183887-15F4-45EF-AEF9-30F1FBDBD8F9}" destId="{78EC6D9C-467E-4617-BB53-564B31653C45}" srcOrd="0" destOrd="0" presId="urn:microsoft.com/office/officeart/2005/8/layout/orgChart1"/>
    <dgm:cxn modelId="{C9FEFE3C-BE42-4377-AF98-85479AB451BB}" type="presParOf" srcId="{75183887-15F4-45EF-AEF9-30F1FBDBD8F9}" destId="{EA05194D-BA6F-45B5-837E-2035490F2D38}" srcOrd="1" destOrd="0" presId="urn:microsoft.com/office/officeart/2005/8/layout/orgChart1"/>
    <dgm:cxn modelId="{9056FCA2-6639-4DF9-9EA2-3610E89D7103}" type="presParOf" srcId="{AC723DAD-3383-4456-A7DA-FFF4303F3B7B}" destId="{3CB23C04-30E8-4101-9F4B-9A369A7EDD5C}" srcOrd="1" destOrd="0" presId="urn:microsoft.com/office/officeart/2005/8/layout/orgChart1"/>
    <dgm:cxn modelId="{9AB6060A-90CD-45FD-8FC9-8DB626F0C4FE}" type="presParOf" srcId="{AC723DAD-3383-4456-A7DA-FFF4303F3B7B}" destId="{B0163DA2-98AE-4555-B4A2-9588F46443E8}" srcOrd="2" destOrd="0" presId="urn:microsoft.com/office/officeart/2005/8/layout/orgChart1"/>
    <dgm:cxn modelId="{50E4A3FF-991C-4810-A72B-35F05004BECE}" type="presParOf" srcId="{810E9941-BE6F-4360-B66D-43BD5AB88CA3}" destId="{D841C298-EE61-4511-ADBD-81A2702FC633}" srcOrd="2" destOrd="0" presId="urn:microsoft.com/office/officeart/2005/8/layout/orgChart1"/>
    <dgm:cxn modelId="{CB93D156-2231-4F68-86AC-B90E1A60BBD9}" type="presParOf" srcId="{810E9941-BE6F-4360-B66D-43BD5AB88CA3}" destId="{BE1777F5-6EF5-417C-BE95-A3873E941A9E}" srcOrd="3" destOrd="0" presId="urn:microsoft.com/office/officeart/2005/8/layout/orgChart1"/>
    <dgm:cxn modelId="{48AD4FD9-20A3-4A9C-930A-0DB120883A54}" type="presParOf" srcId="{BE1777F5-6EF5-417C-BE95-A3873E941A9E}" destId="{138D5720-CB95-41C4-80D6-8A814854E196}" srcOrd="0" destOrd="0" presId="urn:microsoft.com/office/officeart/2005/8/layout/orgChart1"/>
    <dgm:cxn modelId="{1606994E-56FE-4A4C-95C9-BD61F8E569CE}" type="presParOf" srcId="{138D5720-CB95-41C4-80D6-8A814854E196}" destId="{EEE23270-0E72-4811-ADFE-5CB34BAFE6D5}" srcOrd="0" destOrd="0" presId="urn:microsoft.com/office/officeart/2005/8/layout/orgChart1"/>
    <dgm:cxn modelId="{29DDD912-AFD2-4729-8D73-DD868D504B68}" type="presParOf" srcId="{138D5720-CB95-41C4-80D6-8A814854E196}" destId="{1F930BF0-1E87-4B73-9017-00BA0120916A}" srcOrd="1" destOrd="0" presId="urn:microsoft.com/office/officeart/2005/8/layout/orgChart1"/>
    <dgm:cxn modelId="{6630C261-5FD2-465F-AE13-6A0F15E562D5}" type="presParOf" srcId="{BE1777F5-6EF5-417C-BE95-A3873E941A9E}" destId="{0CAB0911-471A-4E3D-ADB7-A27690F5DA06}" srcOrd="1" destOrd="0" presId="urn:microsoft.com/office/officeart/2005/8/layout/orgChart1"/>
    <dgm:cxn modelId="{91FC5C48-4DFB-498A-9B07-27ECF495885C}" type="presParOf" srcId="{BE1777F5-6EF5-417C-BE95-A3873E941A9E}" destId="{4EC45889-0C7E-4C18-8CD0-4E78E2FC76B4}" srcOrd="2" destOrd="0" presId="urn:microsoft.com/office/officeart/2005/8/layout/orgChart1"/>
    <dgm:cxn modelId="{B52F0F76-36D1-47A5-9FF9-C195BD221CD4}" type="presParOf" srcId="{2053F82C-47D9-497F-A965-FDD0D04EC745}" destId="{932BB33A-25AB-4B51-9D54-5A3D7445156C}" srcOrd="2" destOrd="0" presId="urn:microsoft.com/office/officeart/2005/8/layout/orgChart1"/>
    <dgm:cxn modelId="{1BBDE459-7DFA-43D5-9E72-F26BF0AC6349}" type="presParOf" srcId="{B892A631-88AE-4E6E-B992-E784B7C317D0}" destId="{752F0D03-1977-409F-A592-B37B6B7C8B71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A5EAF-F454-47C0-9917-48C686D8216B}" type="datetimeFigureOut">
              <a:rPr lang="ru-RU" smtClean="0"/>
              <a:pPr/>
              <a:t>14.12.2017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91BF2D-0070-4CCA-ABDD-5C0460A258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00FAF9-1E3E-46F6-A69B-27407F844B70}" type="slidenum">
              <a:rPr lang="ru-RU"/>
              <a:pPr/>
              <a:t>8</a:t>
            </a:fld>
            <a:endParaRPr lang="ru-RU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0C76F26-BC41-4FA2-9F38-51E0338774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slow" advClick="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A6B61C-3AA2-4826-B4E5-C7887DCC78FB}" type="datetimeFigureOut">
              <a:rPr lang="uk-UA" smtClean="0"/>
              <a:pPr/>
              <a:t>14.12.2017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2E8E56-6A55-4945-A4A8-5F79E6B99AD2}" type="slidenum">
              <a:rPr lang="uk-UA" smtClean="0"/>
              <a:pPr/>
              <a:t>‹#›</a:t>
            </a:fld>
            <a:endParaRPr lang="uk-UA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 advClick="0"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mailto:energo@sed-rada.gov.u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2976" y="5429264"/>
            <a:ext cx="7215238" cy="928694"/>
          </a:xfrm>
        </p:spPr>
        <p:txBody>
          <a:bodyPr>
            <a:normAutofit fontScale="90000"/>
          </a:bodyPr>
          <a:lstStyle/>
          <a:p>
            <a:pPr lvl="0" indent="539750" algn="ctr" fontAlgn="base">
              <a:spcAft>
                <a:spcPct val="0"/>
              </a:spcAft>
            </a:pPr>
            <a:r>
              <a:rPr lang="uk-UA" sz="20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ПОЛОЖЕННЯ</a:t>
            </a:r>
            <a:r>
              <a:rPr lang="uk-UA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«Впровадження муніципальної системи енергетичного менеджменту в м. </a:t>
            </a:r>
            <a:r>
              <a:rPr lang="uk-UA" sz="2000" dirty="0" err="1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Сєвєродонецьку</a:t>
            </a:r>
            <a:r>
              <a:rPr lang="uk-UA" sz="2000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r>
              <a:rPr lang="uk-UA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 descr="http://gorod-m.zp.ua/userfiles/image/7673%D1%84%D0%BB%D0%B0%D0%B3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500042"/>
            <a:ext cx="1428760" cy="793734"/>
          </a:xfrm>
          <a:prstGeom prst="rect">
            <a:avLst/>
          </a:prstGeom>
          <a:noFill/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358082" y="500042"/>
          <a:ext cx="1500198" cy="785818"/>
        </p:xfrm>
        <a:graphic>
          <a:graphicData uri="http://schemas.openxmlformats.org/presentationml/2006/ole">
            <p:oleObj spid="_x0000_s1033" r:id="rId4" imgW="4123810" imgH="3400900" progId="">
              <p:embed/>
            </p:oleObj>
          </a:graphicData>
        </a:graphic>
      </p:graphicFrame>
      <p:sp>
        <p:nvSpPr>
          <p:cNvPr id="1035" name="AutoShape 11" descr="&amp;Kcy;&amp;acy;&amp;rcy;&amp;tcy;&amp;icy;&amp;ncy;&amp;kcy;&amp;icy; &amp;pcy;&amp;ocy; &amp;zcy;&amp;acy;&amp;pcy;&amp;rcy;&amp;ocy;&amp;scy;&amp;ucy; &amp;jukcy;&amp;ncy;&amp;iecy;&amp;rcy;&amp;gcy;&amp;ocy;&amp;iecy;&amp;fcy;&amp;fcy;&amp;iecy;&amp;kcy;&amp;tcy;&amp;icy;&amp;vcy;&amp;ncy;&amp;ocy;&amp;scy;&amp;tcy;&amp;soft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39" name="AutoShape 15" descr="&amp;Kcy;&amp;acy;&amp;rcy;&amp;tcy;&amp;icy;&amp;ncy;&amp;kcy;&amp;icy; &amp;pcy;&amp;ocy; &amp;zcy;&amp;acy;&amp;pcy;&amp;rcy;&amp;ocy;&amp;scy;&amp;ucy; &amp;jukcy;&amp;ncy;&amp;iecy;&amp;rcy;&amp;gcy;&amp;ocy;&amp;iecy;&amp;fcy;&amp;fcy;&amp;iecy;&amp;kcy;&amp;tcy;&amp;icy;&amp;vcy;&amp;ncy;&amp;ocy;&amp;scy;&amp;tcy;&amp;soft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41" name="AutoShape 17" descr="data:image/jpeg;base64,/9j/4AAQSkZJRgABAQAAAQABAAD/2wCEAAkGBxAQEBUQEBAQDw8QDw8QFQ8VEA8PEBAPFRUWFhURFRUYHSggGBolGxUVITEhJSkrLi4uFx8zODMsNygtLisBCgoKDg0OFxAQGCsdHR0tLS0tKysrLS0tKystLS0tLS0tKy0tLS0tLS0tLS0tLS0tLS0tLS0tLS0tLS0tLS0tLf/AABEIALYBFQMBEQACEQEDEQH/xAAbAAEAAwADAQAAAAAAAAAAAAADAgQFAQYHAP/EAD0QAAIBAgQDBgQDBQcFAAAAAAECAAMRBBIhMQVBUQYTImFxgTJCkaEUUrEjYsHR8BUkQ3Ki4fEHM1OCkv/EABsBAAMBAQEBAQAAAAAAAAAAAAACAwEEBQYH/8QAKxEAAgIBBAICAQQCAwEAAAAAAAECEQMEEiExBUETUSIGFDJSYZEVQoFx/9oADAMBAAIRAxEAPwDPUT9AbPhRFigyaiYzBUERmCKsVgMqxWaIqxGwFVYrYUKiRGzUhlWI2NRNUitmpCqkyxqJhItmpEgkVs1RJ5Jm4Zo5yQsyj7JCwo4KQsKOCkLMoiUjWFECk2zGiBSMmK0GyRkzKCZI1i0C6x0zGgysezAmWMmATLGQBssZMAmEdMA2EZAGRGAgRGTNDM0DiADrJmCgTAEQRWAqiI2YKoi2aKixWwGVZNs1CosVm0MqxGakMqxGx0hFSK2MkIqRWwoQJFbGSJqsST4KRXI2Ip2cjziQlcTZxpkMkexT7JCwo+yQsyjgpNsKIFIJmUQKRtxlBskazGg2SMmLQTJHsVoJkjJitAusomLQLCMmYEyx0wCYRrAFhGTANhHQBMIwEGjIAzGNIETQLSiSbMEURbAVRFbAZViNgMoitgKqybZo6rEbNQyJFbGoZEiNjJDKsm2MkKFitjJCKsVsaiYWLY1EwsST4HgvyLGMX9ofb9BJ43+KKZl+QOWVskkfZYWFH2WFhRwVhZm0iVg3wao2df4j2iSlVKZCwXQsCBr5CdWLA5xsmzUwtVatNai3yuARIu4ugo5ZI9itBMkZMVoJljpiNAOkomZQLrHTFaBZYyYoLLHsAWWMmATCOmATCOmAZEZMAyJtgQMazS0smYKoiMBlERgMgisBUWTYDosRmosIsRjpDIsm2OkOqRGxqFVZO7NUWmKFmMd9iBYrY1EwsUZIkdASdgLn0k5zSRbHBykqApDE94e8o5aRGYVM6lgx17t1GxElDKujoz6eUeS0FlrORJ/R9lmthQdRwtrkDMbDzMxsNpIiamKHWOVS3QEzfZsTzfizAs2oLHW19bmerhybYUQkm5cHeuFYfu6FNPy01H2nn5JXIYsMsExWgWWOhWgXWOmK0A6x0xaBdZRMRgOsdMWgGEdMwFhKIAWEdAE4jIAmEZAG0YCBEY0tqJEwVREbAZREbAZBFYDosmzaLCLEbGQ6CTbHSHRYjY6HRZNvgdLkthQy3+dd/wB4dfWc1uL5OlRUlx2cilYXOl9hzI6wWS+jHicY8nKrGsVD4ajmYLtc7yeSW1WWxQ3So0Tg1BFh4VN9fmfkT5D9ZxOTkz1VijBWuyvRqf3itfW60NDtseU3bwE5t8Mtmkh+XQzVJknjjRSr0Qp02lozvg5MsEujzrtHxTEpiXVKzKqtoPDZeWmk9jT4YShbOKWRrg2uzvFX/B1K+IZn7suSbC5AG049VFQlSLYY7ytg+1dDG0qgpLUUqEDZgPmPUHykYO2WyYtkeTCektbEpTyEOaigsyEHKDqQeek7XLbE5McW7OydtOKPg8IatIgOHpqLqGFiwBFvSccpcnTp8SmyPZbi1XFoz1ECgMACNAdBcAf1vK1SJZopN0bDLGTOagWWOmK0A6x0xQHWUTEZXcSiYrAcR0xWAwlEzAWEdAE4jIAWEZMA2EdMA41mlxRIswZREYCoIjAdRFbNRYpiTbNLCCTbHSLCLJtjpDoJNsZIdFk2yiQqjoSD1G8nLlFMbplLhdE0/CzvUap4u8dizll0ZSTyGhH+YyUKs6sv5RNrB4fObE2G/rMyTcTMGNSNSlhFVswsPL+M5ZZG0ehDCouxawHWLBMpOjMwpH4qsP3MP+jRuaElSNKpVXW+3KKos2U40YfG67JSZkNiFax3toZ1Y0vZwz5Z5TxbiSZKVWoSXdQ1R9b6DXT1nXj1GxBLTKS4LON4v3fDDTQXGJznPf5QF2HuJLW5N8k0No8W2XJS7CC1KoTpeqpJ5ZUQ319WEnif5D6zmPB2KliVRqmIuCtCi7gjUZjoLfedeaS2nnYISs69xni9fGYAGt8TYkKpVct0BA1HW9/pORyuUT1ceNQhJneuytNRhUC353JFrtfUzqycM8lvczUYRYsRoJllExGgHWMmLRXdZVMm0BUWUTFZXcR0xSuwlExWC4jpgCwjoAnEdAE0ZGBkRjS2okmA6iTbAZBEbAemIjBFmmJNjosIsk2Oiwgk2x0OgiNjoZRJtjoVRFY6oOvQOUlR40bvUHUjUr7i4kZKjrg1JUXsDVBAcG6kAj0MWfKNx/iy++LvsJHZXZ0SzBPUJ3MdJJE9zkygrf3qrrb9jh9duTTFSXI8uUBX7QYZFqMambuPjVRme/7q/N7Scc0Lq7FWNyMqr2kw+KwtVkFVMoYZXpMrHTewvYespDJbKPDt5PJu03EkqUkpLcMiZSCDvbf7QzTSVMvijwXuJtfA4ZF1IpeIaDKS1rf6Zz/uYexlDmzb7DIFw1WoQClOnUY7EHS/6KJ1Ynu5TOfPG+DPNU1KncXC03FHvEXwobA1XNh+6APeNky+jMOGitw3GnEFcMqAU6dUZSCbnUlc1/O0TFJOSbK6j8YNI9s4RwQU6aKxGRVG25bnGzaltujjw6VNWyzU4SrHwMF8tTJrUSS5KS0Sk6RlY7Cmm2Um/nOzFkUkednxfG6KbidCIMruJRE2V3EohGiu4lEIV3EdGMBxHRgLiUQAMI6AFhGRhAxjS4gkWwHQRAGQRGBZpiTZqRYpiTZRFimJJsZIs0gOe0lIpEsd3b069RJqRVxLeCwxqNbbS8jlntOjDj3lithMu3/MRZbKy09cEhRCgG/ive3lE3NjKCgUMJ+zqvR+U/tqf+Rj4k9mH+oTUzckeLG4hxKhhxmrVFpggm552iTyxj2ZCDZ5d2m/6is+Jp/garKiHKVtmFY9CvPXSeflzyvg7MeH7NDtOcfjGotQK0DUweHqVg7Gmq3BsCvPnObU6mMMSc2//Cm2K7MfBdlGpN3lXGd4xDhhT2BbmGJ3HpPL/wCTUf4RMeSK6N/h9Gjh6TU1Zm7yxcvUcliBz1tJ/wDK5r4EnltGd/YeDJuaSZrb52EV+T1D7QLLSKmL7HUalzTrVUBucucMt+uohHymRdxGWUejwbFUMHWw1OtSqmrYC4NMqljcXG5On3noafy8F6ZvDOu4GjUwi1GxKOuZXAYa6vpo3UAC07f30Jv8ex1JLop8NxlSiTUwrZlUjxlbHOTpv00HuZ2Ys6XZmSO9HcOz/biv3zmpVZatR1tRYE0QAAAqjlf2nbjcMhyZN2NcHp3A+PjEArlK1AuYkar7GZkw7WGPVOSr2Wcdh82paxAv6zcc6dEs+O1bZiuJ3J2eawKglETZXcSiJsr1BKIQrOJRCgPKIwBpRAC8dAC0ZAGRGAupIMB0iAMgiM0s0xJsZFhJJjIs0xJseJYQSbH65OcUrmmQj5GtcNbMFO17e5+k55rk68Lvs0uzztSUJVdXqMoUVL61CBvY6352nJl5Z36dJOzR7w3vyhRs5ctlZmubyqVHNJ2Z/G1K0xXQXfDHvbc2pf4ifTX2kpS28stiW5cnmXbHi9LHFe/bu6anMiob1HW+oI5es8XPlnOf4ovBbejJ4biAgyYLDKrsdKjsC72313kMuDI6lkdIdzbZ2TtXVcVqIZlFQ4HD5h3Zq3a2oAv+s3NLF8UadpGZWZ34QML929Nv/JZUcnzA0tCWs03xbNvJyXyWatKoKLVVOZqRXOji4NI6ZxY8mOvrM8VocOsm4SlVjNGa3FHYaClcb2XX9Z9RH9JYI8b2xNwX9pVNw40003ll+ldJ7bDecHHVN82noB9pWP6a0ifsXeWsLxewyVgHQ89Dp5jaedr/ANLwrdp+GikMvJ9iuz+HqWeg4pMLsBvRLHmRy15z5OWbNp5/Hnj/AOnVHLZi8OpNh8YBjRksrMtUnMjtbQg857ei1MFymblW+NR7PWOxeNptS7yn8zsLnQOF5jqJ7DnHIuDy9ksT/wAm/isTmFhCGMM2a1TXJRadCORp+wKglUIyu4lEIyvUEoibK1QSiFK7iURgDiOjAHlIgC0dAGYwF1JBgMkRgWEk2aWackxkWKcmx0WUiMeJYSTZRMZZKQ/Po06eDVqJFQXV+W1jyYHkfOcWR3Kkelhi4wtme/EHo2p1jmplrLiD9kqdD+9sYJV2bN7lwXKlRUUs5CqNyeUXPnjihukQjF3ydY4t2jJNqZyINz8zeQnyus8jly8Q4OiP4nReJYCg75qV1Y2GTcHlcdDOnxeeTmoTNlkpGxhOE0lwt0BV1a4qZRmVv60n1WfRwyw2M5flbdh8M/HVj4Gw+mgLq1Mkbbzwcn6dSVqXB0Ry7uzL43jcXhmyV6SnoUqAgj3nJPwco8rkZbX7D4P2hy1VFSi4p1L03GZSO7fRv1v7S2k0mTT5ozRTYkuyvxLh74es9NrHIxF7ixHynzBFjP0jTZfkxqRyyVMqjQ/GtvS4l3FCDjD66PcHnl29plu7Cw3AUlc9xf8AJNttmCYXGNTNiSU1O1veeP5XxWPV42/Y8XRuCpTrJ3dRQ6EA5TsB+YdJ+ZZ8OXRzalxXR0RnVNFAmtw9lZWapgiQttjTJv8AF/PnPS0Wub77+i0oxmr9noXBsU2Iw6V6ZzBgbqeRBtby5fWejDVyuzp/ZY8kPplxqhHxIV89xPRhrIvs83N4yafDsNmBnXDPB+zz8mlyR9AVJ0Rkc0scl2itUlosk0V3lFJGbX9FZ4++P2Zsl9MF5qyx+zfin9MBgeh+hj/NBe0b8E/phOp6H6Gb+5xe5Ib9tlfUX/oIoTyP0M391i/sjf2mb+r/ANF1JrOcdIjAdJNmosU5JjIs0xJsdFmnJsdFhJNlEMsmyiLi12ZQm9pztRi7OuEp5PxRGsFylagGVgQVYXBHMGc+XVY4236OmGjyrk6bxauaammrsaCMcgY3IHJb8wOV58jrdbLUZNq/ia1XDOt4mqDtc+Y3MhCKiKV6d1IYWBBDWtc7zr0s1HNF/wCRJdG5S4uQCCBvta0/TIYouMWec50xeH8ayXIohuuoH6yGpjigvzkkimJtsy+0FYYlszKR7g/8TMXwTj+MkxradnVuIUlp+Gxa/uJHPkwrg6sVy5Nfin7fC4fEqpuFOGqnW4qUh4L9LoR9J2eK1C5gUyxMtaZZfhHhFyba9NfQ/rPabUZEEydIMwy3Atc7gf1/tMlwZZzTUtoWAtc63MHwrQHNOnfRidAbaE+0G1FcezLLGEfLpc3+U8r+flPA814mOqxuVfkhoZKZrcOx1WqTTTD1K4PhZQjOLcwbaT85yaLJjnx2juxwcuUanB+BcVw1T+7KEw9RkJSqwvSUHVN9dNp6WHdt/I7sUJo9Mzps4tfqNL+sqoncpS6KVXhovmpnfluIyddM3bB9oVMKLWZQfaUjkyL/ALEpYcb7iQq8Mpn5QJT58n9iX7XB/UL+zFGwHuJnzZH/ANh1psH9Sa4P91foIryZP7FPix/SOfw6/kH0EVzm+5G/HD6RyKC9B9IrlL7ZqhH6Ry2FU8hFt/5NpeiJwQ6CFv8AybR58k/QGfmw6SbAsJEZqLNOSYyLNOTZRFmnJMaJYSIyiGWTZRGtwggBjbXYTzdVKj3PHYvZi9qeJiimZgdTYCx/WfP61ylGl7PaztxhweZ4/ipqkm459Rvynm4sGxcnz0007YFKr11109fQR2hS7QUHxNlA9f4czJKTTTXoKstPiwg0pDXS509/KfSYv1DlhjUKs5paZNmPisSTpfmNLcp5ufWZdRJuT7LwxKKoAkD5ix8j/CShlnDp0NtROnUW9tTsSekJ5sj5tglXRtcJojEUcThlsM6CulyAO+pXP3UkfSet4PWyxalbn2M1cWdYpUxffQ69dOf2n6W5bo39HJLjgV6IDaHMLkXta9ufvF3SaEkxKlFb3XNYdbX+3nf7TVJ1QKRNqQNsq8hzJv5xY8dg3ZNkJ+UCw5A/Uw3RT5Es7d2M4wyN3Tai3S2g119Os+b8roIu8sUeroNQrUWej0XDLcagz53p0z2muLRzUQEbXmUNZV/DsmtM2/dOoP8AKZQ1nP4y3xqV8x4lm2ZQoqI2zA+8YxqiNVbwMDUETKNOTChUcEnnMaHRwqmCNs+uYBZ5sk++Z+bjpJsCxTiM1FinJsZFlJJjos05NjosLJsohlk2Vib+HslJbi2lzeeNqJJyo+p0ONrGj56aVQRodNRoZzPHGXfo7OUqZ03tN2Go1bvTHdVADquxPmNpy5cQr0+LIjz7GYaphXyVlC22a3hPmPOefPG/R5uo0coFnB1QVL305Aa69ROOcXdHJtoq4rF5rgG25v8ApLY8dchtDo0M9gdbC+t40p0akQxTW0svIbW9x0jwbYbSulTW+lunWPyG0ucM4r+HxFOqLnJUDEcimzD3UkR8TcJKf0bFGnxns/3NdlRwaebMhAJ/Zt4l+xtP07Q6tZMMX/s4cyqROjwhSBo19d7BfK3PrHlqJJk0rNet2bRaJKK9Spa+rW+g5zmWslv56KPHwdeRWplly5Ta2oBIG+l9p3NqdOyL4NLhPC6lYkiplvpuCxPMW6TnzamMOBscHL0ap7F4hRnRwSNQut5yS8hjyfjLovHTZI8xOx8CxFSmFp11Klr2vpqN587qox3txPd0024pM7GBOU6WjnLMMId2DChrOBh1J1A+kDGyb4MHYkehm0ZYDYNxs1/UQphYTU3G639N4AiIccwR6iYxkiYYdR9YBRILAKPMEn3rPzkdDJsB6ZiM1FinJs1FmnJsoiwkkx4llDJsoOklLotjdSTFxfGFXSojZfzAEr9RPEz4pKVs+v0WaGVcMv4VVA72k11IuV3v6SFnRLl0W1xAf+tplpmU4mRxnsvh8UpFVc3TW1j1EV40M8imqZ5t2h7G4jCXagWq0hrkJ8QH8Zx5MKZx5tGmridep1RfbUixHQ+85ZRo8+WNxdMviuAoubG22wkdjbMMjFYzkNSdlAuZ148TNSYuH4diamvcVrW3FJ/5Sjg/of45fRbodj+J1mtSwlTKfmcrSUD/ANyPtKxxNoaOF2emp2bqLQw/4h6Xe0qAp1DmNiFPhN7dNJ9BodU8UNrI5dK5M4thEFjXUH9xWf8AhLS17ZkdECeK4dTfNiKtvIIJGWrsqtJRXxPFaLsWXBqzHTM5v9hJ/vsi9lFo4+yNPiGJBvSoUaXK60Vvb1MlPUTl7LRwRj6FI4jV3qVLdAQg+gktzfsqsaYuG4DiswdmNx1YmK7G2qPR3LDoQoB3sIt2aIZhpEGAMRDAUVTGQUTmmESomAG1ITGjUwXwqnlMGsE4IeY9zA08tQz71n5yMkQB6ZiNAWaZk2MixTMmx0WUMkx0WEMmx0x0MmyqLWEq5W5EHQg7WM5s8N0Tu0Oo2ZKJY+oKb2pDKLagaC/lPByOnR9hji5Lczjh9TMQV0YHxpbcdYsXYTRv0mBE6bOWQOKwwYbScopopDI0eSdsezFQ1s+HS7Of+2vxMf0E4pYuSmXTQnG/Zb4D/wBNKj2fG1cg37im129Gf+UeGBfRwrTV2ehcG7N4LDC1GhTQ/nIzOfVjrOqOOKH2JGowA2jOKGQJrAQTofbYWMKuhU8x+sHKzNp1odm6d9yY28PjLK8CoLyvFbNUC5RwNFR8CzN79mtUW6aoPlA+kN6DbYtKoG+HUeW0zsxqhBHFJTAIMZhpxeFgco82womlSFgIHhYpLNNsDi8LCjgzDTiAHj6T79n52MhkwHSIwLFMxGMizTMkxkWEMmyiLCGTYyHQybHTGUyclxRRSp7kU8fhap8VJ9fyNex9Dynm59Iu0fQ6Py7itsixwiocyvUBWqBZh5fxnnSg8b5Pb+WOaO6Jt1K9jcfSNuIqP2L+JuNYbkYkr4JikqjNzIuTzhSG3N8FU4pbm9rDSCopsdEE4mt9+djElOmZ8D7CrcU1IzDQX9r/AO8V5B4YTPbiubNroL/aLvLfFROjjNBc8hHUiUoHFXi9NNC4v0BufpB5F6BYWyu/F3OiUnbz+EfUxfkb9DLCvslQ/Fvvkpj1ZyP0Ez8jHtialDAaftXZ/L4V+glFAlKRepAAWAsBylKJNsUNAU4ZoGoF35TB6DavEbBIBsVM3DqIS47X6zNxuwsUOIA6XjKRjxlpcSI1k9lCCqDNsKJB4GUc54BR5Apn6A0fnIyxWA6GTYD0zJs1FimZNoZFmmYjQ6ZYQybQ6Y6NJtDJjKYjRRMRTEY6PnpBiDezDY/znLnxRkejo9XLHLb6Kiq7VTRL5alsyEaggWN/Iazw5XGVH1sf4WNWq1UpsDrUtYDqdhaE2LDnhoo4Xtarg0ql6NZdMrXW9tLr1Em5stHEuyljOIlbsrXB5cjNUnR0RjEzaGOfxG5N2LAC5tflEbbYzUUhlTEOwZVbYjUWFjyhRNTii9gOF1ctnYC5uSNSdbxoxFnlTNSjw9R8RLHzJj7SDmKeH07g5QG/NaCgasg6LbeNVCOVlhK1oyJsTvfOMLRNa0LMaEFSFi0cPWmNmpFV8RFbKJFSpiIrYyRSrYux3iNlVEo4jG6b9ZNsoomenG8tteQ1vMUmPsNXh/HM/PTlGUycsRr0uIX5yimSeMupiriPZNwEGIhZm08uQz9FZ+aDKYrAZDJtAOhiM0dDJs1MsU2iNDIsI0m0Oh0aTaHQ6GI0OhVMVj2IpiNWMnSoH8DT75a9iKqbMGYXHQjmJy5NNGXJ6OHyGSNRbF4njUtaoLA/NyB635TzM2JxPe0uoWRUnydV49QqtZ0RcRSFtfCWAnG48npxyRqgLV1p5qZ0trTbl5AzWCdMz07TtRNqtIr5jUTFQ75NjBdrqFTTMAehm2JtN3BY9KnwkGMmJKBrUqV9bRyLdDPT08oUZZWqkTBkVyx6TQPgTzmmUMrW5wMo+fFgc5nIUEcaIrl9jJX0U8Tj0XUsB7w76KJGHj+0VNATcn0EWn9DJfZ1nE9rxfRWmbJfQ1peyjW7TXFrGK4GrIjLxHFiYbB/lRPBcYYHczHjYylZ2zhnaDSxPLrEujXCzseE4upG5MdSJODNOnxHSbuRNwOkKZ+mUfloymK0AqtJsB0MRoB0aTaNHRojQyLCNEaGTGRpNodDo0m0OmMrRWhkxA0RodMQGKNaZywBFiAQeRsRFlCMuysMkofxZQPDAl+5JS/yXJQ+nScObSbv4nraXyco8T6MLi+JWlYOxoO1wLjwk8tdp5eTC4Ome9h1OPKltMHHPVI8VNay/mWxP0kqo7E0jrtVaRbw3pNfY8oG2avCa9agQwOZb/aY3QcM73gO2FP4W8J6HSOp0Rlhs2U4yri4tb1jb7E+KgWx+vL0jGUfHGachAxoF8Tfn7zLNorVMao3bXoNYWFGfiOLrfQe17k+wmKMpM15IwX5HC1q1QbFR5+GduLRZMnrg8/UeUwYv/p9+EHzameli8XCPMjwtR5vJK1AOthqZ3RT6i8746PF9HmPyGd/9ypV4fQP+FT/APkSv7PF9E/3ub3MzcV2fwzj4MvmpK2k347Ezox+W1EOpGPiOyY3p1T6Mt/uJyT8PfR6eLz7f80Z+I7PV02yv6G36zjn4jNHlHfi85gbplZS9I2dWQ+YtPNzaXLB8o9nT63Dl6Zq4Lip6zjlB3ydykvRtUeOG29veJtZlDKZ+oH5IKhitAMpitAKrSbQDI0RoB0aI0Mh6bRGhkxkaTaGHRorQyYyvJtDJiq0VodMQNMoZMmGi0bZINFaNTOGAYWYBh0IBH3iOCfZWM5x6Zm4rgNB9VBpMfmTT7bTnyaSMjuw+SzY+3wdb4x2IqVr2rU26EoVb7TlloOT0oebg1+SMvBdj+JYc+B6NZPyM5Fx5G2kSehb6Kx8vg+jdPZ6jUUGsjUH82BW/kw0nLPSzid+HXwy9OhsN2dWntVdh/mBktqOlzb9lt1Sn8VT2uCT7RhHx2VziSxtTps3nrLQwSl0Qy6jFiVyZJcBWb43CDoBedmPx7fZ5WbzUFxBEf7Fp38TVG8iQB9AJ2R8fjXZ50/M5n0yzSoU0FlQD21nZj08YdHm5dXmyvlnztOlI5ZN3yA7SiRNgO0dIUBjHowJjHSAFjHQBMY6QFesgYWYAjodYmTFHJwx8eWeN3Ex8VwOm2qEofqv0nm5/DYpW0expvN5YUmZz4DEIbABh1B/nPGyeFyJ8HvY/PY9vJ2tTPsT4YRTFYCqYjAVTEaAZDFaAVDEaAdWiNDJjI0m0MmOrRWhkxVeI0MhVaI0MhA8VoZMQNMoayQeLRqZzmmOJvBLNBILOM02gs+zTKYcEHsRY6jodRMlBMaORx6ZTfh9E/Jb0JH6SX7XH9HTHyGdeyC8OojXLf1LH+MFpMa9DS8nmaqywCALAWH0nRDHGPRwTySm7kw2aVSJOTCd4yiheAmaOoisB2joUF2lEKA5jpGBM0dIAmMZIAmMdAExjAExjUg5IEzUqNfJCNyZSFUxWAimKAqmK0AqmI0AqtFaAVWitAKrRGgGR4jQyYyvFaNTFV5NoaxVeK0MmIGi0bZMPFaGsmKkyhkyWeZRtnOaFBZ9nhQWfZ4UZZEvCgsiXm0ZZBnjUZZAvNSFbCZ46QthM0dIywmeOkK2C7zaFsJmlEjLBZoyQBM0dIAmMZIAmMdIA2MagDYzUgIGaBC800UGYYTUzGgFBisCamIwFUxWAqmKAqmKwFVojAVWiMYRXigKrRWhkIGimk1eKxiYaZRpINMNs5zzKA+zwoD7NAw4LTQIM01AQLRqMIFpqRjDLRkKwmaMhQmaOjGGxjGBM0ogCYzUATGOgDYx0ATGaBAmMgIGMAZmgcQN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43" name="AutoShape 19" descr="data:image/jpeg;base64,/9j/4AAQSkZJRgABAQAAAQABAAD/2wCEAAkGBxAQEBUQEBAQDw8QDw8QFQ8VEA8PEBAPFRUWFhURFRUYHSggGBolGxUVITEhJSkrLi4uFx8zODMsNygtLisBCgoKDg0OFxAQGCsdHR0tLS0tKysrLS0tKystLS0tLS0tKy0tLS0tLS0tLS0tLS0tLS0tLS0tLS0tLS0tLS0tLf/AABEIALYBFQMBEQACEQEDEQH/xAAbAAEAAwADAQAAAAAAAAAAAAADAgQFAQYHAP/EAD0QAAIBAgQDBgQDBQcFAAAAAAECAAMRBBIhMQVBUQYTImFxgTJCkaEUUrEjYsHR8BUkQ3Ki4fEHM1OCkv/EABsBAAMBAQEBAQAAAAAAAAAAAAACAwEEBQYH/8QAKxEAAgIBBAICAQQCAwEAAAAAAAECEQMEEiExBUETUSIGFDJSYZEVQoFx/9oADAMBAAIRAxEAPwDPUT9AbPhRFigyaiYzBUERmCKsVgMqxWaIqxGwFVYrYUKiRGzUhlWI2NRNUitmpCqkyxqJhItmpEgkVs1RJ5Jm4Zo5yQsyj7JCwo4KQsKOCkLMoiUjWFECk2zGiBSMmK0GyRkzKCZI1i0C6x0zGgysezAmWMmATLGQBssZMAmEdMA2EZAGRGAgRGTNDM0DiADrJmCgTAEQRWAqiI2YKoi2aKixWwGVZNs1CosVm0MqxGakMqxGx0hFSK2MkIqRWwoQJFbGSJqsST4KRXI2Ip2cjziQlcTZxpkMkexT7JCwo+yQsyjgpNsKIFIJmUQKRtxlBskazGg2SMmLQTJHsVoJkjJitAusomLQLCMmYEyx0wCYRrAFhGTANhHQBMIwEGjIAzGNIETQLSiSbMEURbAVRFbAZViNgMoitgKqybZo6rEbNQyJFbGoZEiNjJDKsm2MkKFitjJCKsVsaiYWLY1EwsST4HgvyLGMX9ofb9BJ43+KKZl+QOWVskkfZYWFH2WFhRwVhZm0iVg3wao2df4j2iSlVKZCwXQsCBr5CdWLA5xsmzUwtVatNai3yuARIu4ugo5ZI9itBMkZMVoJljpiNAOkomZQLrHTFaBZYyYoLLHsAWWMmATCOmATCOmAZEZMAyJtgQMazS0smYKoiMBlERgMgisBUWTYDosRmosIsRjpDIsm2OkOqRGxqFVZO7NUWmKFmMd9iBYrY1EwsUZIkdASdgLn0k5zSRbHBykqApDE94e8o5aRGYVM6lgx17t1GxElDKujoz6eUeS0FlrORJ/R9lmthQdRwtrkDMbDzMxsNpIiamKHWOVS3QEzfZsTzfizAs2oLHW19bmerhybYUQkm5cHeuFYfu6FNPy01H2nn5JXIYsMsExWgWWOhWgXWOmK0A6x0xaBdZRMRgOsdMWgGEdMwFhKIAWEdAE4jIAmEZAG0YCBEY0tqJEwVREbAZREbAZBFYDosmzaLCLEbGQ6CTbHSHRYjY6HRZNvgdLkthQy3+dd/wB4dfWc1uL5OlRUlx2cilYXOl9hzI6wWS+jHicY8nKrGsVD4ajmYLtc7yeSW1WWxQ3So0Tg1BFh4VN9fmfkT5D9ZxOTkz1VijBWuyvRqf3itfW60NDtseU3bwE5t8Mtmkh+XQzVJknjjRSr0Qp02lozvg5MsEujzrtHxTEpiXVKzKqtoPDZeWmk9jT4YShbOKWRrg2uzvFX/B1K+IZn7suSbC5AG049VFQlSLYY7ytg+1dDG0qgpLUUqEDZgPmPUHykYO2WyYtkeTCektbEpTyEOaigsyEHKDqQeek7XLbE5McW7OydtOKPg8IatIgOHpqLqGFiwBFvSccpcnTp8SmyPZbi1XFoz1ECgMACNAdBcAf1vK1SJZopN0bDLGTOagWWOmK0A6x0xQHWUTEZXcSiYrAcR0xWAwlEzAWEdAE4jIAWEZMA2EdMA41mlxRIswZREYCoIjAdRFbNRYpiTbNLCCTbHSLCLJtjpDoJNsZIdFk2yiQqjoSD1G8nLlFMbplLhdE0/CzvUap4u8dizll0ZSTyGhH+YyUKs6sv5RNrB4fObE2G/rMyTcTMGNSNSlhFVswsPL+M5ZZG0ehDCouxawHWLBMpOjMwpH4qsP3MP+jRuaElSNKpVXW+3KKos2U40YfG67JSZkNiFax3toZ1Y0vZwz5Z5TxbiSZKVWoSXdQ1R9b6DXT1nXj1GxBLTKS4LON4v3fDDTQXGJznPf5QF2HuJLW5N8k0No8W2XJS7CC1KoTpeqpJ5ZUQ319WEnif5D6zmPB2KliVRqmIuCtCi7gjUZjoLfedeaS2nnYISs69xni9fGYAGt8TYkKpVct0BA1HW9/pORyuUT1ceNQhJneuytNRhUC353JFrtfUzqycM8lvczUYRYsRoJllExGgHWMmLRXdZVMm0BUWUTFZXcR0xSuwlExWC4jpgCwjoAnEdAE0ZGBkRjS2okmA6iTbAZBEbAemIjBFmmJNjosIsk2Oiwgk2x0OgiNjoZRJtjoVRFY6oOvQOUlR40bvUHUjUr7i4kZKjrg1JUXsDVBAcG6kAj0MWfKNx/iy++LvsJHZXZ0SzBPUJ3MdJJE9zkygrf3qrrb9jh9duTTFSXI8uUBX7QYZFqMambuPjVRme/7q/N7Scc0Lq7FWNyMqr2kw+KwtVkFVMoYZXpMrHTewvYespDJbKPDt5PJu03EkqUkpLcMiZSCDvbf7QzTSVMvijwXuJtfA4ZF1IpeIaDKS1rf6Zz/uYexlDmzb7DIFw1WoQClOnUY7EHS/6KJ1Ynu5TOfPG+DPNU1KncXC03FHvEXwobA1XNh+6APeNky+jMOGitw3GnEFcMqAU6dUZSCbnUlc1/O0TFJOSbK6j8YNI9s4RwQU6aKxGRVG25bnGzaltujjw6VNWyzU4SrHwMF8tTJrUSS5KS0Sk6RlY7Cmm2Um/nOzFkUkednxfG6KbidCIMruJRE2V3EohGiu4lEIV3EdGMBxHRgLiUQAMI6AFhGRhAxjS4gkWwHQRAGQRGBZpiTZqRYpiTZRFimJJsZIs0gOe0lIpEsd3b069RJqRVxLeCwxqNbbS8jlntOjDj3lithMu3/MRZbKy09cEhRCgG/ive3lE3NjKCgUMJ+zqvR+U/tqf+Rj4k9mH+oTUzckeLG4hxKhhxmrVFpggm552iTyxj2ZCDZ5d2m/6is+Jp/garKiHKVtmFY9CvPXSeflzyvg7MeH7NDtOcfjGotQK0DUweHqVg7Gmq3BsCvPnObU6mMMSc2//Cm2K7MfBdlGpN3lXGd4xDhhT2BbmGJ3HpPL/wCTUf4RMeSK6N/h9Gjh6TU1Zm7yxcvUcliBz1tJ/wDK5r4EnltGd/YeDJuaSZrb52EV+T1D7QLLSKmL7HUalzTrVUBucucMt+uohHymRdxGWUejwbFUMHWw1OtSqmrYC4NMqljcXG5On3noafy8F6ZvDOu4GjUwi1GxKOuZXAYa6vpo3UAC07f30Jv8ex1JLop8NxlSiTUwrZlUjxlbHOTpv00HuZ2Ys6XZmSO9HcOz/biv3zmpVZatR1tRYE0QAAAqjlf2nbjcMhyZN2NcHp3A+PjEArlK1AuYkar7GZkw7WGPVOSr2Wcdh82paxAv6zcc6dEs+O1bZiuJ3J2eawKglETZXcSiJsr1BKIQrOJRCgPKIwBpRAC8dAC0ZAGRGAupIMB0iAMgiM0s0xJsZFhJJjIs0xJseJYQSbH65OcUrmmQj5GtcNbMFO17e5+k55rk68Lvs0uzztSUJVdXqMoUVL61CBvY6352nJl5Z36dJOzR7w3vyhRs5ctlZmubyqVHNJ2Z/G1K0xXQXfDHvbc2pf4ifTX2kpS28stiW5cnmXbHi9LHFe/bu6anMiob1HW+oI5es8XPlnOf4ovBbejJ4biAgyYLDKrsdKjsC72313kMuDI6lkdIdzbZ2TtXVcVqIZlFQ4HD5h3Zq3a2oAv+s3NLF8UadpGZWZ34QML929Nv/JZUcnzA0tCWs03xbNvJyXyWatKoKLVVOZqRXOji4NI6ZxY8mOvrM8VocOsm4SlVjNGa3FHYaClcb2XX9Z9RH9JYI8b2xNwX9pVNw40003ll+ldJ7bDecHHVN82noB9pWP6a0ifsXeWsLxewyVgHQ89Dp5jaedr/ANLwrdp+GikMvJ9iuz+HqWeg4pMLsBvRLHmRy15z5OWbNp5/Hnj/AOnVHLZi8OpNh8YBjRksrMtUnMjtbQg857ei1MFymblW+NR7PWOxeNptS7yn8zsLnQOF5jqJ7DnHIuDy9ksT/wAm/isTmFhCGMM2a1TXJRadCORp+wKglUIyu4lEIyvUEoibK1QSiFK7iURgDiOjAHlIgC0dAGYwF1JBgMkRgWEk2aWackxkWKcmx0WUiMeJYSTZRMZZKQ/Po06eDVqJFQXV+W1jyYHkfOcWR3Kkelhi4wtme/EHo2p1jmplrLiD9kqdD+9sYJV2bN7lwXKlRUUs5CqNyeUXPnjihukQjF3ydY4t2jJNqZyINz8zeQnyus8jly8Q4OiP4nReJYCg75qV1Y2GTcHlcdDOnxeeTmoTNlkpGxhOE0lwt0BV1a4qZRmVv60n1WfRwyw2M5flbdh8M/HVj4Gw+mgLq1Mkbbzwcn6dSVqXB0Ry7uzL43jcXhmyV6SnoUqAgj3nJPwco8rkZbX7D4P2hy1VFSi4p1L03GZSO7fRv1v7S2k0mTT5ozRTYkuyvxLh74es9NrHIxF7ixHynzBFjP0jTZfkxqRyyVMqjQ/GtvS4l3FCDjD66PcHnl29plu7Cw3AUlc9xf8AJNttmCYXGNTNiSU1O1veeP5XxWPV42/Y8XRuCpTrJ3dRQ6EA5TsB+YdJ+ZZ8OXRzalxXR0RnVNFAmtw9lZWapgiQttjTJv8AF/PnPS0Wub77+i0oxmr9noXBsU2Iw6V6ZzBgbqeRBtby5fWejDVyuzp/ZY8kPplxqhHxIV89xPRhrIvs83N4yafDsNmBnXDPB+zz8mlyR9AVJ0Rkc0scl2itUlosk0V3lFJGbX9FZ4++P2Zsl9MF5qyx+zfin9MBgeh+hj/NBe0b8E/phOp6H6Gb+5xe5Ib9tlfUX/oIoTyP0M391i/sjf2mb+r/ANF1JrOcdIjAdJNmosU5JjIs0xJsdFmnJsdFhJNlEMsmyiLi12ZQm9pztRi7OuEp5PxRGsFylagGVgQVYXBHMGc+XVY4236OmGjyrk6bxauaammrsaCMcgY3IHJb8wOV58jrdbLUZNq/ia1XDOt4mqDtc+Y3MhCKiKV6d1IYWBBDWtc7zr0s1HNF/wCRJdG5S4uQCCBvta0/TIYouMWec50xeH8ayXIohuuoH6yGpjigvzkkimJtsy+0FYYlszKR7g/8TMXwTj+MkxradnVuIUlp+Gxa/uJHPkwrg6sVy5Nfin7fC4fEqpuFOGqnW4qUh4L9LoR9J2eK1C5gUyxMtaZZfhHhFyba9NfQ/rPabUZEEydIMwy3Atc7gf1/tMlwZZzTUtoWAtc63MHwrQHNOnfRidAbaE+0G1FcezLLGEfLpc3+U8r+flPA814mOqxuVfkhoZKZrcOx1WqTTTD1K4PhZQjOLcwbaT85yaLJjnx2juxwcuUanB+BcVw1T+7KEw9RkJSqwvSUHVN9dNp6WHdt/I7sUJo9Mzps4tfqNL+sqoncpS6KVXhovmpnfluIyddM3bB9oVMKLWZQfaUjkyL/ALEpYcb7iQq8Mpn5QJT58n9iX7XB/UL+zFGwHuJnzZH/ANh1psH9Sa4P91foIryZP7FPix/SOfw6/kH0EVzm+5G/HD6RyKC9B9IrlL7ZqhH6Ry2FU8hFt/5NpeiJwQ6CFv8AybR58k/QGfmw6SbAsJEZqLNOSYyLNOTZRFmnJMaJYSIyiGWTZRGtwggBjbXYTzdVKj3PHYvZi9qeJiimZgdTYCx/WfP61ylGl7PaztxhweZ4/ipqkm459Rvynm4sGxcnz0007YFKr11109fQR2hS7QUHxNlA9f4czJKTTTXoKstPiwg0pDXS509/KfSYv1DlhjUKs5paZNmPisSTpfmNLcp5ufWZdRJuT7LwxKKoAkD5ix8j/CShlnDp0NtROnUW9tTsSekJ5sj5tglXRtcJojEUcThlsM6CulyAO+pXP3UkfSet4PWyxalbn2M1cWdYpUxffQ69dOf2n6W5bo39HJLjgV6IDaHMLkXta9ufvF3SaEkxKlFb3XNYdbX+3nf7TVJ1QKRNqQNsq8hzJv5xY8dg3ZNkJ+UCw5A/Uw3RT5Es7d2M4wyN3Tai3S2g119Os+b8roIu8sUeroNQrUWej0XDLcagz53p0z2muLRzUQEbXmUNZV/DsmtM2/dOoP8AKZQ1nP4y3xqV8x4lm2ZQoqI2zA+8YxqiNVbwMDUETKNOTChUcEnnMaHRwqmCNs+uYBZ5sk++Z+bjpJsCxTiM1FinJsZFlJJjos05NjosLJsohlk2Vib+HslJbi2lzeeNqJJyo+p0ONrGj56aVQRodNRoZzPHGXfo7OUqZ03tN2Go1bvTHdVADquxPmNpy5cQr0+LIjz7GYaphXyVlC22a3hPmPOefPG/R5uo0coFnB1QVL305Aa69ROOcXdHJtoq4rF5rgG25v8ApLY8dchtDo0M9gdbC+t40p0akQxTW0svIbW9x0jwbYbSulTW+lunWPyG0ucM4r+HxFOqLnJUDEcimzD3UkR8TcJKf0bFGnxns/3NdlRwaebMhAJ/Zt4l+xtP07Q6tZMMX/s4cyqROjwhSBo19d7BfK3PrHlqJJk0rNet2bRaJKK9Spa+rW+g5zmWslv56KPHwdeRWplly5Ta2oBIG+l9p3NqdOyL4NLhPC6lYkiplvpuCxPMW6TnzamMOBscHL0ap7F4hRnRwSNQut5yS8hjyfjLovHTZI8xOx8CxFSmFp11Klr2vpqN587qox3txPd0024pM7GBOU6WjnLMMId2DChrOBh1J1A+kDGyb4MHYkehm0ZYDYNxs1/UQphYTU3G639N4AiIccwR6iYxkiYYdR9YBRILAKPMEn3rPzkdDJsB6ZiM1FinJs1FmnJsoiwkkx4llDJsoOklLotjdSTFxfGFXSojZfzAEr9RPEz4pKVs+v0WaGVcMv4VVA72k11IuV3v6SFnRLl0W1xAf+tplpmU4mRxnsvh8UpFVc3TW1j1EV40M8imqZ5t2h7G4jCXagWq0hrkJ8QH8Zx5MKZx5tGmridep1RfbUixHQ+85ZRo8+WNxdMviuAoubG22wkdjbMMjFYzkNSdlAuZ148TNSYuH4diamvcVrW3FJ/5Sjg/of45fRbodj+J1mtSwlTKfmcrSUD/ANyPtKxxNoaOF2emp2bqLQw/4h6Xe0qAp1DmNiFPhN7dNJ9BodU8UNrI5dK5M4thEFjXUH9xWf8AhLS17ZkdECeK4dTfNiKtvIIJGWrsqtJRXxPFaLsWXBqzHTM5v9hJ/vsi9lFo4+yNPiGJBvSoUaXK60Vvb1MlPUTl7LRwRj6FI4jV3qVLdAQg+gktzfsqsaYuG4DiswdmNx1YmK7G2qPR3LDoQoB3sIt2aIZhpEGAMRDAUVTGQUTmmESomAG1ITGjUwXwqnlMGsE4IeY9zA08tQz71n5yMkQB6ZiNAWaZk2MixTMmx0WUMkx0WEMmx0x0MmyqLWEq5W5EHQg7WM5s8N0Tu0Oo2ZKJY+oKb2pDKLagaC/lPByOnR9hji5Lczjh9TMQV0YHxpbcdYsXYTRv0mBE6bOWQOKwwYbScopopDI0eSdsezFQ1s+HS7Of+2vxMf0E4pYuSmXTQnG/Zb4D/wBNKj2fG1cg37im129Gf+UeGBfRwrTV2ehcG7N4LDC1GhTQ/nIzOfVjrOqOOKH2JGowA2jOKGQJrAQTofbYWMKuhU8x+sHKzNp1odm6d9yY28PjLK8CoLyvFbNUC5RwNFR8CzN79mtUW6aoPlA+kN6DbYtKoG+HUeW0zsxqhBHFJTAIMZhpxeFgco82womlSFgIHhYpLNNsDi8LCjgzDTiAHj6T79n52MhkwHSIwLFMxGMizTMkxkWEMmyiLCGTYyHQybHTGUyclxRRSp7kU8fhap8VJ9fyNex9Dynm59Iu0fQ6Py7itsixwiocyvUBWqBZh5fxnnSg8b5Pb+WOaO6Jt1K9jcfSNuIqP2L+JuNYbkYkr4JikqjNzIuTzhSG3N8FU4pbm9rDSCopsdEE4mt9+djElOmZ8D7CrcU1IzDQX9r/AO8V5B4YTPbiubNroL/aLvLfFROjjNBc8hHUiUoHFXi9NNC4v0BufpB5F6BYWyu/F3OiUnbz+EfUxfkb9DLCvslQ/Fvvkpj1ZyP0Ez8jHtialDAaftXZ/L4V+glFAlKRepAAWAsBylKJNsUNAU4ZoGoF35TB6DavEbBIBsVM3DqIS47X6zNxuwsUOIA6XjKRjxlpcSI1k9lCCqDNsKJB4GUc54BR5Apn6A0fnIyxWA6GTYD0zJs1FimZNoZFmmYjQ6ZYQybQ6Y6NJtDJjKYjRRMRTEY6PnpBiDezDY/znLnxRkejo9XLHLb6Kiq7VTRL5alsyEaggWN/Iazw5XGVH1sf4WNWq1UpsDrUtYDqdhaE2LDnhoo4Xtarg0ql6NZdMrXW9tLr1Em5stHEuyljOIlbsrXB5cjNUnR0RjEzaGOfxG5N2LAC5tflEbbYzUUhlTEOwZVbYjUWFjyhRNTii9gOF1ctnYC5uSNSdbxoxFnlTNSjw9R8RLHzJj7SDmKeH07g5QG/NaCgasg6LbeNVCOVlhK1oyJsTvfOMLRNa0LMaEFSFi0cPWmNmpFV8RFbKJFSpiIrYyRSrYux3iNlVEo4jG6b9ZNsoomenG8tteQ1vMUmPsNXh/HM/PTlGUycsRr0uIX5yimSeMupiriPZNwEGIhZm08uQz9FZ+aDKYrAZDJtAOhiM0dDJs1MsU2iNDIsI0m0Oh0aTaHQ6GI0OhVMVj2IpiNWMnSoH8DT75a9iKqbMGYXHQjmJy5NNGXJ6OHyGSNRbF4njUtaoLA/NyB635TzM2JxPe0uoWRUnydV49QqtZ0RcRSFtfCWAnG48npxyRqgLV1p5qZ0trTbl5AzWCdMz07TtRNqtIr5jUTFQ75NjBdrqFTTMAehm2JtN3BY9KnwkGMmJKBrUqV9bRyLdDPT08oUZZWqkTBkVyx6TQPgTzmmUMrW5wMo+fFgc5nIUEcaIrl9jJX0U8Tj0XUsB7w76KJGHj+0VNATcn0EWn9DJfZ1nE9rxfRWmbJfQ1peyjW7TXFrGK4GrIjLxHFiYbB/lRPBcYYHczHjYylZ2zhnaDSxPLrEujXCzseE4upG5MdSJODNOnxHSbuRNwOkKZ+mUfloymK0AqtJsB0MRoB0aTaNHRojQyLCNEaGTGRpNodDo0m0OmMrRWhkxA0RodMQGKNaZywBFiAQeRsRFlCMuysMkofxZQPDAl+5JS/yXJQ+nScObSbv4nraXyco8T6MLi+JWlYOxoO1wLjwk8tdp5eTC4Ome9h1OPKltMHHPVI8VNay/mWxP0kqo7E0jrtVaRbw3pNfY8oG2avCa9agQwOZb/aY3QcM73gO2FP4W8J6HSOp0Rlhs2U4yri4tb1jb7E+KgWx+vL0jGUfHGachAxoF8Tfn7zLNorVMao3bXoNYWFGfiOLrfQe17k+wmKMpM15IwX5HC1q1QbFR5+GduLRZMnrg8/UeUwYv/p9+EHzameli8XCPMjwtR5vJK1AOthqZ3RT6i8746PF9HmPyGd/9ypV4fQP+FT/APkSv7PF9E/3ub3MzcV2fwzj4MvmpK2k347Ezox+W1EOpGPiOyY3p1T6Mt/uJyT8PfR6eLz7f80Z+I7PV02yv6G36zjn4jNHlHfi85gbplZS9I2dWQ+YtPNzaXLB8o9nT63Dl6Zq4Lip6zjlB3ydykvRtUeOG29veJtZlDKZ+oH5IKhitAMpitAKrSbQDI0RoB0aI0Mh6bRGhkxkaTaGHRorQyYyvJtDJiq0VodMQNMoZMmGi0bZINFaNTOGAYWYBh0IBH3iOCfZWM5x6Zm4rgNB9VBpMfmTT7bTnyaSMjuw+SzY+3wdb4x2IqVr2rU26EoVb7TlloOT0oebg1+SMvBdj+JYc+B6NZPyM5Fx5G2kSehb6Kx8vg+jdPZ6jUUGsjUH82BW/kw0nLPSzid+HXwy9OhsN2dWntVdh/mBktqOlzb9lt1Sn8VT2uCT7RhHx2VziSxtTps3nrLQwSl0Qy6jFiVyZJcBWb43CDoBedmPx7fZ5WbzUFxBEf7Fp38TVG8iQB9AJ2R8fjXZ50/M5n0yzSoU0FlQD21nZj08YdHm5dXmyvlnztOlI5ZN3yA7SiRNgO0dIUBjHowJjHSAFjHQBMY6QFesgYWYAjodYmTFHJwx8eWeN3Ex8VwOm2qEofqv0nm5/DYpW0expvN5YUmZz4DEIbABh1B/nPGyeFyJ8HvY/PY9vJ2tTPsT4YRTFYCqYjAVTEaAZDFaAVDEaAdWiNDJjI0m0MmOrRWhkxVeI0MhVaI0MhA8VoZMQNMoayQeLRqZzmmOJvBLNBILOM02gs+zTKYcEHsRY6jodRMlBMaORx6ZTfh9E/Jb0JH6SX7XH9HTHyGdeyC8OojXLf1LH+MFpMa9DS8nmaqywCALAWH0nRDHGPRwTySm7kw2aVSJOTCd4yiheAmaOoisB2joUF2lEKA5jpGBM0dIAmMZIAmMdAExjAExjUg5IEzUqNfJCNyZSFUxWAimKAqmK0AqmI0AqtFaAVWitAKrRGgGR4jQyYyvFaNTFV5NoaxVeK0MmIGi0bZMPFaGsmKkyhkyWeZRtnOaFBZ9nhQWfZ4UZZEvCgsiXm0ZZBnjUZZAvNSFbCZ46QthM0dIywmeOkK2C7zaFsJmlEjLBZoyQBM0dIAmMZIAmMdIA2MagDYzUgIGaBC800UGYYTUzGgFBisCamIwFUxWAqmKAqmKwFVojAVWiMYRXigKrRWhkIGimk1eKxiYaZRpINMNs5zzKA+zwoD7NAw4LTQIM01AQLRqMIFpqRjDLRkKwmaMhQmaOjGGxjGBM0ogCYzUATGOgDYx0ATGaBAmMgIGMAZmgcQN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44" name="Picture 20" descr="D:\Мои документы\ОТДЕЛ\ФОТО\енерго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00166" y="1500174"/>
            <a:ext cx="6786610" cy="3695678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1214423"/>
          <a:ext cx="8429684" cy="5264081"/>
        </p:xfrm>
        <a:graphic>
          <a:graphicData uri="http://schemas.openxmlformats.org/drawingml/2006/table">
            <a:tbl>
              <a:tblPr/>
              <a:tblGrid>
                <a:gridCol w="642942"/>
                <a:gridCol w="3904425"/>
                <a:gridCol w="3882317"/>
              </a:tblGrid>
              <a:tr h="500065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uk-UA" sz="1200" b="1" dirty="0">
                          <a:latin typeface="Times New Roman"/>
                          <a:ea typeface="Times New Roman"/>
                        </a:rPr>
                        <a:t>п/</a:t>
                      </a:r>
                      <a:r>
                        <a:rPr lang="uk-UA" sz="1200" b="1" dirty="0" err="1">
                          <a:latin typeface="Times New Roman"/>
                          <a:ea typeface="Times New Roman"/>
                        </a:rPr>
                        <a:t>п</a:t>
                      </a:r>
                      <a:endParaRPr lang="uk-UA" sz="1200" b="1" dirty="0">
                        <a:latin typeface="Times New Roman"/>
                        <a:ea typeface="Times New Roman"/>
                      </a:endParaRPr>
                    </a:p>
                  </a:txBody>
                  <a:tcPr marL="37942" marR="379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</a:rPr>
                        <a:t>Об’єкти</a:t>
                      </a:r>
                    </a:p>
                  </a:txBody>
                  <a:tcPr marL="37942" marR="379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</a:rPr>
                        <a:t>Показники енергетичної ефективності</a:t>
                      </a:r>
                    </a:p>
                  </a:txBody>
                  <a:tcPr marL="37942" marR="379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309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1.</a:t>
                      </a:r>
                    </a:p>
                  </a:txBody>
                  <a:tcPr marL="37942" marR="379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Бюджетні будівлі</a:t>
                      </a:r>
                    </a:p>
                  </a:txBody>
                  <a:tcPr marL="37942" marR="379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Абсолютні показники споживання теплової енергії, води, електроенергії, газу в натуральному та грошовому </a:t>
                      </a:r>
                      <a:r>
                        <a:rPr lang="uk-UA" sz="1200" dirty="0" smtClean="0">
                          <a:latin typeface="Times New Roman"/>
                          <a:ea typeface="Times New Roman"/>
                        </a:rPr>
                        <a:t>вимірюванні.</a:t>
                      </a: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latin typeface="Times New Roman"/>
                          <a:ea typeface="Times New Roman"/>
                        </a:rPr>
                        <a:t>Питоме </a:t>
                      </a: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споживання теплової енергії, води, електроенергії, газу;</a:t>
                      </a: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Показники температури внутрішнього повітря.</a:t>
                      </a:r>
                    </a:p>
                  </a:txBody>
                  <a:tcPr marL="37942" marR="379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6082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2.</a:t>
                      </a:r>
                    </a:p>
                  </a:txBody>
                  <a:tcPr marL="37942" marR="379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Системи централізованого теплопостачання</a:t>
                      </a:r>
                    </a:p>
                  </a:txBody>
                  <a:tcPr marL="37942" marR="379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u="sng" dirty="0">
                          <a:latin typeface="Times New Roman"/>
                          <a:ea typeface="Times New Roman"/>
                        </a:rPr>
                        <a:t>Показники ефективності використання ПЕР</a:t>
                      </a:r>
                      <a:r>
                        <a:rPr lang="uk-UA" sz="1200" u="sng" dirty="0" smtClean="0"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ефективність використання природного газу в котельнях;</a:t>
                      </a: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- питома витрата електроенергії на транспортування теплоносія;</a:t>
                      </a: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- втрати теплової енергії в тепловій мережі;</a:t>
                      </a: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- витоки теплоносія в тепловій мережі;</a:t>
                      </a: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- частка НВДЕ;</a:t>
                      </a: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u="sng" dirty="0">
                          <a:latin typeface="Times New Roman"/>
                          <a:ea typeface="Times New Roman"/>
                        </a:rPr>
                        <a:t>Показники якості теплопостачання:</a:t>
                      </a:r>
                      <a:endParaRPr lang="uk-UA" sz="1200" dirty="0">
                        <a:latin typeface="Times New Roman"/>
                        <a:ea typeface="Times New Roman"/>
                      </a:endParaRP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- виконання температурного графіку;</a:t>
                      </a:r>
                    </a:p>
                    <a:p>
                      <a:pPr indent="54038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- обсяг теплоносія, який подається.</a:t>
                      </a:r>
                    </a:p>
                  </a:txBody>
                  <a:tcPr marL="37942" marR="379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206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3.</a:t>
                      </a:r>
                    </a:p>
                  </a:txBody>
                  <a:tcPr marL="37942" marR="379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Зовнішнє освітлення</a:t>
                      </a:r>
                    </a:p>
                  </a:txBody>
                  <a:tcPr marL="37942" marR="379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54038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Питома витрата електричної енергії</a:t>
                      </a:r>
                      <a:r>
                        <a:rPr lang="uk-UA" sz="1200" dirty="0" smtClean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indent="540385"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</a:endParaRPr>
                    </a:p>
                  </a:txBody>
                  <a:tcPr marL="37942" marR="379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214414" y="0"/>
            <a:ext cx="728667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Номенклатура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показників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енергоефективності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муніципальних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об’єктів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idx="1"/>
          </p:nvPr>
        </p:nvSpPr>
        <p:spPr>
          <a:xfrm>
            <a:off x="468313" y="188913"/>
            <a:ext cx="8229600" cy="6169045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uk-UA" sz="4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uk-UA" sz="4800" b="1" dirty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uk-UA" sz="4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uk-UA" sz="4800" b="1" dirty="0" smtClean="0">
                <a:latin typeface="Times New Roman" pitchFamily="18" charset="0"/>
              </a:rPr>
              <a:t>Дякую за увагу!</a:t>
            </a:r>
            <a:endParaRPr lang="ru-RU" sz="4800" b="1" dirty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uk-UA" sz="2800" b="1" i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uk-UA" sz="2800" b="1" i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uk-UA" sz="2800" b="1" i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sz="2800" b="1" i="1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uk-UA" sz="2000" b="1" dirty="0" err="1" smtClean="0">
                <a:latin typeface="Times New Roman" pitchFamily="18" charset="0"/>
              </a:rPr>
              <a:t>Вітченко</a:t>
            </a:r>
            <a:r>
              <a:rPr lang="uk-UA" sz="2000" b="1" dirty="0" smtClean="0">
                <a:latin typeface="Times New Roman" pitchFamily="18" charset="0"/>
              </a:rPr>
              <a:t> Ольга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2000" i="1" dirty="0" smtClean="0">
                <a:latin typeface="Times New Roman" pitchFamily="18" charset="0"/>
              </a:rPr>
              <a:t>начальник відділу інвестиційної політики</a:t>
            </a:r>
            <a:r>
              <a:rPr lang="en-US" sz="2000" i="1" dirty="0" smtClean="0">
                <a:latin typeface="Times New Roman" pitchFamily="18" charset="0"/>
              </a:rPr>
              <a:t> </a:t>
            </a:r>
            <a:r>
              <a:rPr lang="uk-UA" sz="2000" i="1" dirty="0" smtClean="0">
                <a:latin typeface="Times New Roman" pitchFamily="18" charset="0"/>
              </a:rPr>
              <a:t>департаменту економічного розвитку, </a:t>
            </a:r>
            <a:r>
              <a:rPr lang="uk-UA" sz="2000" i="1" dirty="0" err="1" smtClean="0">
                <a:latin typeface="Times New Roman" pitchFamily="18" charset="0"/>
              </a:rPr>
              <a:t>енергоменеджер</a:t>
            </a:r>
            <a:r>
              <a:rPr lang="uk-UA" sz="2000" i="1" dirty="0" smtClean="0">
                <a:latin typeface="Times New Roman" pitchFamily="18" charset="0"/>
              </a:rPr>
              <a:t> міста</a:t>
            </a:r>
          </a:p>
          <a:p>
            <a:pPr algn="ctr">
              <a:lnSpc>
                <a:spcPct val="80000"/>
              </a:lnSpc>
              <a:buNone/>
            </a:pPr>
            <a:endParaRPr lang="uk-UA" sz="2000" i="1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en-US" sz="2000" b="1" i="1" dirty="0" smtClean="0">
                <a:latin typeface="Times New Roman" pitchFamily="18" charset="0"/>
              </a:rPr>
              <a:t>E-mail: </a:t>
            </a:r>
            <a:r>
              <a:rPr lang="en-US" sz="2000" i="1" dirty="0" smtClean="0">
                <a:latin typeface="Times New Roman" pitchFamily="18" charset="0"/>
                <a:hlinkClick r:id="rId2"/>
              </a:rPr>
              <a:t>energo@sed-rada.gov.ua</a:t>
            </a:r>
            <a:r>
              <a:rPr lang="uk-UA" sz="2000" i="1" dirty="0" smtClean="0">
                <a:latin typeface="Times New Roman" pitchFamily="18" charset="0"/>
              </a:rPr>
              <a:t> </a:t>
            </a:r>
            <a:endParaRPr lang="en-US" sz="2800" b="1" i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uk-UA" sz="2000" b="1" i="1" dirty="0" smtClean="0">
              <a:latin typeface="Times New Roman" pitchFamily="18" charset="0"/>
            </a:endParaRPr>
          </a:p>
        </p:txBody>
      </p:sp>
      <p:pic>
        <p:nvPicPr>
          <p:cNvPr id="19460" name="Picture 7" descr="Герб, большо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000108"/>
            <a:ext cx="1239837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Рисунок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72396" y="714356"/>
            <a:ext cx="1300163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57158" y="785794"/>
            <a:ext cx="864399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СЄВЄРОДОНЕЦЬКА МІСЬКА РАДА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СЬОМОГО СКЛИКАННЯ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36 позачергова  сесія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РІШЕННЯ № 2085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«11»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грудня</a:t>
            </a:r>
            <a:r>
              <a:rPr kumimoji="0" lang="ru-RU" sz="1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2017 року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Сєвєродонецьк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затвердження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Впровадження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муніципальної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енергетичного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менеджменту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Сєвєродонецьк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Керуючись ст. 26 Закону України «Про місцеве самоврядування», розпорядженням Кабінету Міністрів України «Про затвердження Плану заходів із впровадження систем енергетичного менеджменту в бюджетних установах», підписаним меморандумом про взаєморозуміння між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Северодонецькою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міською радою та проектом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USAID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«Муніципальна енергетична реформа в Україні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меморандумом про взаєморозуміння між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Северодонецькою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міською радою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Державним агентством з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енергоефективності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енергозбереження, на виконання зобов’язань Угоди мерів,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Сєвєродонецька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міська рада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ВИРІШИЛА: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  <a:tab pos="711200" algn="l"/>
              </a:tabLs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Створити в м.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Сєвєродонецьку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систему муніципального енергетичного менеджменту та затвердити Положення «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Впровадження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муніципальної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енергетичного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менеджменту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Сєвєродонецьк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у» (Додаток).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  <a:tab pos="711200" algn="l"/>
              </a:tabLs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Дане рішення підлягає оприлюдненню.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457200" algn="l"/>
                <a:tab pos="711200" algn="l"/>
              </a:tabLs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Контроль за виконанням даного рішення покласти на постійну комісію з промисловості, транспорту та зв’язку, економічного розвитку, інвестицій, міжнародного співробітництва.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711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Міський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голова							В.В.Казаков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711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28596" y="571480"/>
            <a:ext cx="8286808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sz="2200" b="1" i="0" u="none" strike="noStrike" cap="none" normalizeH="0" baseline="0" dirty="0" smtClean="0" bmk="_Toc486924128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uk-UA" sz="2200" b="1" dirty="0" smtClean="0" bmk="_Toc486924128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200" b="1" i="0" u="none" strike="noStrike" cap="none" normalizeH="0" baseline="0" dirty="0" smtClean="0" bmk="_Toc486924128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Мета впровадження системи</a:t>
            </a: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Зниження енергетичної складової комунальних послуг та фінансового навантаження на міській бюджет, пов’язаного з оплатою енергоносіїв за рахунок підвищення ефективності використання ПЕР в бюджетній сфері та житлово-комунальному господарстві міста;</a:t>
            </a: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Підвищення рівня щорічної економії;</a:t>
            </a: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ПЕР. Підвищення енергетичної безпеки та незалежності муніципалітету;</a:t>
            </a: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Підвищення якості комунальних послуг;</a:t>
            </a: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Зниження техногенного навантаження на оточуюче середовище.</a:t>
            </a: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71472" y="714356"/>
            <a:ext cx="8286808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uk-UA" sz="2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Задачі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Оперативний контроль та аналіз ефективності використання ПЕР.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Розробка, реалізація і моніторинг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енергоефективних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проектів.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Розробка, реалізація і моніторинг програм з підвищення ефективності використання ПЕР.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Моніторинг фактично досягнутої економії ПЕР та зниження викидів 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</a:t>
            </a:r>
            <a:r>
              <a:rPr kumimoji="0" lang="uk-UA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6" y="1744980"/>
          <a:ext cx="7786742" cy="4041474"/>
        </p:xfrm>
        <a:graphic>
          <a:graphicData uri="http://schemas.openxmlformats.org/drawingml/2006/table">
            <a:tbl>
              <a:tblPr/>
              <a:tblGrid>
                <a:gridCol w="540937"/>
                <a:gridCol w="2245383"/>
                <a:gridCol w="5000422"/>
              </a:tblGrid>
              <a:tr h="623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latin typeface="Times New Roman"/>
                          <a:ea typeface="Times New Roman"/>
                        </a:rPr>
                        <a:t>№ п/</a:t>
                      </a:r>
                      <a:r>
                        <a:rPr lang="uk-UA" sz="1700" dirty="0" err="1">
                          <a:latin typeface="Times New Roman"/>
                          <a:ea typeface="Times New Roman"/>
                        </a:rPr>
                        <a:t>п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latin typeface="Times New Roman"/>
                          <a:ea typeface="Times New Roman"/>
                        </a:rPr>
                        <a:t>Об’єкти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latin typeface="Times New Roman"/>
                          <a:ea typeface="Times New Roman"/>
                        </a:rPr>
                        <a:t>Інституціональна структура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0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latin typeface="Times New Roman"/>
                          <a:ea typeface="Times New Roman"/>
                        </a:rPr>
                        <a:t>1.</a:t>
                      </a:r>
                      <a:endParaRPr lang="uk-UA" sz="110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latin typeface="Times New Roman"/>
                          <a:ea typeface="Times New Roman"/>
                        </a:rPr>
                        <a:t>Бюджетні </a:t>
                      </a:r>
                      <a:r>
                        <a:rPr lang="uk-UA" sz="1700" dirty="0" smtClean="0">
                          <a:latin typeface="Times New Roman"/>
                          <a:ea typeface="Times New Roman"/>
                        </a:rPr>
                        <a:t>будівлі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latin typeface="Times New Roman"/>
                          <a:ea typeface="Times New Roman"/>
                        </a:rPr>
                        <a:t>Управління освіти.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latin typeface="Times New Roman"/>
                          <a:ea typeface="Times New Roman"/>
                        </a:rPr>
                        <a:t>Управління охорони здоров’я.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latin typeface="Times New Roman"/>
                          <a:ea typeface="Times New Roman"/>
                        </a:rPr>
                        <a:t>Відділ молоді та спорту.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Відділ культури.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Управління праці та соціального захисту населення.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46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latin typeface="Times New Roman"/>
                          <a:ea typeface="Times New Roman"/>
                        </a:rPr>
                        <a:t>2.</a:t>
                      </a:r>
                      <a:endParaRPr lang="uk-UA" sz="110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latin typeface="Times New Roman"/>
                          <a:ea typeface="Times New Roman"/>
                        </a:rPr>
                        <a:t>Системи централізованого теплопостачання</a:t>
                      </a:r>
                      <a:endParaRPr lang="uk-UA" sz="110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err="1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КП</a:t>
                      </a:r>
                      <a:r>
                        <a:rPr lang="uk-UA" sz="17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 «</a:t>
                      </a:r>
                      <a:r>
                        <a:rPr lang="uk-UA" sz="1700" dirty="0" err="1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Сєвєродонецьктеплокомуненерго</a:t>
                      </a:r>
                      <a:r>
                        <a:rPr lang="uk-UA" sz="17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»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0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latin typeface="Times New Roman"/>
                          <a:ea typeface="Times New Roman"/>
                        </a:rPr>
                        <a:t>3.</a:t>
                      </a:r>
                      <a:endParaRPr lang="uk-UA" sz="110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latin typeface="Times New Roman"/>
                          <a:ea typeface="Times New Roman"/>
                        </a:rPr>
                        <a:t>Зовнішнє освітлення</a:t>
                      </a:r>
                      <a:endParaRPr lang="uk-UA" sz="110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 err="1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КП</a:t>
                      </a:r>
                      <a:r>
                        <a:rPr lang="uk-UA" sz="17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 «</a:t>
                      </a:r>
                      <a:r>
                        <a:rPr lang="uk-UA" sz="1700" dirty="0" err="1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Сєвєродонецькліфт</a:t>
                      </a:r>
                      <a:r>
                        <a:rPr lang="uk-UA" sz="17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» ( в частині вуличного освітлення)</a:t>
                      </a:r>
                      <a:endParaRPr lang="uk-UA" sz="1100" dirty="0">
                        <a:latin typeface="Times New Roman"/>
                        <a:ea typeface="Times New Roman"/>
                      </a:endParaRPr>
                    </a:p>
                  </a:txBody>
                  <a:tcPr marL="64470" marR="64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142976" y="428604"/>
            <a:ext cx="685804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800" b="1" i="0" u="none" strike="noStrike" cap="none" normalizeH="0" baseline="0" dirty="0" smtClean="0" bmk="_Toc48692413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uk-UA" b="1" dirty="0" smtClean="0" bmk="_Toc48692413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800" b="1" i="0" u="none" strike="noStrike" cap="none" normalizeH="0" baseline="0" dirty="0" smtClean="0" bmk="_Toc48692413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sz="2000" b="1" dirty="0" smtClean="0" bmk="_Toc48692413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</a:t>
            </a:r>
            <a:r>
              <a:rPr kumimoji="0" lang="uk-UA" sz="2000" b="1" i="0" u="none" strike="noStrike" cap="none" normalizeH="0" baseline="0" dirty="0" smtClean="0" bmk="_Toc48692413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Об’єкти енергетичного менеджменту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428596" y="428604"/>
            <a:ext cx="8429684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sz="1400" b="1" i="0" u="none" strike="noStrike" cap="none" normalizeH="0" baseline="0" dirty="0" smtClean="0" bmk="_Toc486924132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uk-UA" sz="1600" b="1" dirty="0" smtClean="0" bmk="_Toc486924132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600" b="1" i="0" u="none" strike="noStrike" cap="none" normalizeH="0" baseline="0" dirty="0" smtClean="0" bmk="_Toc486924132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Структура системи</a:t>
            </a:r>
            <a:endParaRPr kumimoji="0" lang="uk-UA" sz="16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600" b="1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Інституціональна структура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Інституціональна структура - це підрозділи, керівні працівники і окремі спеціалісти, на яких покладається виконання завдань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МСЕнМ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Вона містить: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уповноваженого Міського голови з питань енергетичного менеджменту (заступника Міського голови);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відділ 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енергоменеджменту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начальник відділу та  головного спеціаліста , відповідно штатного розкладу);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енергетичного менеджера управління освіти та відповідальних з питань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енергомоніторингу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об’єктах управління;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енергетичного менеджера управління охорони здоров’я відповідальних з питань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енергомоніторингу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об’єктах управління;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енергетичного менеджера відділу молоді та спорту та відповідальних з питань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енергомоніторингу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об’єктах відділу;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енергетичного менеджера відділу культури та відповідальних з питань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енергомоніторингу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об’єктах відділу;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енергетичного менеджера управління  праці та соціального захисту населення;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відділ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підприємстві 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rgbClr val="26262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КП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«СТКЕ»;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відділ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підприємстві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КП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Сєвєродонецькліфт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за напрямком «Вуличне освітлення».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Функціональні обов’язки учасників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МСЕнМ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визначаються посадовими інструкціями.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500034" y="714356"/>
          <a:ext cx="8249639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трелка вправо 2"/>
          <p:cNvSpPr/>
          <p:nvPr/>
        </p:nvSpPr>
        <p:spPr>
          <a:xfrm>
            <a:off x="4214810" y="1142984"/>
            <a:ext cx="2500330" cy="35719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Організаційно управлінська структура міської ради</a:t>
            </a:r>
            <a:br>
              <a:rPr lang="uk-UA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85794"/>
            <a:ext cx="8839200" cy="609600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Алгоритм роботи </a:t>
            </a:r>
            <a:r>
              <a:rPr lang="uk-UA" sz="2400" b="1" dirty="0" err="1">
                <a:latin typeface="Times New Roman" pitchFamily="18" charset="0"/>
                <a:cs typeface="Times New Roman" pitchFamily="18" charset="0"/>
              </a:rPr>
              <a:t>енергоменеджерів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системи моніторингу споживання енергоресурсів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857224" y="2500306"/>
            <a:ext cx="5878513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z="1400" b="1"/>
              <a:t>Галузеві енергоменеджери</a:t>
            </a:r>
            <a:endParaRPr lang="ru-RU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762000" y="4587875"/>
            <a:ext cx="5876925" cy="393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z="1400" b="1" dirty="0" err="1" smtClean="0"/>
              <a:t>Енергоменеджер</a:t>
            </a:r>
            <a:r>
              <a:rPr lang="uk-UA" sz="1400" b="1" dirty="0" smtClean="0"/>
              <a:t> департаменту економіки</a:t>
            </a:r>
            <a:endParaRPr lang="ru-RU" dirty="0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762000" y="1447800"/>
            <a:ext cx="6548438" cy="3921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z="1400" b="1"/>
              <a:t>Відповідальні за збір інформації в установ</a:t>
            </a:r>
            <a:r>
              <a:rPr lang="uk-UA" sz="1400"/>
              <a:t>і</a:t>
            </a:r>
            <a:endParaRPr lang="ru-RU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762000" y="3933825"/>
            <a:ext cx="5876925" cy="393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z="1400" b="1"/>
              <a:t>Постачальні організації енергоресурсів</a:t>
            </a:r>
            <a:endParaRPr lang="ru-RU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1266825" y="1839913"/>
            <a:ext cx="0" cy="6556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1266825" y="1839913"/>
            <a:ext cx="2012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uk-UA" sz="1200" i="1"/>
              <a:t>покази приладів</a:t>
            </a:r>
          </a:p>
          <a:p>
            <a:r>
              <a:rPr lang="uk-UA" sz="1200" i="1"/>
              <a:t> обліку</a:t>
            </a:r>
            <a:endParaRPr lang="ru-RU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1266825" y="2887663"/>
            <a:ext cx="0" cy="10461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1266825" y="3148013"/>
            <a:ext cx="20129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uk-UA" sz="1200" i="1"/>
              <a:t>покази приладів </a:t>
            </a:r>
          </a:p>
          <a:p>
            <a:r>
              <a:rPr lang="uk-UA" sz="1200" i="1"/>
              <a:t>обліку</a:t>
            </a:r>
            <a:endParaRPr lang="ru-RU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 flipV="1">
            <a:off x="4625975" y="2887663"/>
            <a:ext cx="0" cy="10461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4791075" y="3017838"/>
            <a:ext cx="1512888" cy="787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uk-UA" sz="1200" i="1"/>
              <a:t>виставлені рахунків</a:t>
            </a:r>
            <a:endParaRPr lang="ru-RU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6638925" y="2755900"/>
            <a:ext cx="50323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>
            <a:off x="7143750" y="2755900"/>
            <a:ext cx="19050" cy="1968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 flipH="1">
            <a:off x="6629400" y="4724400"/>
            <a:ext cx="5032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38929" name="Rectangle 17"/>
          <p:cNvSpPr>
            <a:spLocks noChangeArrowheads="1"/>
          </p:cNvSpPr>
          <p:nvPr/>
        </p:nvSpPr>
        <p:spPr bwMode="auto">
          <a:xfrm>
            <a:off x="7391400" y="2971800"/>
            <a:ext cx="1219200" cy="1371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uk-UA" sz="1200" i="1"/>
          </a:p>
          <a:p>
            <a:r>
              <a:rPr lang="uk-UA" sz="1200" i="1"/>
              <a:t>узагальнена  інформація</a:t>
            </a:r>
          </a:p>
          <a:p>
            <a:r>
              <a:rPr lang="uk-UA" sz="1200" i="1"/>
              <a:t>щодо </a:t>
            </a:r>
          </a:p>
          <a:p>
            <a:r>
              <a:rPr lang="uk-UA" sz="1200" i="1"/>
              <a:t>споживанню</a:t>
            </a:r>
          </a:p>
          <a:p>
            <a:r>
              <a:rPr lang="uk-UA" sz="1200" i="1"/>
              <a:t>по галузі </a:t>
            </a:r>
            <a:endParaRPr lang="ru-RU"/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>
            <a:off x="1266825" y="4979988"/>
            <a:ext cx="0" cy="11795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38931" name="Rectangle 19"/>
          <p:cNvSpPr>
            <a:spLocks noChangeArrowheads="1"/>
          </p:cNvSpPr>
          <p:nvPr/>
        </p:nvSpPr>
        <p:spPr bwMode="auto">
          <a:xfrm>
            <a:off x="762000" y="6159500"/>
            <a:ext cx="5881688" cy="393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z="1400" b="1"/>
              <a:t>Перший заступник міського  голови</a:t>
            </a:r>
          </a:p>
          <a:p>
            <a:endParaRPr lang="ru-RU"/>
          </a:p>
        </p:txBody>
      </p:sp>
      <p:sp>
        <p:nvSpPr>
          <p:cNvPr id="38932" name="Rectangle 20"/>
          <p:cNvSpPr>
            <a:spLocks noChangeArrowheads="1"/>
          </p:cNvSpPr>
          <p:nvPr/>
        </p:nvSpPr>
        <p:spPr bwMode="auto">
          <a:xfrm>
            <a:off x="1433513" y="5241925"/>
            <a:ext cx="2351087" cy="549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uk-UA" sz="1200" i="1"/>
              <a:t>узагальнена  інформація щодо споживання по місту</a:t>
            </a:r>
            <a:endParaRPr lang="ru-RU"/>
          </a:p>
        </p:txBody>
      </p:sp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642910" y="285728"/>
            <a:ext cx="778674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800" b="1" i="0" u="none" strike="noStrike" cap="none" normalizeH="0" baseline="0" dirty="0" smtClean="0" bmk="_Toc486924136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uk-UA" b="1" dirty="0" smtClean="0" bmk="_Toc486924136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800" b="1" i="0" u="none" strike="noStrike" cap="none" normalizeH="0" baseline="0" dirty="0" smtClean="0" bmk="_Toc486924136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Програмні засоби</a:t>
            </a:r>
            <a:endParaRPr kumimoji="0" lang="uk-UA" sz="600" b="1" i="0" u="none" strike="noStrike" cap="none" normalizeH="0" baseline="0" dirty="0" smtClean="0" bmk="_Toc486924136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uk-UA" sz="600" b="1" dirty="0" smtClean="0" bmk="_Toc486924136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600" b="1" i="0" u="none" strike="noStrike" cap="none" normalizeH="0" baseline="0" dirty="0" smtClean="0" bmk="_Toc486924136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Програмні засоби повинні забезпечити автоматизацію процесів отримання, зберігання, обробки та відображення інформації в </a:t>
            </a:r>
            <a:r>
              <a:rPr kumimoji="0" lang="uk-UA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МСЕнМ</a:t>
            </a: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Використовується спеціалізована  програма – система щоденного</a:t>
            </a:r>
            <a:r>
              <a:rPr kumimoji="0" lang="uk-UA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моніторингу споживання енергоносії «Енергобаланс».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Введення даних</a:t>
            </a: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Аналіз даних</a:t>
            </a: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Адміністрування</a:t>
            </a: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643182"/>
            <a:ext cx="5572132" cy="348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G:\DB50B94D-D861-421D-90F3-AB392BC668EB_mw800_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214818"/>
            <a:ext cx="2428892" cy="18199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Содержимое 5" descr="economy_big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286644" y="3286124"/>
            <a:ext cx="1335075" cy="11127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1422</TotalTime>
  <Words>777</Words>
  <Application>Microsoft Office PowerPoint</Application>
  <PresentationFormat>Экран (4:3)</PresentationFormat>
  <Paragraphs>160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ПОЛОЖЕННЯ «Впровадження муніципальної системи енергетичного менеджменту в м. Сєвєродонецьку» </vt:lpstr>
      <vt:lpstr>Слайд 2</vt:lpstr>
      <vt:lpstr>Слайд 3</vt:lpstr>
      <vt:lpstr>Слайд 4</vt:lpstr>
      <vt:lpstr>Слайд 5</vt:lpstr>
      <vt:lpstr>Слайд 6</vt:lpstr>
      <vt:lpstr> Організаційно управлінська структура міської ради  </vt:lpstr>
      <vt:lpstr>Алгоритм роботи енергоменеджерів системи моніторингу споживання енергоресурсів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userMak1344</dc:creator>
  <cp:lastModifiedBy>userNot1459</cp:lastModifiedBy>
  <cp:revision>126</cp:revision>
  <dcterms:created xsi:type="dcterms:W3CDTF">2017-02-09T09:00:02Z</dcterms:created>
  <dcterms:modified xsi:type="dcterms:W3CDTF">2017-12-14T09:47:12Z</dcterms:modified>
</cp:coreProperties>
</file>