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63" r:id="rId4"/>
    <p:sldId id="258" r:id="rId5"/>
    <p:sldId id="270" r:id="rId6"/>
    <p:sldId id="264" r:id="rId7"/>
    <p:sldId id="269" r:id="rId8"/>
    <p:sldId id="261" r:id="rId9"/>
  </p:sldIdLst>
  <p:sldSz cx="9144000" cy="6858000" type="screen4x3"/>
  <p:notesSz cx="6858000" cy="9144000"/>
  <p:embeddedFontLst>
    <p:embeddedFont>
      <p:font typeface="Open Sans Extrabold" panose="020B0604020202020204" charset="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4020202020204" charset="0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94651" autoAdjust="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Romaniuk" userId="fdf5a0247ea9d818" providerId="LiveId" clId="{6A86C4F6-33DA-458A-98A4-C32F898688F5}"/>
    <pc:docChg chg="modSld">
      <pc:chgData name="Igor Romaniuk" userId="fdf5a0247ea9d818" providerId="LiveId" clId="{6A86C4F6-33DA-458A-98A4-C32F898688F5}" dt="2021-08-16T13:57:51.212" v="2"/>
      <pc:docMkLst>
        <pc:docMk/>
      </pc:docMkLst>
      <pc:sldChg chg="modSp mod">
        <pc:chgData name="Igor Romaniuk" userId="fdf5a0247ea9d818" providerId="LiveId" clId="{6A86C4F6-33DA-458A-98A4-C32F898688F5}" dt="2021-08-16T13:35:14.482" v="1" actId="1076"/>
        <pc:sldMkLst>
          <pc:docMk/>
          <pc:sldMk cId="0" sldId="256"/>
        </pc:sldMkLst>
        <pc:picChg chg="mod">
          <ac:chgData name="Igor Romaniuk" userId="fdf5a0247ea9d818" providerId="LiveId" clId="{6A86C4F6-33DA-458A-98A4-C32F898688F5}" dt="2021-08-16T13:35:14.482" v="1" actId="1076"/>
          <ac:picMkLst>
            <pc:docMk/>
            <pc:sldMk cId="0" sldId="256"/>
            <ac:picMk id="6" creationId="{48E27597-30FE-6445-83C0-BE43E1D0FB07}"/>
          </ac:picMkLst>
        </pc:picChg>
      </pc:sldChg>
      <pc:sldChg chg="modSp mod">
        <pc:chgData name="Igor Romaniuk" userId="fdf5a0247ea9d818" providerId="LiveId" clId="{6A86C4F6-33DA-458A-98A4-C32F898688F5}" dt="2021-08-16T13:34:20.753" v="0" actId="20577"/>
        <pc:sldMkLst>
          <pc:docMk/>
          <pc:sldMk cId="2358093346" sldId="262"/>
        </pc:sldMkLst>
        <pc:spChg chg="mod">
          <ac:chgData name="Igor Romaniuk" userId="fdf5a0247ea9d818" providerId="LiveId" clId="{6A86C4F6-33DA-458A-98A4-C32F898688F5}" dt="2021-08-16T13:34:20.753" v="0" actId="20577"/>
          <ac:spMkLst>
            <pc:docMk/>
            <pc:sldMk cId="2358093346" sldId="262"/>
            <ac:spMk id="5" creationId="{E95DA008-D2A2-394A-9E0D-5F288715AF0D}"/>
          </ac:spMkLst>
        </pc:spChg>
      </pc:sldChg>
      <pc:sldChg chg="modSp">
        <pc:chgData name="Igor Romaniuk" userId="fdf5a0247ea9d818" providerId="LiveId" clId="{6A86C4F6-33DA-458A-98A4-C32F898688F5}" dt="2021-08-16T13:57:51.212" v="2"/>
        <pc:sldMkLst>
          <pc:docMk/>
          <pc:sldMk cId="1948879668" sldId="264"/>
        </pc:sldMkLst>
        <pc:graphicFrameChg chg="mod">
          <ac:chgData name="Igor Romaniuk" userId="fdf5a0247ea9d818" providerId="LiveId" clId="{6A86C4F6-33DA-458A-98A4-C32F898688F5}" dt="2021-08-16T13:57:51.212" v="2"/>
          <ac:graphicFrameMkLst>
            <pc:docMk/>
            <pc:sldMk cId="1948879668" sldId="264"/>
            <ac:graphicFrameMk id="3" creationId="{6669CB2A-D2BE-F64F-BA5F-C576202D325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7C2505-5656-7747-8C29-2E906B1DD12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D5B265-8563-9241-8FFA-6097A5DEDD9D}">
      <dgm:prSet custT="1"/>
      <dgm:spPr>
        <a:ln>
          <a:solidFill>
            <a:schemeClr val="tx2"/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Підготовлено та розповсюджено опитувальники щодо </a:t>
          </a:r>
          <a:r>
            <a:rPr lang="uk-UA" sz="2000">
              <a:latin typeface="Arial" panose="020B0604020202020204" pitchFamily="34" charset="0"/>
              <a:cs typeface="Arial" panose="020B0604020202020204" pitchFamily="34" charset="0"/>
            </a:rPr>
            <a:t>комплексного благоустрою</a:t>
          </a:r>
          <a:endParaRPr lang="uk-U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C4FE0-5456-7942-9E5C-1088905CA3B6}" type="parTrans" cxnId="{8D730677-7F9D-DD42-90B5-38144E6F60CF}">
      <dgm:prSet/>
      <dgm:spPr/>
      <dgm:t>
        <a:bodyPr/>
        <a:lstStyle/>
        <a:p>
          <a:endParaRPr lang="ru-RU"/>
        </a:p>
      </dgm:t>
    </dgm:pt>
    <dgm:pt modelId="{30D1DC21-C5B5-3D4F-BB54-CB5EBE1FCFA3}" type="sibTrans" cxnId="{8D730677-7F9D-DD42-90B5-38144E6F60CF}">
      <dgm:prSet/>
      <dgm:spPr/>
      <dgm:t>
        <a:bodyPr/>
        <a:lstStyle/>
        <a:p>
          <a:endParaRPr lang="ru-RU"/>
        </a:p>
      </dgm:t>
    </dgm:pt>
    <dgm:pt modelId="{5F1B46B2-7AD4-9747-B543-C4D8CA08F559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Обрано пілотні об'єкти міста та сформовано перші ідеї щодо креативного перетворення</a:t>
          </a:r>
          <a:endParaRPr lang="aa-E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6645FF-8F4D-7A4E-857C-8A9AE33126CE}" type="parTrans" cxnId="{0EEE5942-19D2-514D-9655-C7D5D9207DE7}">
      <dgm:prSet/>
      <dgm:spPr/>
      <dgm:t>
        <a:bodyPr/>
        <a:lstStyle/>
        <a:p>
          <a:endParaRPr lang="ru-RU"/>
        </a:p>
      </dgm:t>
    </dgm:pt>
    <dgm:pt modelId="{5266C907-DF89-1246-ACAD-98E26464D13A}" type="sibTrans" cxnId="{0EEE5942-19D2-514D-9655-C7D5D9207DE7}">
      <dgm:prSet/>
      <dgm:spPr/>
      <dgm:t>
        <a:bodyPr/>
        <a:lstStyle/>
        <a:p>
          <a:endParaRPr lang="ru-RU"/>
        </a:p>
      </dgm:t>
    </dgm:pt>
    <dgm:pt modelId="{75FC8F0C-331F-114E-9E43-EE56954A4D2A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Сформовано робочу групу з креативного перетворення</a:t>
          </a:r>
          <a:endParaRPr lang="aa-E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A07579-450F-7146-9C9E-8D7E8A9D70D9}" type="sibTrans" cxnId="{E38DBD43-A064-2B4F-9CB7-F7F0B10972B5}">
      <dgm:prSet/>
      <dgm:spPr/>
      <dgm:t>
        <a:bodyPr/>
        <a:lstStyle/>
        <a:p>
          <a:endParaRPr lang="ru-RU"/>
        </a:p>
      </dgm:t>
    </dgm:pt>
    <dgm:pt modelId="{B711B4CF-997C-3144-977C-7FF1F1C0F7E3}" type="parTrans" cxnId="{E38DBD43-A064-2B4F-9CB7-F7F0B10972B5}">
      <dgm:prSet/>
      <dgm:spPr/>
      <dgm:t>
        <a:bodyPr/>
        <a:lstStyle/>
        <a:p>
          <a:endParaRPr lang="ru-RU"/>
        </a:p>
      </dgm:t>
    </dgm:pt>
    <dgm:pt modelId="{82623519-71DA-3A48-A659-8526B5B93F15}" type="pres">
      <dgm:prSet presAssocID="{D07C2505-5656-7747-8C29-2E906B1DD12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F38FE5-EECC-D045-B6FB-33F4B9E4B700}" type="pres">
      <dgm:prSet presAssocID="{75FC8F0C-331F-114E-9E43-EE56954A4D2A}" presName="circle1" presStyleLbl="node1" presStyleIdx="0" presStyleCnt="3"/>
      <dgm:spPr>
        <a:solidFill>
          <a:schemeClr val="accent1">
            <a:lumMod val="75000"/>
          </a:schemeClr>
        </a:solidFill>
      </dgm:spPr>
    </dgm:pt>
    <dgm:pt modelId="{96ACA7AA-DB03-CF44-812D-94E2B4ABC79D}" type="pres">
      <dgm:prSet presAssocID="{75FC8F0C-331F-114E-9E43-EE56954A4D2A}" presName="space" presStyleCnt="0"/>
      <dgm:spPr/>
    </dgm:pt>
    <dgm:pt modelId="{8F978551-F4DF-3046-A880-20CD91B65FC2}" type="pres">
      <dgm:prSet presAssocID="{75FC8F0C-331F-114E-9E43-EE56954A4D2A}" presName="rect1" presStyleLbl="alignAcc1" presStyleIdx="0" presStyleCnt="3" custLinFactNeighborX="26453"/>
      <dgm:spPr/>
      <dgm:t>
        <a:bodyPr/>
        <a:lstStyle/>
        <a:p>
          <a:endParaRPr lang="uk-UA"/>
        </a:p>
      </dgm:t>
    </dgm:pt>
    <dgm:pt modelId="{7A84E94B-3E0E-8243-97A8-1D4F9D6E9D16}" type="pres">
      <dgm:prSet presAssocID="{BED5B265-8563-9241-8FFA-6097A5DEDD9D}" presName="vertSpace2" presStyleLbl="node1" presStyleIdx="0" presStyleCnt="3"/>
      <dgm:spPr/>
    </dgm:pt>
    <dgm:pt modelId="{647A13A7-F245-8E42-B761-9135DD1FEB13}" type="pres">
      <dgm:prSet presAssocID="{BED5B265-8563-9241-8FFA-6097A5DEDD9D}" presName="circle2" presStyleLbl="node1" presStyleIdx="1" presStyleCnt="3"/>
      <dgm:spPr>
        <a:solidFill>
          <a:schemeClr val="accent1">
            <a:lumMod val="75000"/>
          </a:schemeClr>
        </a:solidFill>
      </dgm:spPr>
    </dgm:pt>
    <dgm:pt modelId="{32B78031-4F6C-E240-8BE1-8E461B291965}" type="pres">
      <dgm:prSet presAssocID="{BED5B265-8563-9241-8FFA-6097A5DEDD9D}" presName="rect2" presStyleLbl="alignAcc1" presStyleIdx="1" presStyleCnt="3" custScaleY="95663"/>
      <dgm:spPr/>
      <dgm:t>
        <a:bodyPr/>
        <a:lstStyle/>
        <a:p>
          <a:endParaRPr lang="uk-UA"/>
        </a:p>
      </dgm:t>
    </dgm:pt>
    <dgm:pt modelId="{C79893AD-41C8-0648-B70F-04E385A81278}" type="pres">
      <dgm:prSet presAssocID="{5F1B46B2-7AD4-9747-B543-C4D8CA08F559}" presName="vertSpace3" presStyleLbl="node1" presStyleIdx="1" presStyleCnt="3"/>
      <dgm:spPr/>
    </dgm:pt>
    <dgm:pt modelId="{83288862-D112-8944-B56A-BEEABE0B7013}" type="pres">
      <dgm:prSet presAssocID="{5F1B46B2-7AD4-9747-B543-C4D8CA08F559}" presName="circle3" presStyleLbl="node1" presStyleIdx="2" presStyleCnt="3"/>
      <dgm:spPr>
        <a:solidFill>
          <a:schemeClr val="accent1">
            <a:lumMod val="75000"/>
          </a:schemeClr>
        </a:solidFill>
      </dgm:spPr>
    </dgm:pt>
    <dgm:pt modelId="{F3D03FAF-1100-1B4F-A6C3-34BCFDE93029}" type="pres">
      <dgm:prSet presAssocID="{5F1B46B2-7AD4-9747-B543-C4D8CA08F559}" presName="rect3" presStyleLbl="alignAcc1" presStyleIdx="2" presStyleCnt="3" custLinFactNeighborX="292" custLinFactNeighborY="12121"/>
      <dgm:spPr/>
      <dgm:t>
        <a:bodyPr/>
        <a:lstStyle/>
        <a:p>
          <a:endParaRPr lang="uk-UA"/>
        </a:p>
      </dgm:t>
    </dgm:pt>
    <dgm:pt modelId="{C4236F04-EB0B-1644-923F-7EA1C4D8EE8F}" type="pres">
      <dgm:prSet presAssocID="{75FC8F0C-331F-114E-9E43-EE56954A4D2A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F57716-6BDF-8A4A-8676-49A946FE313D}" type="pres">
      <dgm:prSet presAssocID="{BED5B265-8563-9241-8FFA-6097A5DEDD9D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491334-0B1F-FD4D-A2CE-85A5B1134628}" type="pres">
      <dgm:prSet presAssocID="{5F1B46B2-7AD4-9747-B543-C4D8CA08F559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571DB10-D83A-2B46-BDED-4BAA18EDAFBD}" type="presOf" srcId="{75FC8F0C-331F-114E-9E43-EE56954A4D2A}" destId="{8F978551-F4DF-3046-A880-20CD91B65FC2}" srcOrd="0" destOrd="0" presId="urn:microsoft.com/office/officeart/2005/8/layout/target3"/>
    <dgm:cxn modelId="{4336A9E7-C010-4846-A82E-CCD7771C12D0}" type="presOf" srcId="{5F1B46B2-7AD4-9747-B543-C4D8CA08F559}" destId="{54491334-0B1F-FD4D-A2CE-85A5B1134628}" srcOrd="1" destOrd="0" presId="urn:microsoft.com/office/officeart/2005/8/layout/target3"/>
    <dgm:cxn modelId="{A3C6D908-ECF5-D844-97A8-A74D00E108A8}" type="presOf" srcId="{BED5B265-8563-9241-8FFA-6097A5DEDD9D}" destId="{9DF57716-6BDF-8A4A-8676-49A946FE313D}" srcOrd="1" destOrd="0" presId="urn:microsoft.com/office/officeart/2005/8/layout/target3"/>
    <dgm:cxn modelId="{52EB62B9-9E78-7F4F-8C9D-ECAAA777DC92}" type="presOf" srcId="{BED5B265-8563-9241-8FFA-6097A5DEDD9D}" destId="{32B78031-4F6C-E240-8BE1-8E461B291965}" srcOrd="0" destOrd="0" presId="urn:microsoft.com/office/officeart/2005/8/layout/target3"/>
    <dgm:cxn modelId="{F237AD6F-8706-E942-9C43-DFA6033D1263}" type="presOf" srcId="{5F1B46B2-7AD4-9747-B543-C4D8CA08F559}" destId="{F3D03FAF-1100-1B4F-A6C3-34BCFDE93029}" srcOrd="0" destOrd="0" presId="urn:microsoft.com/office/officeart/2005/8/layout/target3"/>
    <dgm:cxn modelId="{E38DBD43-A064-2B4F-9CB7-F7F0B10972B5}" srcId="{D07C2505-5656-7747-8C29-2E906B1DD123}" destId="{75FC8F0C-331F-114E-9E43-EE56954A4D2A}" srcOrd="0" destOrd="0" parTransId="{B711B4CF-997C-3144-977C-7FF1F1C0F7E3}" sibTransId="{27A07579-450F-7146-9C9E-8D7E8A9D70D9}"/>
    <dgm:cxn modelId="{49171300-9C33-414A-B8F6-6430E2C57668}" type="presOf" srcId="{75FC8F0C-331F-114E-9E43-EE56954A4D2A}" destId="{C4236F04-EB0B-1644-923F-7EA1C4D8EE8F}" srcOrd="1" destOrd="0" presId="urn:microsoft.com/office/officeart/2005/8/layout/target3"/>
    <dgm:cxn modelId="{0EEE5942-19D2-514D-9655-C7D5D9207DE7}" srcId="{D07C2505-5656-7747-8C29-2E906B1DD123}" destId="{5F1B46B2-7AD4-9747-B543-C4D8CA08F559}" srcOrd="2" destOrd="0" parTransId="{CC6645FF-8F4D-7A4E-857C-8A9AE33126CE}" sibTransId="{5266C907-DF89-1246-ACAD-98E26464D13A}"/>
    <dgm:cxn modelId="{8D730677-7F9D-DD42-90B5-38144E6F60CF}" srcId="{D07C2505-5656-7747-8C29-2E906B1DD123}" destId="{BED5B265-8563-9241-8FFA-6097A5DEDD9D}" srcOrd="1" destOrd="0" parTransId="{6CFC4FE0-5456-7942-9E5C-1088905CA3B6}" sibTransId="{30D1DC21-C5B5-3D4F-BB54-CB5EBE1FCFA3}"/>
    <dgm:cxn modelId="{A6CFCFE0-75EC-1B4D-BE73-24718C178462}" type="presOf" srcId="{D07C2505-5656-7747-8C29-2E906B1DD123}" destId="{82623519-71DA-3A48-A659-8526B5B93F15}" srcOrd="0" destOrd="0" presId="urn:microsoft.com/office/officeart/2005/8/layout/target3"/>
    <dgm:cxn modelId="{4A465EB2-86F5-6640-B1AB-4653F20F2A20}" type="presParOf" srcId="{82623519-71DA-3A48-A659-8526B5B93F15}" destId="{FBF38FE5-EECC-D045-B6FB-33F4B9E4B700}" srcOrd="0" destOrd="0" presId="urn:microsoft.com/office/officeart/2005/8/layout/target3"/>
    <dgm:cxn modelId="{534270C1-7213-5C4A-934F-3350975832B1}" type="presParOf" srcId="{82623519-71DA-3A48-A659-8526B5B93F15}" destId="{96ACA7AA-DB03-CF44-812D-94E2B4ABC79D}" srcOrd="1" destOrd="0" presId="urn:microsoft.com/office/officeart/2005/8/layout/target3"/>
    <dgm:cxn modelId="{E5ED2E3F-AB9E-B84B-A8B7-03BB76F6AE39}" type="presParOf" srcId="{82623519-71DA-3A48-A659-8526B5B93F15}" destId="{8F978551-F4DF-3046-A880-20CD91B65FC2}" srcOrd="2" destOrd="0" presId="urn:microsoft.com/office/officeart/2005/8/layout/target3"/>
    <dgm:cxn modelId="{03DE230E-1686-5345-9E51-A2914A60B7DB}" type="presParOf" srcId="{82623519-71DA-3A48-A659-8526B5B93F15}" destId="{7A84E94B-3E0E-8243-97A8-1D4F9D6E9D16}" srcOrd="3" destOrd="0" presId="urn:microsoft.com/office/officeart/2005/8/layout/target3"/>
    <dgm:cxn modelId="{40CA9EF1-F766-0343-9537-941952F4A72A}" type="presParOf" srcId="{82623519-71DA-3A48-A659-8526B5B93F15}" destId="{647A13A7-F245-8E42-B761-9135DD1FEB13}" srcOrd="4" destOrd="0" presId="urn:microsoft.com/office/officeart/2005/8/layout/target3"/>
    <dgm:cxn modelId="{B634A119-19AE-0D4B-A8EF-39F241388B50}" type="presParOf" srcId="{82623519-71DA-3A48-A659-8526B5B93F15}" destId="{32B78031-4F6C-E240-8BE1-8E461B291965}" srcOrd="5" destOrd="0" presId="urn:microsoft.com/office/officeart/2005/8/layout/target3"/>
    <dgm:cxn modelId="{C392A524-DEF1-3046-8A70-41184A25714E}" type="presParOf" srcId="{82623519-71DA-3A48-A659-8526B5B93F15}" destId="{C79893AD-41C8-0648-B70F-04E385A81278}" srcOrd="6" destOrd="0" presId="urn:microsoft.com/office/officeart/2005/8/layout/target3"/>
    <dgm:cxn modelId="{EA6EB31E-2816-364D-943C-CE3791B27F8D}" type="presParOf" srcId="{82623519-71DA-3A48-A659-8526B5B93F15}" destId="{83288862-D112-8944-B56A-BEEABE0B7013}" srcOrd="7" destOrd="0" presId="urn:microsoft.com/office/officeart/2005/8/layout/target3"/>
    <dgm:cxn modelId="{29991052-8874-9345-9DA3-ADA04878E11D}" type="presParOf" srcId="{82623519-71DA-3A48-A659-8526B5B93F15}" destId="{F3D03FAF-1100-1B4F-A6C3-34BCFDE93029}" srcOrd="8" destOrd="0" presId="urn:microsoft.com/office/officeart/2005/8/layout/target3"/>
    <dgm:cxn modelId="{486B936D-5FFD-B549-8ED5-DE4AFDDABDDC}" type="presParOf" srcId="{82623519-71DA-3A48-A659-8526B5B93F15}" destId="{C4236F04-EB0B-1644-923F-7EA1C4D8EE8F}" srcOrd="9" destOrd="0" presId="urn:microsoft.com/office/officeart/2005/8/layout/target3"/>
    <dgm:cxn modelId="{CD91D5E1-9BA2-BF42-A6E7-CF69271F4001}" type="presParOf" srcId="{82623519-71DA-3A48-A659-8526B5B93F15}" destId="{9DF57716-6BDF-8A4A-8676-49A946FE313D}" srcOrd="10" destOrd="0" presId="urn:microsoft.com/office/officeart/2005/8/layout/target3"/>
    <dgm:cxn modelId="{2E400700-E346-F24D-B3C1-149CE8061C4C}" type="presParOf" srcId="{82623519-71DA-3A48-A659-8526B5B93F15}" destId="{54491334-0B1F-FD4D-A2CE-85A5B1134628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1CF240-9C07-4F46-8A5F-BBDF74FDDC4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C91D1C-FEE1-6748-BDD6-0A78A5C8D45B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aa-ET" sz="2000" dirty="0">
              <a:latin typeface="Arial" panose="020B0604020202020204" pitchFamily="34" charset="0"/>
              <a:cs typeface="Arial" panose="020B0604020202020204" pitchFamily="34" charset="0"/>
            </a:rPr>
            <a:t>Збір інформації</a:t>
          </a:r>
        </a:p>
      </dgm:t>
    </dgm:pt>
    <dgm:pt modelId="{B26AA09A-E1A6-8F4F-AB58-62245B16EE69}" type="parTrans" cxnId="{B9ABD7F8-947D-004D-8D5C-411FFB8573DD}">
      <dgm:prSet/>
      <dgm:spPr/>
      <dgm:t>
        <a:bodyPr/>
        <a:lstStyle/>
        <a:p>
          <a:endParaRPr lang="ru-RU"/>
        </a:p>
      </dgm:t>
    </dgm:pt>
    <dgm:pt modelId="{8AD2936F-4C8F-0845-9F2C-49E24B849DC2}" type="sibTrans" cxnId="{B9ABD7F8-947D-004D-8D5C-411FFB8573DD}">
      <dgm:prSet/>
      <dgm:spPr/>
      <dgm:t>
        <a:bodyPr/>
        <a:lstStyle/>
        <a:p>
          <a:endParaRPr lang="ru-RU"/>
        </a:p>
      </dgm:t>
    </dgm:pt>
    <dgm:pt modelId="{0A0F0263-305A-9F4F-905C-B8AB194A45A4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aa-ET" sz="2000" dirty="0">
              <a:latin typeface="Arial" panose="020B0604020202020204" pitchFamily="34" charset="0"/>
              <a:cs typeface="Arial" panose="020B0604020202020204" pitchFamily="34" charset="0"/>
            </a:rPr>
            <a:t>Розробка Концепції креативного перетворення </a:t>
          </a:r>
        </a:p>
      </dgm:t>
    </dgm:pt>
    <dgm:pt modelId="{9B1DD75E-4416-E147-984C-C979DEC34C30}" type="parTrans" cxnId="{6592BE2D-EBED-A94E-A9B6-0263C75F6767}">
      <dgm:prSet/>
      <dgm:spPr/>
      <dgm:t>
        <a:bodyPr/>
        <a:lstStyle/>
        <a:p>
          <a:endParaRPr lang="ru-RU"/>
        </a:p>
      </dgm:t>
    </dgm:pt>
    <dgm:pt modelId="{3F7FD506-1EE6-A640-BE5B-EC05F41DE6A2}" type="sibTrans" cxnId="{6592BE2D-EBED-A94E-A9B6-0263C75F6767}">
      <dgm:prSet/>
      <dgm:spPr/>
      <dgm:t>
        <a:bodyPr/>
        <a:lstStyle/>
        <a:p>
          <a:endParaRPr lang="ru-RU"/>
        </a:p>
      </dgm:t>
    </dgm:pt>
    <dgm:pt modelId="{6C2DAACC-D1D6-EB4F-BE35-D725A57E29E4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aa-ET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Проведення робочих зустрічей</a:t>
          </a:r>
        </a:p>
      </dgm:t>
    </dgm:pt>
    <dgm:pt modelId="{648DCA24-B9D9-B64C-BC74-C35C87974019}" type="parTrans" cxnId="{EFD512F1-2FF6-9A42-853B-D88BD3D011F0}">
      <dgm:prSet/>
      <dgm:spPr/>
      <dgm:t>
        <a:bodyPr/>
        <a:lstStyle/>
        <a:p>
          <a:endParaRPr lang="ru-RU"/>
        </a:p>
      </dgm:t>
    </dgm:pt>
    <dgm:pt modelId="{9B928278-34CF-134E-BB95-FE265CC2659E}" type="sibTrans" cxnId="{EFD512F1-2FF6-9A42-853B-D88BD3D011F0}">
      <dgm:prSet/>
      <dgm:spPr/>
      <dgm:t>
        <a:bodyPr/>
        <a:lstStyle/>
        <a:p>
          <a:endParaRPr lang="ru-RU"/>
        </a:p>
      </dgm:t>
    </dgm:pt>
    <dgm:pt modelId="{8EFA1844-21D4-6642-8CB6-3B5EBB2C42C5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aa-ET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Підготовка Каталог</a:t>
          </a:r>
          <a:r>
            <a:rPr lang="uk-UA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</a:t>
          </a:r>
          <a:r>
            <a:rPr lang="aa-ET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урбаністичних, арт- та дизайн-рішень</a:t>
          </a:r>
        </a:p>
      </dgm:t>
    </dgm:pt>
    <dgm:pt modelId="{F241728D-CB94-AE46-91B9-6AC2C0266835}" type="parTrans" cxnId="{5B0D4082-8879-184D-ABF0-FF34C5D87031}">
      <dgm:prSet/>
      <dgm:spPr/>
      <dgm:t>
        <a:bodyPr/>
        <a:lstStyle/>
        <a:p>
          <a:endParaRPr lang="ru-RU"/>
        </a:p>
      </dgm:t>
    </dgm:pt>
    <dgm:pt modelId="{CD5C9F32-BE28-3743-A9E2-FD6F14E78005}" type="sibTrans" cxnId="{5B0D4082-8879-184D-ABF0-FF34C5D87031}">
      <dgm:prSet/>
      <dgm:spPr/>
      <dgm:t>
        <a:bodyPr/>
        <a:lstStyle/>
        <a:p>
          <a:endParaRPr lang="ru-RU"/>
        </a:p>
      </dgm:t>
    </dgm:pt>
    <dgm:pt modelId="{FC159091-0607-A944-AEE7-2AF39FEBDE5D}">
      <dgm:prSet custT="1"/>
      <dgm:spPr>
        <a:ln>
          <a:solidFill>
            <a:schemeClr val="tx2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Презентація </a:t>
          </a:r>
          <a:r>
            <a:rPr lang="aa-ET" sz="2000" dirty="0">
              <a:latin typeface="Arial" panose="020B0604020202020204" pitchFamily="34" charset="0"/>
              <a:cs typeface="Arial" panose="020B0604020202020204" pitchFamily="34" charset="0"/>
            </a:rPr>
            <a:t>Каталог</a:t>
          </a: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aa-ET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spcAft>
              <a:spcPts val="0"/>
            </a:spcAft>
          </a:pP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широкому загалу</a:t>
          </a:r>
          <a:endParaRPr lang="aa-E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E3009-BCE7-8242-AE60-9809CAF0C58E}" type="parTrans" cxnId="{452A568D-E1F2-B84C-B5BE-1778AB188393}">
      <dgm:prSet/>
      <dgm:spPr/>
      <dgm:t>
        <a:bodyPr/>
        <a:lstStyle/>
        <a:p>
          <a:endParaRPr lang="ru-RU"/>
        </a:p>
      </dgm:t>
    </dgm:pt>
    <dgm:pt modelId="{8315AE7B-4777-1442-AEAF-A58B81353654}" type="sibTrans" cxnId="{452A568D-E1F2-B84C-B5BE-1778AB188393}">
      <dgm:prSet/>
      <dgm:spPr/>
      <dgm:t>
        <a:bodyPr/>
        <a:lstStyle/>
        <a:p>
          <a:endParaRPr lang="ru-RU"/>
        </a:p>
      </dgm:t>
    </dgm:pt>
    <dgm:pt modelId="{E91B34CB-9BEA-EE41-919E-A5833EC9FC3F}" type="pres">
      <dgm:prSet presAssocID="{BC1CF240-9C07-4F46-8A5F-BBDF74FDDC4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9359B2E2-5A72-5D48-B127-158686554D45}" type="pres">
      <dgm:prSet presAssocID="{BC1CF240-9C07-4F46-8A5F-BBDF74FDDC4A}" presName="pyramid" presStyleLbl="node1" presStyleIdx="0" presStyleCnt="1"/>
      <dgm:spPr>
        <a:solidFill>
          <a:schemeClr val="accent1">
            <a:lumMod val="75000"/>
          </a:schemeClr>
        </a:solidFill>
      </dgm:spPr>
    </dgm:pt>
    <dgm:pt modelId="{ACD78E4C-F3AE-C341-981C-B57E7BF2C825}" type="pres">
      <dgm:prSet presAssocID="{BC1CF240-9C07-4F46-8A5F-BBDF74FDDC4A}" presName="theList" presStyleCnt="0"/>
      <dgm:spPr/>
    </dgm:pt>
    <dgm:pt modelId="{5EE73C6F-C52E-A54B-BE7D-6EC57F89DAC3}" type="pres">
      <dgm:prSet presAssocID="{CDC91D1C-FEE1-6748-BDD6-0A78A5C8D45B}" presName="aNode" presStyleLbl="fgAcc1" presStyleIdx="0" presStyleCnt="5" custScaleX="1552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FE9895-BD66-5D40-8C79-D92725430FD2}" type="pres">
      <dgm:prSet presAssocID="{CDC91D1C-FEE1-6748-BDD6-0A78A5C8D45B}" presName="aSpace" presStyleCnt="0"/>
      <dgm:spPr/>
    </dgm:pt>
    <dgm:pt modelId="{55D002FC-BE21-2D47-A18D-2C5218EE8A73}" type="pres">
      <dgm:prSet presAssocID="{0A0F0263-305A-9F4F-905C-B8AB194A45A4}" presName="aNode" presStyleLbl="fgAcc1" presStyleIdx="1" presStyleCnt="5" custScaleX="1572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55CAB1-A622-D141-AA7C-F1211A62C4B9}" type="pres">
      <dgm:prSet presAssocID="{0A0F0263-305A-9F4F-905C-B8AB194A45A4}" presName="aSpace" presStyleCnt="0"/>
      <dgm:spPr/>
    </dgm:pt>
    <dgm:pt modelId="{20A4FA9D-4416-F14F-909E-860DA66200D9}" type="pres">
      <dgm:prSet presAssocID="{6C2DAACC-D1D6-EB4F-BE35-D725A57E29E4}" presName="aNode" presStyleLbl="fgAcc1" presStyleIdx="2" presStyleCnt="5" custScaleX="1581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6D9E2F-EB15-A848-ADA7-F628B8CF6A93}" type="pres">
      <dgm:prSet presAssocID="{6C2DAACC-D1D6-EB4F-BE35-D725A57E29E4}" presName="aSpace" presStyleCnt="0"/>
      <dgm:spPr/>
    </dgm:pt>
    <dgm:pt modelId="{3220F74A-8793-C846-8A46-DEC105C2A6DC}" type="pres">
      <dgm:prSet presAssocID="{8EFA1844-21D4-6642-8CB6-3B5EBB2C42C5}" presName="aNode" presStyleLbl="fgAcc1" presStyleIdx="3" presStyleCnt="5" custScaleX="1586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CF8E38-6AB9-5840-AABA-71EC009F0414}" type="pres">
      <dgm:prSet presAssocID="{8EFA1844-21D4-6642-8CB6-3B5EBB2C42C5}" presName="aSpace" presStyleCnt="0"/>
      <dgm:spPr/>
    </dgm:pt>
    <dgm:pt modelId="{FDB21DF1-9F18-1A4D-92BB-0EF78655776A}" type="pres">
      <dgm:prSet presAssocID="{FC159091-0607-A944-AEE7-2AF39FEBDE5D}" presName="aNode" presStyleLbl="fgAcc1" presStyleIdx="4" presStyleCnt="5" custScaleX="1590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C57CA4-98B4-F740-9759-0C3A9FC098EA}" type="pres">
      <dgm:prSet presAssocID="{FC159091-0607-A944-AEE7-2AF39FEBDE5D}" presName="aSpace" presStyleCnt="0"/>
      <dgm:spPr/>
    </dgm:pt>
  </dgm:ptLst>
  <dgm:cxnLst>
    <dgm:cxn modelId="{6592BE2D-EBED-A94E-A9B6-0263C75F6767}" srcId="{BC1CF240-9C07-4F46-8A5F-BBDF74FDDC4A}" destId="{0A0F0263-305A-9F4F-905C-B8AB194A45A4}" srcOrd="1" destOrd="0" parTransId="{9B1DD75E-4416-E147-984C-C979DEC34C30}" sibTransId="{3F7FD506-1EE6-A640-BE5B-EC05F41DE6A2}"/>
    <dgm:cxn modelId="{EFD512F1-2FF6-9A42-853B-D88BD3D011F0}" srcId="{BC1CF240-9C07-4F46-8A5F-BBDF74FDDC4A}" destId="{6C2DAACC-D1D6-EB4F-BE35-D725A57E29E4}" srcOrd="2" destOrd="0" parTransId="{648DCA24-B9D9-B64C-BC74-C35C87974019}" sibTransId="{9B928278-34CF-134E-BB95-FE265CC2659E}"/>
    <dgm:cxn modelId="{06FF61B2-DD96-344F-A2AF-CCAC1ACB8E8A}" type="presOf" srcId="{FC159091-0607-A944-AEE7-2AF39FEBDE5D}" destId="{FDB21DF1-9F18-1A4D-92BB-0EF78655776A}" srcOrd="0" destOrd="0" presId="urn:microsoft.com/office/officeart/2005/8/layout/pyramid2"/>
    <dgm:cxn modelId="{B9ABD7F8-947D-004D-8D5C-411FFB8573DD}" srcId="{BC1CF240-9C07-4F46-8A5F-BBDF74FDDC4A}" destId="{CDC91D1C-FEE1-6748-BDD6-0A78A5C8D45B}" srcOrd="0" destOrd="0" parTransId="{B26AA09A-E1A6-8F4F-AB58-62245B16EE69}" sibTransId="{8AD2936F-4C8F-0845-9F2C-49E24B849DC2}"/>
    <dgm:cxn modelId="{5B0D4082-8879-184D-ABF0-FF34C5D87031}" srcId="{BC1CF240-9C07-4F46-8A5F-BBDF74FDDC4A}" destId="{8EFA1844-21D4-6642-8CB6-3B5EBB2C42C5}" srcOrd="3" destOrd="0" parTransId="{F241728D-CB94-AE46-91B9-6AC2C0266835}" sibTransId="{CD5C9F32-BE28-3743-A9E2-FD6F14E78005}"/>
    <dgm:cxn modelId="{452A568D-E1F2-B84C-B5BE-1778AB188393}" srcId="{BC1CF240-9C07-4F46-8A5F-BBDF74FDDC4A}" destId="{FC159091-0607-A944-AEE7-2AF39FEBDE5D}" srcOrd="4" destOrd="0" parTransId="{EC4E3009-BCE7-8242-AE60-9809CAF0C58E}" sibTransId="{8315AE7B-4777-1442-AEAF-A58B81353654}"/>
    <dgm:cxn modelId="{4CFC3AD7-9137-7944-9B22-C1AFEA9BA1D3}" type="presOf" srcId="{BC1CF240-9C07-4F46-8A5F-BBDF74FDDC4A}" destId="{E91B34CB-9BEA-EE41-919E-A5833EC9FC3F}" srcOrd="0" destOrd="0" presId="urn:microsoft.com/office/officeart/2005/8/layout/pyramid2"/>
    <dgm:cxn modelId="{64BFCC55-2A6D-2A40-A967-4B8B66E87C71}" type="presOf" srcId="{6C2DAACC-D1D6-EB4F-BE35-D725A57E29E4}" destId="{20A4FA9D-4416-F14F-909E-860DA66200D9}" srcOrd="0" destOrd="0" presId="urn:microsoft.com/office/officeart/2005/8/layout/pyramid2"/>
    <dgm:cxn modelId="{5CE4EC99-0B2C-B343-B5C9-D3169A006C52}" type="presOf" srcId="{CDC91D1C-FEE1-6748-BDD6-0A78A5C8D45B}" destId="{5EE73C6F-C52E-A54B-BE7D-6EC57F89DAC3}" srcOrd="0" destOrd="0" presId="urn:microsoft.com/office/officeart/2005/8/layout/pyramid2"/>
    <dgm:cxn modelId="{C2C8B41C-5D67-A44C-8F38-9928F54EFACF}" type="presOf" srcId="{8EFA1844-21D4-6642-8CB6-3B5EBB2C42C5}" destId="{3220F74A-8793-C846-8A46-DEC105C2A6DC}" srcOrd="0" destOrd="0" presId="urn:microsoft.com/office/officeart/2005/8/layout/pyramid2"/>
    <dgm:cxn modelId="{0CF5AC3C-FF73-C144-8FA3-7E2015A472B0}" type="presOf" srcId="{0A0F0263-305A-9F4F-905C-B8AB194A45A4}" destId="{55D002FC-BE21-2D47-A18D-2C5218EE8A73}" srcOrd="0" destOrd="0" presId="urn:microsoft.com/office/officeart/2005/8/layout/pyramid2"/>
    <dgm:cxn modelId="{9644BB76-64D3-BD43-878A-7F6617C7FDC8}" type="presParOf" srcId="{E91B34CB-9BEA-EE41-919E-A5833EC9FC3F}" destId="{9359B2E2-5A72-5D48-B127-158686554D45}" srcOrd="0" destOrd="0" presId="urn:microsoft.com/office/officeart/2005/8/layout/pyramid2"/>
    <dgm:cxn modelId="{BA2890CB-3B6D-3F49-8856-3CF697212279}" type="presParOf" srcId="{E91B34CB-9BEA-EE41-919E-A5833EC9FC3F}" destId="{ACD78E4C-F3AE-C341-981C-B57E7BF2C825}" srcOrd="1" destOrd="0" presId="urn:microsoft.com/office/officeart/2005/8/layout/pyramid2"/>
    <dgm:cxn modelId="{2606C794-B796-3340-A160-0720B08CD289}" type="presParOf" srcId="{ACD78E4C-F3AE-C341-981C-B57E7BF2C825}" destId="{5EE73C6F-C52E-A54B-BE7D-6EC57F89DAC3}" srcOrd="0" destOrd="0" presId="urn:microsoft.com/office/officeart/2005/8/layout/pyramid2"/>
    <dgm:cxn modelId="{79F7C2FC-26A6-7B4D-AD82-D8F3C0440E1D}" type="presParOf" srcId="{ACD78E4C-F3AE-C341-981C-B57E7BF2C825}" destId="{6DFE9895-BD66-5D40-8C79-D92725430FD2}" srcOrd="1" destOrd="0" presId="urn:microsoft.com/office/officeart/2005/8/layout/pyramid2"/>
    <dgm:cxn modelId="{F263B55B-8221-8340-8E1F-20F505A522C7}" type="presParOf" srcId="{ACD78E4C-F3AE-C341-981C-B57E7BF2C825}" destId="{55D002FC-BE21-2D47-A18D-2C5218EE8A73}" srcOrd="2" destOrd="0" presId="urn:microsoft.com/office/officeart/2005/8/layout/pyramid2"/>
    <dgm:cxn modelId="{5E758F19-21D3-A049-B640-1DDF7099CA60}" type="presParOf" srcId="{ACD78E4C-F3AE-C341-981C-B57E7BF2C825}" destId="{FB55CAB1-A622-D141-AA7C-F1211A62C4B9}" srcOrd="3" destOrd="0" presId="urn:microsoft.com/office/officeart/2005/8/layout/pyramid2"/>
    <dgm:cxn modelId="{BA4C9062-24D9-D84A-B05B-0D9F6ECF1BD1}" type="presParOf" srcId="{ACD78E4C-F3AE-C341-981C-B57E7BF2C825}" destId="{20A4FA9D-4416-F14F-909E-860DA66200D9}" srcOrd="4" destOrd="0" presId="urn:microsoft.com/office/officeart/2005/8/layout/pyramid2"/>
    <dgm:cxn modelId="{49673663-30E2-5D44-90D0-4BFE1375DB3A}" type="presParOf" srcId="{ACD78E4C-F3AE-C341-981C-B57E7BF2C825}" destId="{E36D9E2F-EB15-A848-ADA7-F628B8CF6A93}" srcOrd="5" destOrd="0" presId="urn:microsoft.com/office/officeart/2005/8/layout/pyramid2"/>
    <dgm:cxn modelId="{F109A527-EDFE-7C45-B795-513C763042D7}" type="presParOf" srcId="{ACD78E4C-F3AE-C341-981C-B57E7BF2C825}" destId="{3220F74A-8793-C846-8A46-DEC105C2A6DC}" srcOrd="6" destOrd="0" presId="urn:microsoft.com/office/officeart/2005/8/layout/pyramid2"/>
    <dgm:cxn modelId="{D155F533-6393-5B4F-93BF-175424F191D7}" type="presParOf" srcId="{ACD78E4C-F3AE-C341-981C-B57E7BF2C825}" destId="{E0CF8E38-6AB9-5840-AABA-71EC009F0414}" srcOrd="7" destOrd="0" presId="urn:microsoft.com/office/officeart/2005/8/layout/pyramid2"/>
    <dgm:cxn modelId="{6C210A99-2248-D34C-B2E8-08C22F9A967F}" type="presParOf" srcId="{ACD78E4C-F3AE-C341-981C-B57E7BF2C825}" destId="{FDB21DF1-9F18-1A4D-92BB-0EF78655776A}" srcOrd="8" destOrd="0" presId="urn:microsoft.com/office/officeart/2005/8/layout/pyramid2"/>
    <dgm:cxn modelId="{8A841F49-C07D-7547-94CA-AA06A5D8B827}" type="presParOf" srcId="{ACD78E4C-F3AE-C341-981C-B57E7BF2C825}" destId="{70C57CA4-98B4-F740-9759-0C3A9FC098EA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4992B-BEFD-E94D-8BBD-9993CA55DC14}" type="datetimeFigureOut">
              <a:rPr lang="aa-ET" smtClean="0"/>
              <a:t>20/08/2021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E94D2-EF92-904C-9FF4-C2C09C379ED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2171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E94D2-EF92-904C-9FF4-C2C09C379ED6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7521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76256" y="1052736"/>
            <a:ext cx="2133600" cy="365125"/>
          </a:xfrm>
        </p:spPr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8043890" cy="428628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600200"/>
            <a:ext cx="8043890" cy="4525963"/>
          </a:xfrm>
        </p:spPr>
        <p:txBody>
          <a:bodyPr>
            <a:normAutofit/>
          </a:bodyPr>
          <a:lstStyle>
            <a:lvl1pPr>
              <a:buNone/>
              <a:defRPr sz="1600"/>
            </a:lvl1pPr>
            <a:lvl3pPr algn="l">
              <a:defRPr/>
            </a:lvl3pPr>
          </a:lstStyle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F761A-7EE7-4BE2-A7DD-5C61A9AC5C4B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1C14A-49F6-4BA5-90C5-57E90CD336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10147"/>
            <a:ext cx="8712970" cy="19442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700" dirty="0">
                <a:solidFill>
                  <a:schemeClr val="bg1"/>
                </a:solidFill>
                <a:latin typeface="Open Sans Extrabold" pitchFamily="34" charset="0"/>
                <a:cs typeface="Open Sans Extrabold" pitchFamily="34" charset="0"/>
              </a:rPr>
              <a:t>Креативне перетворення м. Сєвєродонецьк</a:t>
            </a:r>
            <a:r>
              <a:rPr lang="aa-ET" sz="2700" dirty="0">
                <a:solidFill>
                  <a:schemeClr val="bg1"/>
                </a:solidFill>
                <a:latin typeface="Open Sans Extrabold" pitchFamily="34" charset="0"/>
                <a:cs typeface="Open Sans Extrabold" pitchFamily="34" charset="0"/>
              </a:rPr>
              <a:t>: зміст і шляхи реалізації</a:t>
            </a:r>
            <a:endParaRPr lang="ru-RU" sz="2700" b="1" dirty="0">
              <a:solidFill>
                <a:schemeClr val="accent6">
                  <a:lumMod val="40000"/>
                  <a:lumOff val="60000"/>
                </a:schemeClr>
              </a:solidFill>
              <a:latin typeface="Open Sans Extrabold" pitchFamily="34" charset="0"/>
              <a:cs typeface="Open Sans Extrabol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6093296"/>
            <a:ext cx="2016224" cy="432048"/>
          </a:xfrm>
        </p:spPr>
        <p:txBody>
          <a:bodyPr>
            <a:normAutofit fontScale="85000" lnSpcReduction="10000"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19 </a:t>
            </a:r>
            <a:r>
              <a:rPr lang="ru-RU" sz="1600" dirty="0" err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серпня</a:t>
            </a:r>
            <a:r>
              <a:rPr lang="ru-RU" sz="16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uk-UA" sz="16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2021 року</a:t>
            </a:r>
            <a:endParaRPr lang="ru-RU" sz="16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E27597-30FE-6445-83C0-BE43E1D0FB0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614299"/>
            <a:ext cx="4868660" cy="300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>
            <a:extLst>
              <a:ext uri="{FF2B5EF4-FFF2-40B4-BE49-F238E27FC236}">
                <a16:creationId xmlns:a16="http://schemas.microsoft.com/office/drawing/2014/main" xmlns="" id="{E95DA008-D2A2-394A-9E0D-5F288715A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81" y="1787763"/>
            <a:ext cx="8351837" cy="424815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</a:pPr>
            <a:r>
              <a:rPr lang="uk-UA" sz="2000" b="1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Головна мета:  </a:t>
            </a:r>
            <a:r>
              <a:rPr lang="uk-UA" sz="2000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розвиток культури добросусідства та громадянської активності в багатоквартирному житловому секторі цільових міст</a:t>
            </a:r>
          </a:p>
          <a:p>
            <a:pPr marL="0" indent="0" algn="just">
              <a:spcBef>
                <a:spcPts val="600"/>
              </a:spcBef>
            </a:pPr>
            <a:r>
              <a:rPr lang="uk-UA" sz="2000" b="1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Виконавець:  </a:t>
            </a:r>
            <a:r>
              <a:rPr lang="uk-UA" sz="2000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ВБО «Інститут місцевого розвитку» за підтримки проєкту USAID «Демократичне врядування у Східній Україні»</a:t>
            </a:r>
          </a:p>
          <a:p>
            <a:pPr marL="0" indent="0" algn="just">
              <a:spcBef>
                <a:spcPts val="600"/>
              </a:spcBef>
            </a:pPr>
            <a:r>
              <a:rPr lang="uk-UA" sz="2000" b="1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Термін упровадження: </a:t>
            </a:r>
            <a:r>
              <a:rPr lang="uk-UA" sz="2000" dirty="0"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квітень 2021 р. – серпень 2022 р.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0426CE44-0F57-F049-A0A0-C8C7166F60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7102" y="1196430"/>
            <a:ext cx="8669796" cy="4286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sz="28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Огляд проєкту «Добрі сусіди – одна країна»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CEAB09CF-7446-704B-976C-3FAD4392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1" y="3861048"/>
            <a:ext cx="2392166" cy="2088232"/>
          </a:xfrm>
          <a:prstGeom prst="rect">
            <a:avLst/>
          </a:prstGeom>
        </p:spPr>
      </p:pic>
      <p:pic>
        <p:nvPicPr>
          <p:cNvPr id="8" name="Рисунок 7" descr="C:\Users\User\Desktop\2021\Добр. соседи\Презентации\file_13.jpg">
            <a:extLst>
              <a:ext uri="{FF2B5EF4-FFF2-40B4-BE49-F238E27FC236}">
                <a16:creationId xmlns:a16="http://schemas.microsoft.com/office/drawing/2014/main" xmlns="" id="{3953C298-E516-40DA-9332-8205792918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11838"/>
            <a:ext cx="6120680" cy="2037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09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62" y="1146883"/>
            <a:ext cx="8352928" cy="428628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Виконавець: Інститут місцевого розвитку</a:t>
            </a:r>
            <a:endParaRPr lang="ru-RU" sz="2800" b="1" dirty="0">
              <a:solidFill>
                <a:srgbClr val="005773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5" name="Объект 2">
            <a:extLst>
              <a:ext uri="{FF2B5EF4-FFF2-40B4-BE49-F238E27FC236}">
                <a16:creationId xmlns:a16="http://schemas.microsoft.com/office/drawing/2014/main" xmlns="" id="{88658FF4-658D-0F46-998C-308E95D3E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646" t="23072" r="53534" b="39290"/>
          <a:stretch/>
        </p:blipFill>
        <p:spPr>
          <a:xfrm>
            <a:off x="5423376" y="1608011"/>
            <a:ext cx="3354671" cy="1928936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44A92CEF-B486-7942-9F20-FEBED434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9655" t="49876" r="11356" b="10793"/>
          <a:stretch/>
        </p:blipFill>
        <p:spPr>
          <a:xfrm>
            <a:off x="5423376" y="3671169"/>
            <a:ext cx="3354671" cy="1903566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xmlns="" id="{1D9306C0-06E0-8143-AD1A-587C2578B5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9653" t="51499" r="13352" b="10792"/>
          <a:stretch/>
        </p:blipFill>
        <p:spPr>
          <a:xfrm>
            <a:off x="3136795" y="4908055"/>
            <a:ext cx="2218230" cy="1271870"/>
          </a:xfrm>
          <a:prstGeom prst="rect">
            <a:avLst/>
          </a:prstGeom>
        </p:spPr>
      </p:pic>
      <p:pic>
        <p:nvPicPr>
          <p:cNvPr id="8" name="Объект 1">
            <a:extLst>
              <a:ext uri="{FF2B5EF4-FFF2-40B4-BE49-F238E27FC236}">
                <a16:creationId xmlns:a16="http://schemas.microsoft.com/office/drawing/2014/main" xmlns="" id="{6567D485-A41A-4C02-A9B3-0B293DAEA7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5201" t="55550" r="51863" b="15924"/>
          <a:stretch/>
        </p:blipFill>
        <p:spPr>
          <a:xfrm>
            <a:off x="512269" y="4908055"/>
            <a:ext cx="2527185" cy="1271870"/>
          </a:xfrm>
          <a:prstGeom prst="rect">
            <a:avLst/>
          </a:prstGeom>
        </p:spPr>
      </p:pic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ABC223D9-CA3C-4673-B94A-4A56AC5003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6333" y="1618673"/>
            <a:ext cx="4566087" cy="330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Рік створення: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2004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Консультант із таких питань: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177800" algn="l"/>
              </a:tabLst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місцевий соціально-економічний, енергетичний, екологічний  розвиток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177800" algn="l"/>
              </a:tabLst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реформування і розвиток ЖКГ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створення і діяльність ОСББ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залучення громадськості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удосконалення системи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соцзахисту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реалізація інформаційних кампаній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впровадження освітніх програм </a:t>
            </a:r>
          </a:p>
          <a:p>
            <a:pPr marL="285750" indent="-285750"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проведення тренінгів тощо </a:t>
            </a:r>
          </a:p>
        </p:txBody>
      </p:sp>
    </p:spTree>
    <p:extLst>
      <p:ext uri="{BB962C8B-B14F-4D97-AF65-F5344CB8AC3E}">
        <p14:creationId xmlns:p14="http://schemas.microsoft.com/office/powerpoint/2010/main" val="225311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80" y="1196752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uk-UA" sz="25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Завдання: Комунікаційна кампанія «Від ОСББ до креативного простору твого міста»</a:t>
            </a:r>
            <a:endParaRPr lang="ru-RU" sz="2500" b="1" dirty="0">
              <a:solidFill>
                <a:srgbClr val="005773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85443080-E9F5-9748-ADA2-4EFB87C5D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80" y="1844824"/>
            <a:ext cx="8229600" cy="41767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 ідея</a:t>
            </a:r>
            <a:r>
              <a:rPr lang="uk-UA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створення креативних концепцій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перетворення громадського простору міста 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унікальний урбаністичний артоб’єкт із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використанням об’єднувального потенціалу ОСББ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uk-UA" sz="2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Креативні заходи: </a:t>
            </a:r>
          </a:p>
          <a:p>
            <a:pPr>
              <a:spcBef>
                <a:spcPts val="0"/>
              </a:spcBef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Арт-оздоблення твердого покриття доріг</a:t>
            </a:r>
          </a:p>
          <a:p>
            <a:pPr>
              <a:spcBef>
                <a:spcPts val="0"/>
              </a:spcBef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Декорування пристроїв безпеки руху</a:t>
            </a:r>
          </a:p>
          <a:p>
            <a:pPr>
              <a:spcBef>
                <a:spcPts val="0"/>
              </a:spcBef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Озеленення тощо</a:t>
            </a:r>
          </a:p>
          <a:p>
            <a:pPr marL="0" indent="0">
              <a:spcBef>
                <a:spcPts val="0"/>
              </a:spcBef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Очікуваний результат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створення у мешканців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міста уявлення про подальший розвиток міста,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формування відчуття причетності до позитивних змін</a:t>
            </a:r>
            <a:endParaRPr lang="aa-E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uk-UA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5">
            <a:extLst>
              <a:ext uri="{FF2B5EF4-FFF2-40B4-BE49-F238E27FC236}">
                <a16:creationId xmlns:a16="http://schemas.microsoft.com/office/drawing/2014/main" xmlns="" id="{67D84619-FD29-6845-B6B4-50C969369C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909" y="1988840"/>
            <a:ext cx="2160240" cy="333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80" y="1196752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uk-UA" sz="25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Можливості для реалізації пропонованих ідей.</a:t>
            </a:r>
            <a:br>
              <a:rPr lang="uk-UA" sz="25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</a:br>
            <a:r>
              <a:rPr lang="uk-UA" sz="25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Конкурс </a:t>
            </a:r>
            <a:r>
              <a:rPr lang="uk-UA" sz="2500" b="1" dirty="0" err="1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мініпроєктів</a:t>
            </a:r>
            <a:r>
              <a:rPr lang="uk-UA" sz="25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endParaRPr lang="ru-RU" sz="2500" b="1" dirty="0">
              <a:solidFill>
                <a:srgbClr val="005773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xmlns="" id="{133843C1-14F0-EB46-B90A-0496B0A4B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161" y="1916832"/>
            <a:ext cx="5335020" cy="440806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Заплановано проведення конкурсу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мініпроєктів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серед співвласників багатоквартирних будинків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Перевагу матимуть ініціативи, які виходять за рівень будинку і помітні на рівні міста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Мініпроєкти</a:t>
            </a:r>
            <a:r>
              <a:rPr lang="uk-U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реалізуються на умовах співфінансування</a:t>
            </a: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Можуть бути використані ідеї, згенеровані в рамках кампанії «Від ОСББ до креативного простору твого міста»</a:t>
            </a:r>
          </a:p>
          <a:p>
            <a:pPr marL="0" indent="0">
              <a:spcBef>
                <a:spcPts val="0"/>
              </a:spcBef>
            </a:pPr>
            <a:endParaRPr lang="uk-UA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дерево, внешний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DF9B822-D1E8-0846-A03E-0860C1E47A4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31" y="1772640"/>
            <a:ext cx="2976483" cy="216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2785D826-0AC2-2A41-9419-94E66B3153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9605" y="4033501"/>
            <a:ext cx="1449437" cy="19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6">
            <a:extLst>
              <a:ext uri="{FF2B5EF4-FFF2-40B4-BE49-F238E27FC236}">
                <a16:creationId xmlns:a16="http://schemas.microsoft.com/office/drawing/2014/main" xmlns="" id="{4D3D8081-E308-7545-A3B0-C283E6F017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1347" y="4038554"/>
            <a:ext cx="1458467" cy="199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386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uk-UA" sz="23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Що вже зроблено станом на сьогодні</a:t>
            </a:r>
            <a:endParaRPr lang="ru-RU" sz="2300" b="1" dirty="0">
              <a:solidFill>
                <a:srgbClr val="005773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6669CB2A-D2BE-F64F-BA5F-C576202D325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0400309"/>
              </p:ext>
            </p:extLst>
          </p:nvPr>
        </p:nvGraphicFramePr>
        <p:xfrm>
          <a:off x="227946" y="2152660"/>
          <a:ext cx="8343862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887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uk-UA" sz="23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Подальші кроки </a:t>
            </a:r>
            <a:br>
              <a:rPr lang="uk-UA" sz="23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</a:br>
            <a:r>
              <a:rPr lang="uk-UA" sz="23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(співпраця робочої групи та експертів </a:t>
            </a:r>
            <a:r>
              <a:rPr lang="uk-UA" sz="2300" b="1" dirty="0" err="1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проєкту</a:t>
            </a:r>
            <a:r>
              <a:rPr lang="uk-UA" sz="2300" b="1" dirty="0">
                <a:solidFill>
                  <a:srgbClr val="005773"/>
                </a:solidFill>
                <a:latin typeface="Open Sans Extrabold"/>
                <a:ea typeface="Open Sans Extrabold"/>
                <a:cs typeface="Open Sans Extrabold"/>
              </a:rPr>
              <a:t>)</a:t>
            </a:r>
            <a:endParaRPr lang="ru-RU" sz="2300" b="1" dirty="0">
              <a:solidFill>
                <a:srgbClr val="005773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68DBBF53-6C6A-394D-BB2F-75A95B7A17E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9700416"/>
              </p:ext>
            </p:extLst>
          </p:nvPr>
        </p:nvGraphicFramePr>
        <p:xfrm>
          <a:off x="457200" y="1916832"/>
          <a:ext cx="82296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641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680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282</Words>
  <Application>Microsoft Office PowerPoint</Application>
  <PresentationFormat>Экран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Open Sans Extrabold</vt:lpstr>
      <vt:lpstr>Arial</vt:lpstr>
      <vt:lpstr>Calibri</vt:lpstr>
      <vt:lpstr>Open Sans</vt:lpstr>
      <vt:lpstr>Times New Roman</vt:lpstr>
      <vt:lpstr>Тема Office</vt:lpstr>
      <vt:lpstr>Креативне перетворення м. Сєвєродонецьк: зміст і шляхи реалізації</vt:lpstr>
      <vt:lpstr>Огляд проєкту «Добрі сусіди – одна країна»</vt:lpstr>
      <vt:lpstr>Виконавець: Інститут місцевого розвитку</vt:lpstr>
      <vt:lpstr>Завдання: Комунікаційна кампанія «Від ОСББ до креативного простору твого міста»</vt:lpstr>
      <vt:lpstr>Можливості для реалізації пропонованих ідей. Конкурс мініпроєктів </vt:lpstr>
      <vt:lpstr>Що вже зроблено станом на сьогодні</vt:lpstr>
      <vt:lpstr>Подальші кроки  (співпраця робочої групи та експертів проєкту)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System Administrator</dc:creator>
  <cp:lastModifiedBy>Пользователь Windows</cp:lastModifiedBy>
  <cp:revision>45</cp:revision>
  <dcterms:created xsi:type="dcterms:W3CDTF">2013-09-19T14:56:44Z</dcterms:created>
  <dcterms:modified xsi:type="dcterms:W3CDTF">2021-08-20T07:56:49Z</dcterms:modified>
</cp:coreProperties>
</file>