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0" r:id="rId3"/>
    <p:sldId id="257" r:id="rId4"/>
    <p:sldId id="258" r:id="rId5"/>
    <p:sldId id="259" r:id="rId6"/>
    <p:sldId id="272" r:id="rId7"/>
    <p:sldId id="260" r:id="rId8"/>
    <p:sldId id="262" r:id="rId9"/>
    <p:sldId id="277" r:id="rId10"/>
    <p:sldId id="275" r:id="rId11"/>
    <p:sldId id="276" r:id="rId12"/>
    <p:sldId id="264" r:id="rId13"/>
    <p:sldId id="265" r:id="rId14"/>
    <p:sldId id="266" r:id="rId15"/>
    <p:sldId id="267" r:id="rId16"/>
    <p:sldId id="268" r:id="rId17"/>
    <p:sldId id="261" r:id="rId18"/>
    <p:sldId id="269" r:id="rId19"/>
    <p:sldId id="271" r:id="rId20"/>
  </p:sldIdLst>
  <p:sldSz cx="12065000" cy="7562850"/>
  <p:notesSz cx="12065000" cy="756285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68"/>
    <a:srgbClr val="C9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875" y="2344483"/>
            <a:ext cx="1025525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750" y="4235196"/>
            <a:ext cx="844549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250" y="1739455"/>
            <a:ext cx="52482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3474" y="1739455"/>
            <a:ext cx="52482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2059995" cy="3779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0000" y="672230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762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300" y="795230"/>
            <a:ext cx="11010399" cy="53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0892" y="3343605"/>
            <a:ext cx="10983214" cy="296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250" y="7033450"/>
            <a:ext cx="277495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2644" y="7120635"/>
            <a:ext cx="186054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b="0" dirty="0">
                <a:solidFill>
                  <a:srgbClr val="FFFFFF"/>
                </a:solidFill>
                <a:latin typeface="Calibri Light"/>
                <a:cs typeface="Calibri Light"/>
              </a:rPr>
              <a:t>‹#›</a:t>
            </a:fld>
            <a:endParaRPr sz="1000">
              <a:latin typeface="Calibri Light"/>
              <a:cs typeface="Calibri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36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36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36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ditdnepr.com.ua/pro-bank/istoriya-ta-dosyagnenny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16"/>
          <a:stretch/>
        </p:blipFill>
        <p:spPr>
          <a:xfrm>
            <a:off x="0" y="-36000"/>
            <a:ext cx="12065000" cy="6408000"/>
          </a:xfrm>
          <a:prstGeom prst="rect">
            <a:avLst/>
          </a:prstGeom>
        </p:spPr>
      </p:pic>
      <p:sp>
        <p:nvSpPr>
          <p:cNvPr id="95" name="object 2"/>
          <p:cNvSpPr txBox="1"/>
          <p:nvPr/>
        </p:nvSpPr>
        <p:spPr>
          <a:xfrm>
            <a:off x="2690591" y="2132331"/>
            <a:ext cx="6680834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5795" marR="6350" indent="-633730">
              <a:lnSpc>
                <a:spcPct val="100000"/>
              </a:lnSpc>
            </a:pPr>
            <a:r>
              <a:rPr sz="3300" b="1" spc="-50" dirty="0">
                <a:solidFill>
                  <a:schemeClr val="bg1"/>
                </a:solidFill>
                <a:latin typeface="Calibri"/>
                <a:cs typeface="Calibri"/>
              </a:rPr>
              <a:t>К</a:t>
            </a:r>
            <a:r>
              <a:rPr sz="3300" b="1" dirty="0">
                <a:solidFill>
                  <a:schemeClr val="bg1"/>
                </a:solidFill>
                <a:latin typeface="Calibri"/>
                <a:cs typeface="Calibri"/>
              </a:rPr>
              <a:t>омерційна пропозиція для клієнтів мало</a:t>
            </a:r>
            <a:r>
              <a:rPr sz="3300" b="1" spc="-30" dirty="0">
                <a:solidFill>
                  <a:schemeClr val="bg1"/>
                </a:solidFill>
                <a:latin typeface="Calibri"/>
                <a:cs typeface="Calibri"/>
              </a:rPr>
              <a:t>г</a:t>
            </a:r>
            <a:r>
              <a:rPr sz="3300" b="1" dirty="0">
                <a:solidFill>
                  <a:schemeClr val="bg1"/>
                </a:solidFill>
                <a:latin typeface="Calibri"/>
                <a:cs typeface="Calibri"/>
              </a:rPr>
              <a:t>о та сер</a:t>
            </a:r>
            <a:r>
              <a:rPr sz="3300" b="1" spc="-50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3300" b="1" dirty="0">
                <a:solidFill>
                  <a:schemeClr val="bg1"/>
                </a:solidFill>
                <a:latin typeface="Calibri"/>
                <a:cs typeface="Calibri"/>
              </a:rPr>
              <a:t>дньо</a:t>
            </a:r>
            <a:r>
              <a:rPr sz="3300" b="1" spc="-30" dirty="0">
                <a:solidFill>
                  <a:schemeClr val="bg1"/>
                </a:solidFill>
                <a:latin typeface="Calibri"/>
                <a:cs typeface="Calibri"/>
              </a:rPr>
              <a:t>г</a:t>
            </a:r>
            <a:r>
              <a:rPr sz="3300" b="1" dirty="0">
                <a:solidFill>
                  <a:schemeClr val="bg1"/>
                </a:solidFill>
                <a:latin typeface="Calibri"/>
                <a:cs typeface="Calibri"/>
              </a:rPr>
              <a:t>о бізнесу</a:t>
            </a:r>
            <a:endParaRPr sz="3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6" name="object 4"/>
          <p:cNvSpPr txBox="1"/>
          <p:nvPr/>
        </p:nvSpPr>
        <p:spPr>
          <a:xfrm>
            <a:off x="165100" y="276351"/>
            <a:ext cx="8650134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300" b="1" spc="-20" dirty="0" smtClean="0">
                <a:solidFill>
                  <a:schemeClr val="bg1"/>
                </a:solidFill>
                <a:latin typeface="Calibri"/>
                <a:cs typeface="Calibri"/>
              </a:rPr>
              <a:t>Відділення №356/12 м. Сєвєродонецьк АБ«УКРГАЗБАНК» </a:t>
            </a:r>
          </a:p>
          <a:p>
            <a:pPr marL="12700">
              <a:lnSpc>
                <a:spcPct val="100000"/>
              </a:lnSpc>
            </a:pPr>
            <a:r>
              <a:rPr lang="uk-UA" sz="3300" b="1" spc="-20" dirty="0" smtClean="0">
                <a:solidFill>
                  <a:schemeClr val="bg1"/>
                </a:solidFill>
                <a:latin typeface="Calibri"/>
                <a:cs typeface="Calibri"/>
              </a:rPr>
              <a:t>Овчаренко Наталія Юріївна +38 050 384 93 94</a:t>
            </a:r>
            <a:endParaRPr sz="3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7" name="object 5"/>
          <p:cNvSpPr txBox="1"/>
          <p:nvPr/>
        </p:nvSpPr>
        <p:spPr>
          <a:xfrm>
            <a:off x="9383788" y="6860267"/>
            <a:ext cx="214884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ww</a:t>
            </a:r>
            <a:r>
              <a:rPr sz="1900" b="0" spc="-140" dirty="0">
                <a:solidFill>
                  <a:srgbClr val="231F20"/>
                </a:solidFill>
                <a:latin typeface="Calibri Light"/>
                <a:cs typeface="Calibri Light"/>
              </a:rPr>
              <a:t>w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.uk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r</a:t>
            </a:r>
            <a:r>
              <a:rPr sz="1900" b="0" spc="-50" dirty="0">
                <a:solidFill>
                  <a:srgbClr val="231F20"/>
                </a:solidFill>
                <a:latin typeface="Calibri Light"/>
                <a:cs typeface="Calibri Light"/>
              </a:rPr>
              <a:t>g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asbank.</a:t>
            </a:r>
            <a:r>
              <a:rPr sz="1900" b="0" spc="-35" dirty="0">
                <a:solidFill>
                  <a:srgbClr val="231F20"/>
                </a:solidFill>
                <a:latin typeface="Calibri Light"/>
                <a:cs typeface="Calibri Light"/>
              </a:rPr>
              <a:t>c</a:t>
            </a:r>
            <a:r>
              <a:rPr sz="1900" b="0" spc="-5" dirty="0">
                <a:solidFill>
                  <a:srgbClr val="231F20"/>
                </a:solidFill>
                <a:latin typeface="Calibri Light"/>
                <a:cs typeface="Calibri Light"/>
              </a:rPr>
              <a:t>om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98" name="object 7"/>
          <p:cNvSpPr txBox="1"/>
          <p:nvPr/>
        </p:nvSpPr>
        <p:spPr>
          <a:xfrm>
            <a:off x="527300" y="6974567"/>
            <a:ext cx="199961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Лі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ц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ензія Н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№ 123 від 06.10.2011 р.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10632198" y="1114425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762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47"/>
          <p:cNvSpPr/>
          <p:nvPr/>
        </p:nvSpPr>
        <p:spPr>
          <a:xfrm>
            <a:off x="8815234" y="504825"/>
            <a:ext cx="2742276" cy="55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7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97" y="733070"/>
            <a:ext cx="58337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3600" b="1" spc="-20" dirty="0"/>
              <a:t>Д</a:t>
            </a:r>
            <a:r>
              <a:rPr lang="uk-UA" sz="3600" b="1" dirty="0"/>
              <a:t>оступні кр</a:t>
            </a:r>
            <a:r>
              <a:rPr lang="uk-UA" sz="3600" b="1" spc="-50" dirty="0"/>
              <a:t>е</a:t>
            </a:r>
            <a:r>
              <a:rPr lang="uk-UA" sz="3600" b="1" dirty="0"/>
              <a:t>дити «5-7-</a:t>
            </a:r>
            <a:r>
              <a:rPr lang="uk-UA" sz="3600" b="1" spc="155" dirty="0"/>
              <a:t>9</a:t>
            </a:r>
            <a:r>
              <a:rPr lang="uk-UA" sz="3600" b="1" dirty="0"/>
              <a:t>%»</a:t>
            </a:r>
            <a:endParaRPr lang="uk-UA" sz="33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5863" y="715952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506" y="5442872"/>
            <a:ext cx="1529929" cy="16200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7121" y="5584897"/>
            <a:ext cx="116332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uk-UA" sz="145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До</a:t>
            </a:r>
            <a:r>
              <a:rPr sz="145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450" spc="-30" dirty="0">
                <a:solidFill>
                  <a:srgbClr val="231F20"/>
                </a:solidFill>
                <a:latin typeface="Calibri Light"/>
                <a:cs typeface="Calibri Light"/>
              </a:rPr>
              <a:t>50</a:t>
            </a:r>
            <a:r>
              <a:rPr sz="1450" spc="-30" dirty="0">
                <a:solidFill>
                  <a:srgbClr val="231F20"/>
                </a:solidFill>
                <a:latin typeface="Calibri Light"/>
                <a:cs typeface="Calibri Light"/>
              </a:rPr>
              <a:t> млн. грн</a:t>
            </a:r>
          </a:p>
        </p:txBody>
      </p:sp>
      <p:sp>
        <p:nvSpPr>
          <p:cNvPr id="9" name="object 9"/>
          <p:cNvSpPr/>
          <p:nvPr/>
        </p:nvSpPr>
        <p:spPr>
          <a:xfrm>
            <a:off x="2209928" y="5480214"/>
            <a:ext cx="1731594" cy="15840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2449" y="5541166"/>
            <a:ext cx="1575835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0" spc="-30" dirty="0" smtClean="0">
                <a:latin typeface="Calibri Light"/>
                <a:cs typeface="Calibri Light"/>
              </a:rPr>
              <a:t>U</a:t>
            </a:r>
            <a:r>
              <a:rPr sz="1450" b="0" dirty="0" smtClean="0">
                <a:latin typeface="Calibri Light"/>
                <a:cs typeface="Calibri Light"/>
              </a:rPr>
              <a:t>AH</a:t>
            </a:r>
            <a:r>
              <a:rPr lang="uk-UA" sz="1450" dirty="0">
                <a:latin typeface="Calibri Light"/>
                <a:cs typeface="Calibri Light"/>
              </a:rPr>
              <a:t> </a:t>
            </a:r>
            <a:r>
              <a:rPr lang="uk-UA" sz="1450" dirty="0" smtClean="0">
                <a:latin typeface="Calibri Light"/>
                <a:cs typeface="Calibri Light"/>
              </a:rPr>
              <a:t>(можлива купівля іноземної валюти для купівлі основних засобів за кордоном)</a:t>
            </a:r>
            <a:endParaRPr sz="1450" dirty="0" smtClean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2683" y="5431410"/>
            <a:ext cx="1907267" cy="16380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62646" y="5453807"/>
            <a:ext cx="1947476" cy="160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5%, 7% або 9% річних</a:t>
            </a:r>
            <a:r>
              <a:rPr lang="uk-UA" sz="145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(в залежності від річного обсягу виручки та кількості нових робочих місць, створених в період дії кредитного договору)</a:t>
            </a:r>
            <a:endParaRPr lang="uk-UA"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22974" y="5391580"/>
            <a:ext cx="1672101" cy="1638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08279" y="5555190"/>
            <a:ext cx="1587505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0,5</a:t>
            </a: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% разова;</a:t>
            </a:r>
          </a:p>
          <a:p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0,04% щомісячна перший рік </a:t>
            </a:r>
            <a:endParaRPr lang="uk-UA"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91810" y="5457059"/>
            <a:ext cx="1888395" cy="1620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16262" y="5457059"/>
            <a:ext cx="1881164" cy="154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uk-UA" sz="1450" dirty="0">
                <a:latin typeface="Calibri Light" panose="020F0302020204030204" pitchFamily="34" charset="0"/>
                <a:cs typeface="Calibri Light" panose="020F0302020204030204" pitchFamily="34" charset="0"/>
              </a:rPr>
              <a:t>до 60 місяців  для інвестиційних кредитів </a:t>
            </a:r>
          </a:p>
          <a:p>
            <a:pPr lvl="0">
              <a:lnSpc>
                <a:spcPct val="120000"/>
              </a:lnSpc>
            </a:pP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до 24 місяців для рефінансування кредитів на поповнення обігових коштів</a:t>
            </a:r>
            <a:endParaRPr lang="uk-UA"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05582" y="5434810"/>
            <a:ext cx="1669240" cy="1620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36925" y="5541166"/>
            <a:ext cx="1637897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Кредит, невідновлювальна, відновлювальна кредитна лінія</a:t>
            </a:r>
            <a:endParaRPr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506" y="5002263"/>
            <a:ext cx="1529928" cy="468000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56365" y="5100881"/>
            <a:ext cx="41783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24959" y="4998000"/>
            <a:ext cx="1746968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21070" y="5118797"/>
            <a:ext cx="596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63479" y="5002265"/>
            <a:ext cx="1930985" cy="459191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67144" y="5118410"/>
            <a:ext cx="5384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Став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10265" y="499800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86771" y="5134793"/>
            <a:ext cx="11531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Разова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40449" y="4998000"/>
            <a:ext cx="1939756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726075" y="5126059"/>
            <a:ext cx="5518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ермін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06697" y="498428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457602" y="5133258"/>
            <a:ext cx="9652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ип кр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диту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000" y="1142796"/>
            <a:ext cx="2340610" cy="0"/>
          </a:xfrm>
          <a:custGeom>
            <a:avLst/>
            <a:gdLst/>
            <a:ahLst/>
            <a:cxnLst/>
            <a:rect l="l" t="t" r="r" b="b"/>
            <a:pathLst>
              <a:path w="2340609">
                <a:moveTo>
                  <a:pt x="0" y="0"/>
                </a:moveTo>
                <a:lnTo>
                  <a:pt x="23400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29142" y="1157744"/>
            <a:ext cx="43815" cy="217804"/>
          </a:xfrm>
          <a:custGeom>
            <a:avLst/>
            <a:gdLst/>
            <a:ahLst/>
            <a:cxnLst/>
            <a:rect l="l" t="t" r="r" b="b"/>
            <a:pathLst>
              <a:path w="43815" h="217805">
                <a:moveTo>
                  <a:pt x="40042" y="0"/>
                </a:moveTo>
                <a:lnTo>
                  <a:pt x="24266" y="44326"/>
                </a:lnTo>
                <a:lnTo>
                  <a:pt x="12197" y="92014"/>
                </a:lnTo>
                <a:lnTo>
                  <a:pt x="5742" y="129986"/>
                </a:lnTo>
                <a:lnTo>
                  <a:pt x="1638" y="169849"/>
                </a:lnTo>
                <a:lnTo>
                  <a:pt x="0" y="211602"/>
                </a:lnTo>
                <a:lnTo>
                  <a:pt x="4596" y="217360"/>
                </a:lnTo>
                <a:lnTo>
                  <a:pt x="4746" y="203150"/>
                </a:lnTo>
                <a:lnTo>
                  <a:pt x="5183" y="189152"/>
                </a:lnTo>
                <a:lnTo>
                  <a:pt x="8175" y="148432"/>
                </a:lnTo>
                <a:lnTo>
                  <a:pt x="13597" y="109620"/>
                </a:lnTo>
                <a:lnTo>
                  <a:pt x="24403" y="60839"/>
                </a:lnTo>
                <a:lnTo>
                  <a:pt x="39042" y="15449"/>
                </a:lnTo>
                <a:lnTo>
                  <a:pt x="43268" y="4632"/>
                </a:lnTo>
                <a:lnTo>
                  <a:pt x="42836" y="1485"/>
                </a:lnTo>
                <a:lnTo>
                  <a:pt x="40042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28997" y="1157573"/>
            <a:ext cx="45085" cy="217804"/>
          </a:xfrm>
          <a:custGeom>
            <a:avLst/>
            <a:gdLst/>
            <a:ahLst/>
            <a:cxnLst/>
            <a:rect l="l" t="t" r="r" b="b"/>
            <a:pathLst>
              <a:path w="45084" h="217805">
                <a:moveTo>
                  <a:pt x="40119" y="0"/>
                </a:moveTo>
                <a:lnTo>
                  <a:pt x="25963" y="39069"/>
                </a:lnTo>
                <a:lnTo>
                  <a:pt x="13301" y="87064"/>
                </a:lnTo>
                <a:lnTo>
                  <a:pt x="6541" y="124709"/>
                </a:lnTo>
                <a:lnTo>
                  <a:pt x="2150" y="163662"/>
                </a:lnTo>
                <a:lnTo>
                  <a:pt x="142" y="203744"/>
                </a:lnTo>
                <a:lnTo>
                  <a:pt x="0" y="217652"/>
                </a:lnTo>
                <a:lnTo>
                  <a:pt x="4864" y="217652"/>
                </a:lnTo>
                <a:lnTo>
                  <a:pt x="4864" y="217411"/>
                </a:lnTo>
                <a:lnTo>
                  <a:pt x="241" y="217411"/>
                </a:lnTo>
                <a:lnTo>
                  <a:pt x="263" y="212191"/>
                </a:lnTo>
                <a:lnTo>
                  <a:pt x="1784" y="171743"/>
                </a:lnTo>
                <a:lnTo>
                  <a:pt x="5692" y="132530"/>
                </a:lnTo>
                <a:lnTo>
                  <a:pt x="11974" y="94614"/>
                </a:lnTo>
                <a:lnTo>
                  <a:pt x="24023" y="46188"/>
                </a:lnTo>
                <a:lnTo>
                  <a:pt x="40246" y="330"/>
                </a:lnTo>
                <a:lnTo>
                  <a:pt x="40737" y="330"/>
                </a:lnTo>
                <a:lnTo>
                  <a:pt x="40119" y="0"/>
                </a:lnTo>
                <a:close/>
              </a:path>
              <a:path w="45084" h="217805">
                <a:moveTo>
                  <a:pt x="40737" y="330"/>
                </a:moveTo>
                <a:lnTo>
                  <a:pt x="40246" y="330"/>
                </a:lnTo>
                <a:lnTo>
                  <a:pt x="43279" y="4805"/>
                </a:lnTo>
                <a:lnTo>
                  <a:pt x="38891" y="16059"/>
                </a:lnTo>
                <a:lnTo>
                  <a:pt x="23963" y="62732"/>
                </a:lnTo>
                <a:lnTo>
                  <a:pt x="13245" y="112012"/>
                </a:lnTo>
                <a:lnTo>
                  <a:pt x="8004" y="150536"/>
                </a:lnTo>
                <a:lnTo>
                  <a:pt x="5170" y="190326"/>
                </a:lnTo>
                <a:lnTo>
                  <a:pt x="4622" y="217411"/>
                </a:lnTo>
                <a:lnTo>
                  <a:pt x="4864" y="217411"/>
                </a:lnTo>
                <a:lnTo>
                  <a:pt x="4905" y="212191"/>
                </a:lnTo>
                <a:lnTo>
                  <a:pt x="5027" y="203744"/>
                </a:lnTo>
                <a:lnTo>
                  <a:pt x="7274" y="160780"/>
                </a:lnTo>
                <a:lnTo>
                  <a:pt x="11887" y="121945"/>
                </a:lnTo>
                <a:lnTo>
                  <a:pt x="18895" y="84440"/>
                </a:lnTo>
                <a:lnTo>
                  <a:pt x="31947" y="36614"/>
                </a:lnTo>
                <a:lnTo>
                  <a:pt x="44538" y="2362"/>
                </a:lnTo>
                <a:lnTo>
                  <a:pt x="40737" y="33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69172" y="89582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01" y="0"/>
                </a:lnTo>
              </a:path>
            </a:pathLst>
          </a:custGeom>
          <a:ln w="19104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02507" y="906557"/>
            <a:ext cx="167005" cy="91440"/>
          </a:xfrm>
          <a:custGeom>
            <a:avLst/>
            <a:gdLst/>
            <a:ahLst/>
            <a:cxnLst/>
            <a:rect l="l" t="t" r="r" b="b"/>
            <a:pathLst>
              <a:path w="167004" h="91440">
                <a:moveTo>
                  <a:pt x="876" y="0"/>
                </a:moveTo>
                <a:lnTo>
                  <a:pt x="0" y="3238"/>
                </a:lnTo>
                <a:lnTo>
                  <a:pt x="12103" y="6933"/>
                </a:lnTo>
                <a:lnTo>
                  <a:pt x="24106" y="10977"/>
                </a:lnTo>
                <a:lnTo>
                  <a:pt x="70925" y="30638"/>
                </a:lnTo>
                <a:lnTo>
                  <a:pt x="104533" y="49044"/>
                </a:lnTo>
                <a:lnTo>
                  <a:pt x="136579" y="70590"/>
                </a:lnTo>
                <a:lnTo>
                  <a:pt x="156953" y="86698"/>
                </a:lnTo>
                <a:lnTo>
                  <a:pt x="164426" y="90931"/>
                </a:lnTo>
                <a:lnTo>
                  <a:pt x="135985" y="63983"/>
                </a:lnTo>
                <a:lnTo>
                  <a:pt x="103770" y="42756"/>
                </a:lnTo>
                <a:lnTo>
                  <a:pt x="70030" y="24635"/>
                </a:lnTo>
                <a:lnTo>
                  <a:pt x="35005" y="9619"/>
                </a:lnTo>
                <a:lnTo>
                  <a:pt x="11061" y="1333"/>
                </a:lnTo>
                <a:lnTo>
                  <a:pt x="876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02359" y="904788"/>
            <a:ext cx="167005" cy="94615"/>
          </a:xfrm>
          <a:custGeom>
            <a:avLst/>
            <a:gdLst/>
            <a:ahLst/>
            <a:cxnLst/>
            <a:rect l="l" t="t" r="r" b="b"/>
            <a:pathLst>
              <a:path w="167004" h="94615">
                <a:moveTo>
                  <a:pt x="1371" y="0"/>
                </a:moveTo>
                <a:lnTo>
                  <a:pt x="0" y="5092"/>
                </a:lnTo>
                <a:lnTo>
                  <a:pt x="8233" y="7552"/>
                </a:lnTo>
                <a:lnTo>
                  <a:pt x="20602" y="11585"/>
                </a:lnTo>
                <a:lnTo>
                  <a:pt x="56586" y="25701"/>
                </a:lnTo>
                <a:lnTo>
                  <a:pt x="90825" y="42808"/>
                </a:lnTo>
                <a:lnTo>
                  <a:pt x="123240" y="62861"/>
                </a:lnTo>
                <a:lnTo>
                  <a:pt x="153752" y="85817"/>
                </a:lnTo>
                <a:lnTo>
                  <a:pt x="163576" y="94183"/>
                </a:lnTo>
                <a:lnTo>
                  <a:pt x="166718" y="90106"/>
                </a:lnTo>
                <a:lnTo>
                  <a:pt x="166420" y="90106"/>
                </a:lnTo>
                <a:lnTo>
                  <a:pt x="156866" y="88112"/>
                </a:lnTo>
                <a:lnTo>
                  <a:pt x="147382" y="80384"/>
                </a:lnTo>
                <a:lnTo>
                  <a:pt x="137589" y="72886"/>
                </a:lnTo>
                <a:lnTo>
                  <a:pt x="94626" y="44843"/>
                </a:lnTo>
                <a:lnTo>
                  <a:pt x="60031" y="27052"/>
                </a:lnTo>
                <a:lnTo>
                  <a:pt x="24625" y="12752"/>
                </a:lnTo>
                <a:lnTo>
                  <a:pt x="292" y="4927"/>
                </a:lnTo>
                <a:lnTo>
                  <a:pt x="11339" y="3262"/>
                </a:lnTo>
                <a:lnTo>
                  <a:pt x="12054" y="3262"/>
                </a:lnTo>
                <a:lnTo>
                  <a:pt x="1371" y="0"/>
                </a:lnTo>
                <a:close/>
              </a:path>
              <a:path w="167004" h="94615">
                <a:moveTo>
                  <a:pt x="12054" y="3262"/>
                </a:moveTo>
                <a:lnTo>
                  <a:pt x="11339" y="3262"/>
                </a:lnTo>
                <a:lnTo>
                  <a:pt x="23685" y="7339"/>
                </a:lnTo>
                <a:lnTo>
                  <a:pt x="35846" y="11749"/>
                </a:lnTo>
                <a:lnTo>
                  <a:pt x="71200" y="26964"/>
                </a:lnTo>
                <a:lnTo>
                  <a:pt x="104797" y="45123"/>
                </a:lnTo>
                <a:lnTo>
                  <a:pt x="136562" y="66184"/>
                </a:lnTo>
                <a:lnTo>
                  <a:pt x="166420" y="90106"/>
                </a:lnTo>
                <a:lnTo>
                  <a:pt x="166718" y="90106"/>
                </a:lnTo>
                <a:lnTo>
                  <a:pt x="129132" y="60732"/>
                </a:lnTo>
                <a:lnTo>
                  <a:pt x="96073" y="39948"/>
                </a:lnTo>
                <a:lnTo>
                  <a:pt x="61259" y="22108"/>
                </a:lnTo>
                <a:lnTo>
                  <a:pt x="25831" y="7853"/>
                </a:lnTo>
                <a:lnTo>
                  <a:pt x="13728" y="3773"/>
                </a:lnTo>
                <a:lnTo>
                  <a:pt x="12054" y="326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90101" y="1018462"/>
            <a:ext cx="88900" cy="128270"/>
          </a:xfrm>
          <a:custGeom>
            <a:avLst/>
            <a:gdLst/>
            <a:ahLst/>
            <a:cxnLst/>
            <a:rect l="l" t="t" r="r" b="b"/>
            <a:pathLst>
              <a:path w="88900" h="128269">
                <a:moveTo>
                  <a:pt x="3591" y="0"/>
                </a:moveTo>
                <a:lnTo>
                  <a:pt x="2184" y="881"/>
                </a:lnTo>
                <a:lnTo>
                  <a:pt x="0" y="3345"/>
                </a:lnTo>
                <a:lnTo>
                  <a:pt x="8405" y="12267"/>
                </a:lnTo>
                <a:lnTo>
                  <a:pt x="16592" y="21486"/>
                </a:lnTo>
                <a:lnTo>
                  <a:pt x="47010" y="61327"/>
                </a:lnTo>
                <a:lnTo>
                  <a:pt x="67180" y="94321"/>
                </a:lnTo>
                <a:lnTo>
                  <a:pt x="79261" y="117800"/>
                </a:lnTo>
                <a:lnTo>
                  <a:pt x="85788" y="128135"/>
                </a:lnTo>
                <a:lnTo>
                  <a:pt x="70799" y="90951"/>
                </a:lnTo>
                <a:lnTo>
                  <a:pt x="50595" y="57992"/>
                </a:lnTo>
                <a:lnTo>
                  <a:pt x="20172" y="18156"/>
                </a:lnTo>
                <a:lnTo>
                  <a:pt x="11990" y="8931"/>
                </a:lnTo>
                <a:lnTo>
                  <a:pt x="359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89930" y="1017955"/>
            <a:ext cx="88900" cy="130175"/>
          </a:xfrm>
          <a:custGeom>
            <a:avLst/>
            <a:gdLst/>
            <a:ahLst/>
            <a:cxnLst/>
            <a:rect l="l" t="t" r="r" b="b"/>
            <a:pathLst>
              <a:path w="88900" h="130175">
                <a:moveTo>
                  <a:pt x="3441" y="0"/>
                </a:moveTo>
                <a:lnTo>
                  <a:pt x="0" y="3860"/>
                </a:lnTo>
                <a:lnTo>
                  <a:pt x="7977" y="12295"/>
                </a:lnTo>
                <a:lnTo>
                  <a:pt x="16371" y="21719"/>
                </a:lnTo>
                <a:lnTo>
                  <a:pt x="47120" y="61957"/>
                </a:lnTo>
                <a:lnTo>
                  <a:pt x="67139" y="94691"/>
                </a:lnTo>
                <a:lnTo>
                  <a:pt x="84518" y="129603"/>
                </a:lnTo>
                <a:lnTo>
                  <a:pt x="88874" y="127101"/>
                </a:lnTo>
                <a:lnTo>
                  <a:pt x="88569" y="127012"/>
                </a:lnTo>
                <a:lnTo>
                  <a:pt x="79719" y="118633"/>
                </a:lnTo>
                <a:lnTo>
                  <a:pt x="61564" y="84451"/>
                </a:lnTo>
                <a:lnTo>
                  <a:pt x="40745" y="52363"/>
                </a:lnTo>
                <a:lnTo>
                  <a:pt x="8972" y="13035"/>
                </a:lnTo>
                <a:lnTo>
                  <a:pt x="330" y="3848"/>
                </a:lnTo>
                <a:lnTo>
                  <a:pt x="3599" y="492"/>
                </a:lnTo>
                <a:lnTo>
                  <a:pt x="3906" y="492"/>
                </a:lnTo>
                <a:lnTo>
                  <a:pt x="3441" y="0"/>
                </a:lnTo>
                <a:close/>
              </a:path>
              <a:path w="88900" h="130175">
                <a:moveTo>
                  <a:pt x="3906" y="492"/>
                </a:moveTo>
                <a:lnTo>
                  <a:pt x="3599" y="492"/>
                </a:lnTo>
                <a:lnTo>
                  <a:pt x="12236" y="9685"/>
                </a:lnTo>
                <a:lnTo>
                  <a:pt x="20600" y="19137"/>
                </a:lnTo>
                <a:lnTo>
                  <a:pt x="51260" y="59456"/>
                </a:lnTo>
                <a:lnTo>
                  <a:pt x="71245" y="92215"/>
                </a:lnTo>
                <a:lnTo>
                  <a:pt x="88569" y="127012"/>
                </a:lnTo>
                <a:lnTo>
                  <a:pt x="88833" y="127012"/>
                </a:lnTo>
                <a:lnTo>
                  <a:pt x="71253" y="91733"/>
                </a:lnTo>
                <a:lnTo>
                  <a:pt x="51238" y="58996"/>
                </a:lnTo>
                <a:lnTo>
                  <a:pt x="20545" y="18707"/>
                </a:lnTo>
                <a:lnTo>
                  <a:pt x="12174" y="9262"/>
                </a:lnTo>
                <a:lnTo>
                  <a:pt x="3906" y="49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02772" y="1228770"/>
            <a:ext cx="21590" cy="146685"/>
          </a:xfrm>
          <a:custGeom>
            <a:avLst/>
            <a:gdLst/>
            <a:ahLst/>
            <a:cxnLst/>
            <a:rect l="l" t="t" r="r" b="b"/>
            <a:pathLst>
              <a:path w="21590" h="146684">
                <a:moveTo>
                  <a:pt x="4445" y="0"/>
                </a:moveTo>
                <a:lnTo>
                  <a:pt x="0" y="1511"/>
                </a:lnTo>
                <a:lnTo>
                  <a:pt x="2721" y="13103"/>
                </a:lnTo>
                <a:lnTo>
                  <a:pt x="5214" y="24890"/>
                </a:lnTo>
                <a:lnTo>
                  <a:pt x="12823" y="73997"/>
                </a:lnTo>
                <a:lnTo>
                  <a:pt x="15946" y="112876"/>
                </a:lnTo>
                <a:lnTo>
                  <a:pt x="16742" y="139769"/>
                </a:lnTo>
                <a:lnTo>
                  <a:pt x="21399" y="146329"/>
                </a:lnTo>
                <a:lnTo>
                  <a:pt x="20208" y="105988"/>
                </a:lnTo>
                <a:lnTo>
                  <a:pt x="16725" y="67386"/>
                </a:lnTo>
                <a:lnTo>
                  <a:pt x="8691" y="18626"/>
                </a:lnTo>
                <a:lnTo>
                  <a:pt x="6103" y="6920"/>
                </a:lnTo>
                <a:lnTo>
                  <a:pt x="4445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02633" y="1228622"/>
            <a:ext cx="22225" cy="146685"/>
          </a:xfrm>
          <a:custGeom>
            <a:avLst/>
            <a:gdLst/>
            <a:ahLst/>
            <a:cxnLst/>
            <a:rect l="l" t="t" r="r" b="b"/>
            <a:pathLst>
              <a:path w="22225" h="146684">
                <a:moveTo>
                  <a:pt x="4673" y="0"/>
                </a:moveTo>
                <a:lnTo>
                  <a:pt x="0" y="1587"/>
                </a:lnTo>
                <a:lnTo>
                  <a:pt x="1383" y="7330"/>
                </a:lnTo>
                <a:lnTo>
                  <a:pt x="4044" y="19271"/>
                </a:lnTo>
                <a:lnTo>
                  <a:pt x="12179" y="68561"/>
                </a:lnTo>
                <a:lnTo>
                  <a:pt x="15634" y="106980"/>
                </a:lnTo>
                <a:lnTo>
                  <a:pt x="16802" y="146608"/>
                </a:lnTo>
                <a:lnTo>
                  <a:pt x="21653" y="146596"/>
                </a:lnTo>
                <a:lnTo>
                  <a:pt x="21652" y="146367"/>
                </a:lnTo>
                <a:lnTo>
                  <a:pt x="21412" y="146367"/>
                </a:lnTo>
                <a:lnTo>
                  <a:pt x="17011" y="140190"/>
                </a:lnTo>
                <a:lnTo>
                  <a:pt x="15478" y="100849"/>
                </a:lnTo>
                <a:lnTo>
                  <a:pt x="11664" y="62612"/>
                </a:lnTo>
                <a:lnTo>
                  <a:pt x="3056" y="13603"/>
                </a:lnTo>
                <a:lnTo>
                  <a:pt x="279" y="1739"/>
                </a:lnTo>
                <a:lnTo>
                  <a:pt x="5081" y="1739"/>
                </a:lnTo>
                <a:lnTo>
                  <a:pt x="4673" y="0"/>
                </a:lnTo>
                <a:close/>
              </a:path>
              <a:path w="22225" h="146684">
                <a:moveTo>
                  <a:pt x="5081" y="1739"/>
                </a:moveTo>
                <a:lnTo>
                  <a:pt x="279" y="1739"/>
                </a:lnTo>
                <a:lnTo>
                  <a:pt x="6131" y="7140"/>
                </a:lnTo>
                <a:lnTo>
                  <a:pt x="8802" y="19271"/>
                </a:lnTo>
                <a:lnTo>
                  <a:pt x="16845" y="68561"/>
                </a:lnTo>
                <a:lnTo>
                  <a:pt x="20259" y="106980"/>
                </a:lnTo>
                <a:lnTo>
                  <a:pt x="21412" y="146367"/>
                </a:lnTo>
                <a:lnTo>
                  <a:pt x="21652" y="146367"/>
                </a:lnTo>
                <a:lnTo>
                  <a:pt x="19995" y="99178"/>
                </a:lnTo>
                <a:lnTo>
                  <a:pt x="16129" y="60972"/>
                </a:lnTo>
                <a:lnTo>
                  <a:pt x="7481" y="11988"/>
                </a:lnTo>
                <a:lnTo>
                  <a:pt x="5081" y="1739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0636" y="954816"/>
            <a:ext cx="139065" cy="145415"/>
          </a:xfrm>
          <a:custGeom>
            <a:avLst/>
            <a:gdLst/>
            <a:ahLst/>
            <a:cxnLst/>
            <a:rect l="l" t="t" r="r" b="b"/>
            <a:pathLst>
              <a:path w="139065" h="145415">
                <a:moveTo>
                  <a:pt x="137401" y="0"/>
                </a:moveTo>
                <a:lnTo>
                  <a:pt x="96922" y="28937"/>
                </a:lnTo>
                <a:lnTo>
                  <a:pt x="59583" y="63001"/>
                </a:lnTo>
                <a:lnTo>
                  <a:pt x="33945" y="91910"/>
                </a:lnTo>
                <a:lnTo>
                  <a:pt x="10575" y="123702"/>
                </a:lnTo>
                <a:lnTo>
                  <a:pt x="0" y="143471"/>
                </a:lnTo>
                <a:lnTo>
                  <a:pt x="2590" y="145389"/>
                </a:lnTo>
                <a:lnTo>
                  <a:pt x="9656" y="133940"/>
                </a:lnTo>
                <a:lnTo>
                  <a:pt x="17005" y="122814"/>
                </a:lnTo>
                <a:lnTo>
                  <a:pt x="40674" y="91383"/>
                </a:lnTo>
                <a:lnTo>
                  <a:pt x="66604" y="62867"/>
                </a:lnTo>
                <a:lnTo>
                  <a:pt x="104317" y="29379"/>
                </a:lnTo>
                <a:lnTo>
                  <a:pt x="134670" y="7660"/>
                </a:lnTo>
                <a:lnTo>
                  <a:pt x="139039" y="2895"/>
                </a:lnTo>
                <a:lnTo>
                  <a:pt x="13740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99171" y="954645"/>
            <a:ext cx="141605" cy="146050"/>
          </a:xfrm>
          <a:custGeom>
            <a:avLst/>
            <a:gdLst/>
            <a:ahLst/>
            <a:cxnLst/>
            <a:rect l="l" t="t" r="r" b="b"/>
            <a:pathLst>
              <a:path w="141604" h="146050">
                <a:moveTo>
                  <a:pt x="138899" y="0"/>
                </a:moveTo>
                <a:lnTo>
                  <a:pt x="99877" y="27784"/>
                </a:lnTo>
                <a:lnTo>
                  <a:pt x="71112" y="53020"/>
                </a:lnTo>
                <a:lnTo>
                  <a:pt x="44824" y="80664"/>
                </a:lnTo>
                <a:lnTo>
                  <a:pt x="21142" y="110563"/>
                </a:lnTo>
                <a:lnTo>
                  <a:pt x="0" y="142722"/>
                </a:lnTo>
                <a:lnTo>
                  <a:pt x="4089" y="145732"/>
                </a:lnTo>
                <a:lnTo>
                  <a:pt x="4296" y="145389"/>
                </a:lnTo>
                <a:lnTo>
                  <a:pt x="4025" y="145389"/>
                </a:lnTo>
                <a:lnTo>
                  <a:pt x="317" y="142659"/>
                </a:lnTo>
                <a:lnTo>
                  <a:pt x="26551" y="103573"/>
                </a:lnTo>
                <a:lnTo>
                  <a:pt x="50979" y="74000"/>
                </a:lnTo>
                <a:lnTo>
                  <a:pt x="77870" y="46898"/>
                </a:lnTo>
                <a:lnTo>
                  <a:pt x="107169" y="22327"/>
                </a:lnTo>
                <a:lnTo>
                  <a:pt x="138823" y="342"/>
                </a:lnTo>
                <a:lnTo>
                  <a:pt x="139093" y="342"/>
                </a:lnTo>
                <a:lnTo>
                  <a:pt x="138899" y="0"/>
                </a:lnTo>
                <a:close/>
              </a:path>
              <a:path w="141604" h="146050">
                <a:moveTo>
                  <a:pt x="62138" y="69217"/>
                </a:moveTo>
                <a:lnTo>
                  <a:pt x="32750" y="103127"/>
                </a:lnTo>
                <a:lnTo>
                  <a:pt x="10754" y="134474"/>
                </a:lnTo>
                <a:lnTo>
                  <a:pt x="4025" y="145389"/>
                </a:lnTo>
                <a:lnTo>
                  <a:pt x="4296" y="145389"/>
                </a:lnTo>
                <a:lnTo>
                  <a:pt x="7491" y="140110"/>
                </a:lnTo>
                <a:lnTo>
                  <a:pt x="14471" y="129144"/>
                </a:lnTo>
                <a:lnTo>
                  <a:pt x="37127" y="97859"/>
                </a:lnTo>
                <a:lnTo>
                  <a:pt x="53639" y="78364"/>
                </a:lnTo>
                <a:lnTo>
                  <a:pt x="62138" y="69217"/>
                </a:lnTo>
                <a:close/>
              </a:path>
              <a:path w="141604" h="146050">
                <a:moveTo>
                  <a:pt x="97290" y="36562"/>
                </a:moveTo>
                <a:lnTo>
                  <a:pt x="89964" y="42720"/>
                </a:lnTo>
                <a:lnTo>
                  <a:pt x="80475" y="51208"/>
                </a:lnTo>
                <a:lnTo>
                  <a:pt x="71256" y="59979"/>
                </a:lnTo>
                <a:lnTo>
                  <a:pt x="62138" y="69217"/>
                </a:lnTo>
                <a:lnTo>
                  <a:pt x="67951" y="63374"/>
                </a:lnTo>
                <a:lnTo>
                  <a:pt x="78197" y="53538"/>
                </a:lnTo>
                <a:lnTo>
                  <a:pt x="88127" y="44475"/>
                </a:lnTo>
                <a:lnTo>
                  <a:pt x="97290" y="36562"/>
                </a:lnTo>
                <a:close/>
              </a:path>
              <a:path w="141604" h="146050">
                <a:moveTo>
                  <a:pt x="101288" y="33281"/>
                </a:moveTo>
                <a:lnTo>
                  <a:pt x="99721" y="34518"/>
                </a:lnTo>
                <a:lnTo>
                  <a:pt x="98273" y="35735"/>
                </a:lnTo>
                <a:lnTo>
                  <a:pt x="101288" y="33281"/>
                </a:lnTo>
                <a:close/>
              </a:path>
              <a:path w="141604" h="146050">
                <a:moveTo>
                  <a:pt x="139093" y="342"/>
                </a:moveTo>
                <a:lnTo>
                  <a:pt x="138823" y="342"/>
                </a:lnTo>
                <a:lnTo>
                  <a:pt x="135625" y="8019"/>
                </a:lnTo>
                <a:lnTo>
                  <a:pt x="126169" y="14390"/>
                </a:lnTo>
                <a:lnTo>
                  <a:pt x="116764" y="21143"/>
                </a:lnTo>
                <a:lnTo>
                  <a:pt x="107338" y="28356"/>
                </a:lnTo>
                <a:lnTo>
                  <a:pt x="101288" y="33281"/>
                </a:lnTo>
                <a:lnTo>
                  <a:pt x="109744" y="26604"/>
                </a:lnTo>
                <a:lnTo>
                  <a:pt x="120031" y="18980"/>
                </a:lnTo>
                <a:lnTo>
                  <a:pt x="130580" y="11648"/>
                </a:lnTo>
                <a:lnTo>
                  <a:pt x="141477" y="4559"/>
                </a:lnTo>
                <a:lnTo>
                  <a:pt x="139093" y="34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11120" y="1120546"/>
            <a:ext cx="366752" cy="572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93678" y="1120546"/>
            <a:ext cx="342660" cy="570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75761" y="1443913"/>
            <a:ext cx="437118" cy="276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75151" y="1425333"/>
            <a:ext cx="431266" cy="271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40794" y="638259"/>
            <a:ext cx="1361875" cy="903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43478" y="1233906"/>
            <a:ext cx="686561" cy="432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61117" y="1261947"/>
            <a:ext cx="626110" cy="365125"/>
          </a:xfrm>
          <a:custGeom>
            <a:avLst/>
            <a:gdLst/>
            <a:ahLst/>
            <a:cxnLst/>
            <a:rect l="l" t="t" r="r" b="b"/>
            <a:pathLst>
              <a:path w="626109" h="365125">
                <a:moveTo>
                  <a:pt x="55161" y="0"/>
                </a:moveTo>
                <a:lnTo>
                  <a:pt x="48862" y="10467"/>
                </a:lnTo>
                <a:lnTo>
                  <a:pt x="39421" y="19440"/>
                </a:lnTo>
                <a:lnTo>
                  <a:pt x="27597" y="26968"/>
                </a:lnTo>
                <a:lnTo>
                  <a:pt x="14150" y="33102"/>
                </a:lnTo>
                <a:lnTo>
                  <a:pt x="0" y="184842"/>
                </a:lnTo>
                <a:lnTo>
                  <a:pt x="29853" y="210526"/>
                </a:lnTo>
                <a:lnTo>
                  <a:pt x="30835" y="224060"/>
                </a:lnTo>
                <a:lnTo>
                  <a:pt x="56215" y="227462"/>
                </a:lnTo>
                <a:lnTo>
                  <a:pt x="106772" y="235511"/>
                </a:lnTo>
                <a:lnTo>
                  <a:pt x="157042" y="245187"/>
                </a:lnTo>
                <a:lnTo>
                  <a:pt x="207007" y="256443"/>
                </a:lnTo>
                <a:lnTo>
                  <a:pt x="256648" y="269235"/>
                </a:lnTo>
                <a:lnTo>
                  <a:pt x="305946" y="283519"/>
                </a:lnTo>
                <a:lnTo>
                  <a:pt x="354881" y="299250"/>
                </a:lnTo>
                <a:lnTo>
                  <a:pt x="403436" y="316383"/>
                </a:lnTo>
                <a:lnTo>
                  <a:pt x="451592" y="334873"/>
                </a:lnTo>
                <a:lnTo>
                  <a:pt x="499329" y="354676"/>
                </a:lnTo>
                <a:lnTo>
                  <a:pt x="523035" y="365056"/>
                </a:lnTo>
                <a:lnTo>
                  <a:pt x="531648" y="356114"/>
                </a:lnTo>
                <a:lnTo>
                  <a:pt x="542947" y="349834"/>
                </a:lnTo>
                <a:lnTo>
                  <a:pt x="556196" y="345953"/>
                </a:lnTo>
                <a:lnTo>
                  <a:pt x="570655" y="344206"/>
                </a:lnTo>
                <a:lnTo>
                  <a:pt x="575960" y="332836"/>
                </a:lnTo>
                <a:lnTo>
                  <a:pt x="596467" y="286871"/>
                </a:lnTo>
                <a:lnTo>
                  <a:pt x="610409" y="251413"/>
                </a:lnTo>
                <a:lnTo>
                  <a:pt x="622378" y="214606"/>
                </a:lnTo>
                <a:lnTo>
                  <a:pt x="625815" y="201959"/>
                </a:lnTo>
                <a:lnTo>
                  <a:pt x="617716" y="192506"/>
                </a:lnTo>
                <a:lnTo>
                  <a:pt x="612842" y="181511"/>
                </a:lnTo>
                <a:lnTo>
                  <a:pt x="611581" y="169848"/>
                </a:lnTo>
                <a:lnTo>
                  <a:pt x="614324" y="158388"/>
                </a:lnTo>
                <a:lnTo>
                  <a:pt x="587826" y="145664"/>
                </a:lnTo>
                <a:lnTo>
                  <a:pt x="534306" y="121598"/>
                </a:lnTo>
                <a:lnTo>
                  <a:pt x="480112" y="99428"/>
                </a:lnTo>
                <a:lnTo>
                  <a:pt x="425275" y="79216"/>
                </a:lnTo>
                <a:lnTo>
                  <a:pt x="369822" y="61028"/>
                </a:lnTo>
                <a:lnTo>
                  <a:pt x="313784" y="44926"/>
                </a:lnTo>
                <a:lnTo>
                  <a:pt x="257191" y="30975"/>
                </a:lnTo>
                <a:lnTo>
                  <a:pt x="200071" y="19238"/>
                </a:lnTo>
                <a:lnTo>
                  <a:pt x="142454" y="9778"/>
                </a:lnTo>
                <a:lnTo>
                  <a:pt x="84369" y="2660"/>
                </a:lnTo>
                <a:lnTo>
                  <a:pt x="5516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95420" y="1335431"/>
            <a:ext cx="184785" cy="180975"/>
          </a:xfrm>
          <a:custGeom>
            <a:avLst/>
            <a:gdLst/>
            <a:ahLst/>
            <a:cxnLst/>
            <a:rect l="l" t="t" r="r" b="b"/>
            <a:pathLst>
              <a:path w="184784" h="180975">
                <a:moveTo>
                  <a:pt x="80330" y="0"/>
                </a:moveTo>
                <a:lnTo>
                  <a:pt x="34510" y="16390"/>
                </a:lnTo>
                <a:lnTo>
                  <a:pt x="5214" y="54773"/>
                </a:lnTo>
                <a:lnTo>
                  <a:pt x="0" y="80128"/>
                </a:lnTo>
                <a:lnTo>
                  <a:pt x="235" y="92956"/>
                </a:lnTo>
                <a:lnTo>
                  <a:pt x="17498" y="139649"/>
                </a:lnTo>
                <a:lnTo>
                  <a:pt x="56141" y="171936"/>
                </a:lnTo>
                <a:lnTo>
                  <a:pt x="93618" y="180488"/>
                </a:lnTo>
                <a:lnTo>
                  <a:pt x="106061" y="179790"/>
                </a:lnTo>
                <a:lnTo>
                  <a:pt x="150883" y="161133"/>
                </a:lnTo>
                <a:lnTo>
                  <a:pt x="179855" y="120295"/>
                </a:lnTo>
                <a:lnTo>
                  <a:pt x="184308" y="91876"/>
                </a:lnTo>
                <a:lnTo>
                  <a:pt x="183224" y="80496"/>
                </a:lnTo>
                <a:lnTo>
                  <a:pt x="163412" y="38106"/>
                </a:lnTo>
                <a:lnTo>
                  <a:pt x="133280" y="13216"/>
                </a:lnTo>
                <a:lnTo>
                  <a:pt x="93244" y="12"/>
                </a:lnTo>
                <a:lnTo>
                  <a:pt x="80330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41555" y="1361594"/>
            <a:ext cx="90805" cy="138430"/>
          </a:xfrm>
          <a:custGeom>
            <a:avLst/>
            <a:gdLst/>
            <a:ahLst/>
            <a:cxnLst/>
            <a:rect l="l" t="t" r="r" b="b"/>
            <a:pathLst>
              <a:path w="90804" h="138430">
                <a:moveTo>
                  <a:pt x="11747" y="89166"/>
                </a:moveTo>
                <a:lnTo>
                  <a:pt x="5283" y="90766"/>
                </a:lnTo>
                <a:lnTo>
                  <a:pt x="0" y="100876"/>
                </a:lnTo>
                <a:lnTo>
                  <a:pt x="1600" y="106591"/>
                </a:lnTo>
                <a:lnTo>
                  <a:pt x="11303" y="112776"/>
                </a:lnTo>
                <a:lnTo>
                  <a:pt x="17907" y="115963"/>
                </a:lnTo>
                <a:lnTo>
                  <a:pt x="24866" y="118237"/>
                </a:lnTo>
                <a:lnTo>
                  <a:pt x="20993" y="133832"/>
                </a:lnTo>
                <a:lnTo>
                  <a:pt x="36918" y="138328"/>
                </a:lnTo>
                <a:lnTo>
                  <a:pt x="39801" y="127190"/>
                </a:lnTo>
                <a:lnTo>
                  <a:pt x="51045" y="121747"/>
                </a:lnTo>
                <a:lnTo>
                  <a:pt x="63890" y="118126"/>
                </a:lnTo>
                <a:lnTo>
                  <a:pt x="73337" y="110404"/>
                </a:lnTo>
                <a:lnTo>
                  <a:pt x="77027" y="103022"/>
                </a:lnTo>
                <a:lnTo>
                  <a:pt x="43357" y="103022"/>
                </a:lnTo>
                <a:lnTo>
                  <a:pt x="27419" y="98564"/>
                </a:lnTo>
                <a:lnTo>
                  <a:pt x="21590" y="95643"/>
                </a:lnTo>
                <a:lnTo>
                  <a:pt x="11747" y="89166"/>
                </a:lnTo>
                <a:close/>
              </a:path>
              <a:path w="90804" h="138430">
                <a:moveTo>
                  <a:pt x="54927" y="0"/>
                </a:moveTo>
                <a:lnTo>
                  <a:pt x="52374" y="10414"/>
                </a:lnTo>
                <a:lnTo>
                  <a:pt x="50891" y="15602"/>
                </a:lnTo>
                <a:lnTo>
                  <a:pt x="37537" y="16418"/>
                </a:lnTo>
                <a:lnTo>
                  <a:pt x="26809" y="21677"/>
                </a:lnTo>
                <a:lnTo>
                  <a:pt x="19051" y="31952"/>
                </a:lnTo>
                <a:lnTo>
                  <a:pt x="14604" y="47816"/>
                </a:lnTo>
                <a:lnTo>
                  <a:pt x="18932" y="57947"/>
                </a:lnTo>
                <a:lnTo>
                  <a:pt x="27334" y="67169"/>
                </a:lnTo>
                <a:lnTo>
                  <a:pt x="39075" y="75941"/>
                </a:lnTo>
                <a:lnTo>
                  <a:pt x="50441" y="85825"/>
                </a:lnTo>
                <a:lnTo>
                  <a:pt x="52463" y="94767"/>
                </a:lnTo>
                <a:lnTo>
                  <a:pt x="50749" y="101320"/>
                </a:lnTo>
                <a:lnTo>
                  <a:pt x="43357" y="103022"/>
                </a:lnTo>
                <a:lnTo>
                  <a:pt x="77027" y="103022"/>
                </a:lnTo>
                <a:lnTo>
                  <a:pt x="78942" y="99190"/>
                </a:lnTo>
                <a:lnTo>
                  <a:pt x="79763" y="88977"/>
                </a:lnTo>
                <a:lnTo>
                  <a:pt x="76509" y="79229"/>
                </a:lnTo>
                <a:lnTo>
                  <a:pt x="68591" y="69353"/>
                </a:lnTo>
                <a:lnTo>
                  <a:pt x="55417" y="58756"/>
                </a:lnTo>
                <a:lnTo>
                  <a:pt x="44202" y="48943"/>
                </a:lnTo>
                <a:lnTo>
                  <a:pt x="41846" y="41313"/>
                </a:lnTo>
                <a:lnTo>
                  <a:pt x="42964" y="36728"/>
                </a:lnTo>
                <a:lnTo>
                  <a:pt x="47713" y="33083"/>
                </a:lnTo>
                <a:lnTo>
                  <a:pt x="89824" y="33083"/>
                </a:lnTo>
                <a:lnTo>
                  <a:pt x="88658" y="29006"/>
                </a:lnTo>
                <a:lnTo>
                  <a:pt x="79667" y="23710"/>
                </a:lnTo>
                <a:lnTo>
                  <a:pt x="74688" y="21386"/>
                </a:lnTo>
                <a:lnTo>
                  <a:pt x="68440" y="19291"/>
                </a:lnTo>
                <a:lnTo>
                  <a:pt x="72123" y="4864"/>
                </a:lnTo>
                <a:lnTo>
                  <a:pt x="54927" y="0"/>
                </a:lnTo>
                <a:close/>
              </a:path>
              <a:path w="90804" h="138430">
                <a:moveTo>
                  <a:pt x="89824" y="33083"/>
                </a:moveTo>
                <a:lnTo>
                  <a:pt x="47713" y="33083"/>
                </a:lnTo>
                <a:lnTo>
                  <a:pt x="64998" y="37998"/>
                </a:lnTo>
                <a:lnTo>
                  <a:pt x="69761" y="40360"/>
                </a:lnTo>
                <a:lnTo>
                  <a:pt x="78473" y="45783"/>
                </a:lnTo>
                <a:lnTo>
                  <a:pt x="84899" y="44424"/>
                </a:lnTo>
                <a:lnTo>
                  <a:pt x="90398" y="35090"/>
                </a:lnTo>
                <a:lnTo>
                  <a:pt x="89824" y="33083"/>
                </a:lnTo>
                <a:close/>
              </a:path>
            </a:pathLst>
          </a:custGeom>
          <a:solidFill>
            <a:srgbClr val="3C8F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32594" y="1348195"/>
            <a:ext cx="139700" cy="50800"/>
          </a:xfrm>
          <a:custGeom>
            <a:avLst/>
            <a:gdLst/>
            <a:ahLst/>
            <a:cxnLst/>
            <a:rect l="l" t="t" r="r" b="b"/>
            <a:pathLst>
              <a:path w="139700" h="50800">
                <a:moveTo>
                  <a:pt x="2159" y="0"/>
                </a:moveTo>
                <a:lnTo>
                  <a:pt x="1092" y="8356"/>
                </a:lnTo>
                <a:lnTo>
                  <a:pt x="0" y="16700"/>
                </a:lnTo>
                <a:lnTo>
                  <a:pt x="43" y="25202"/>
                </a:lnTo>
                <a:lnTo>
                  <a:pt x="37720" y="31027"/>
                </a:lnTo>
                <a:lnTo>
                  <a:pt x="87704" y="40152"/>
                </a:lnTo>
                <a:lnTo>
                  <a:pt x="137375" y="50812"/>
                </a:lnTo>
                <a:lnTo>
                  <a:pt x="137459" y="50411"/>
                </a:lnTo>
                <a:lnTo>
                  <a:pt x="139601" y="38176"/>
                </a:lnTo>
                <a:lnTo>
                  <a:pt x="139527" y="25430"/>
                </a:lnTo>
                <a:lnTo>
                  <a:pt x="114724" y="19951"/>
                </a:lnTo>
                <a:lnTo>
                  <a:pt x="89839" y="14850"/>
                </a:lnTo>
                <a:lnTo>
                  <a:pt x="64877" y="10129"/>
                </a:lnTo>
                <a:lnTo>
                  <a:pt x="39841" y="5790"/>
                </a:lnTo>
                <a:lnTo>
                  <a:pt x="14736" y="1833"/>
                </a:lnTo>
                <a:lnTo>
                  <a:pt x="21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98718" y="1445135"/>
            <a:ext cx="134620" cy="80645"/>
          </a:xfrm>
          <a:custGeom>
            <a:avLst/>
            <a:gdLst/>
            <a:ahLst/>
            <a:cxnLst/>
            <a:rect l="l" t="t" r="r" b="b"/>
            <a:pathLst>
              <a:path w="134620" h="80644">
                <a:moveTo>
                  <a:pt x="6459" y="0"/>
                </a:moveTo>
                <a:lnTo>
                  <a:pt x="897" y="15798"/>
                </a:lnTo>
                <a:lnTo>
                  <a:pt x="0" y="24430"/>
                </a:lnTo>
                <a:lnTo>
                  <a:pt x="11899" y="29119"/>
                </a:lnTo>
                <a:lnTo>
                  <a:pt x="35286" y="38642"/>
                </a:lnTo>
                <a:lnTo>
                  <a:pt x="58653" y="48572"/>
                </a:lnTo>
                <a:lnTo>
                  <a:pt x="81888" y="58864"/>
                </a:lnTo>
                <a:lnTo>
                  <a:pt x="104988" y="69518"/>
                </a:lnTo>
                <a:lnTo>
                  <a:pt x="127947" y="80530"/>
                </a:lnTo>
                <a:lnTo>
                  <a:pt x="132613" y="68730"/>
                </a:lnTo>
                <a:lnTo>
                  <a:pt x="88400" y="34286"/>
                </a:lnTo>
                <a:lnTo>
                  <a:pt x="53474" y="19053"/>
                </a:lnTo>
                <a:lnTo>
                  <a:pt x="30029" y="9346"/>
                </a:lnTo>
                <a:lnTo>
                  <a:pt x="64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61194" y="1130858"/>
            <a:ext cx="647953" cy="485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96990" y="1155553"/>
            <a:ext cx="150495" cy="423545"/>
          </a:xfrm>
          <a:custGeom>
            <a:avLst/>
            <a:gdLst/>
            <a:ahLst/>
            <a:cxnLst/>
            <a:rect l="l" t="t" r="r" b="b"/>
            <a:pathLst>
              <a:path w="150495" h="423544">
                <a:moveTo>
                  <a:pt x="149919" y="406215"/>
                </a:moveTo>
                <a:lnTo>
                  <a:pt x="94352" y="406215"/>
                </a:lnTo>
                <a:lnTo>
                  <a:pt x="105657" y="407715"/>
                </a:lnTo>
                <a:lnTo>
                  <a:pt x="115767" y="413505"/>
                </a:lnTo>
                <a:lnTo>
                  <a:pt x="123558" y="423252"/>
                </a:lnTo>
                <a:lnTo>
                  <a:pt x="144181" y="409818"/>
                </a:lnTo>
                <a:lnTo>
                  <a:pt x="149919" y="406215"/>
                </a:lnTo>
                <a:close/>
              </a:path>
              <a:path w="150495" h="423544">
                <a:moveTo>
                  <a:pt x="517804" y="0"/>
                </a:moveTo>
                <a:lnTo>
                  <a:pt x="464681" y="13945"/>
                </a:lnTo>
                <a:lnTo>
                  <a:pt x="412085" y="29813"/>
                </a:lnTo>
                <a:lnTo>
                  <a:pt x="360073" y="47638"/>
                </a:lnTo>
                <a:lnTo>
                  <a:pt x="308703" y="67454"/>
                </a:lnTo>
                <a:lnTo>
                  <a:pt x="258033" y="89298"/>
                </a:lnTo>
                <a:lnTo>
                  <a:pt x="208121" y="113203"/>
                </a:lnTo>
                <a:lnTo>
                  <a:pt x="159024" y="139205"/>
                </a:lnTo>
                <a:lnTo>
                  <a:pt x="110801" y="167338"/>
                </a:lnTo>
                <a:lnTo>
                  <a:pt x="63508" y="197638"/>
                </a:lnTo>
                <a:lnTo>
                  <a:pt x="17205" y="230138"/>
                </a:lnTo>
                <a:lnTo>
                  <a:pt x="17981" y="241938"/>
                </a:lnTo>
                <a:lnTo>
                  <a:pt x="15182" y="253618"/>
                </a:lnTo>
                <a:lnTo>
                  <a:pt x="9094" y="264245"/>
                </a:lnTo>
                <a:lnTo>
                  <a:pt x="0" y="272884"/>
                </a:lnTo>
                <a:lnTo>
                  <a:pt x="79019" y="411695"/>
                </a:lnTo>
                <a:lnTo>
                  <a:pt x="82975" y="409335"/>
                </a:lnTo>
                <a:lnTo>
                  <a:pt x="94352" y="406215"/>
                </a:lnTo>
                <a:lnTo>
                  <a:pt x="149919" y="406215"/>
                </a:lnTo>
                <a:lnTo>
                  <a:pt x="164986" y="396755"/>
                </a:lnTo>
                <a:lnTo>
                  <a:pt x="207125" y="371723"/>
                </a:lnTo>
                <a:lnTo>
                  <a:pt x="249935" y="348114"/>
                </a:lnTo>
                <a:lnTo>
                  <a:pt x="293379" y="325883"/>
                </a:lnTo>
                <a:lnTo>
                  <a:pt x="337416" y="304989"/>
                </a:lnTo>
                <a:lnTo>
                  <a:pt x="382009" y="285386"/>
                </a:lnTo>
                <a:lnTo>
                  <a:pt x="427119" y="267032"/>
                </a:lnTo>
                <a:lnTo>
                  <a:pt x="472706" y="249883"/>
                </a:lnTo>
                <a:lnTo>
                  <a:pt x="518733" y="233896"/>
                </a:lnTo>
                <a:lnTo>
                  <a:pt x="565161" y="219027"/>
                </a:lnTo>
                <a:lnTo>
                  <a:pt x="567272" y="207361"/>
                </a:lnTo>
                <a:lnTo>
                  <a:pt x="572293" y="196141"/>
                </a:lnTo>
                <a:lnTo>
                  <a:pt x="579668" y="185610"/>
                </a:lnTo>
                <a:lnTo>
                  <a:pt x="588835" y="176009"/>
                </a:lnTo>
                <a:lnTo>
                  <a:pt x="584034" y="151101"/>
                </a:lnTo>
                <a:lnTo>
                  <a:pt x="576407" y="113203"/>
                </a:lnTo>
                <a:lnTo>
                  <a:pt x="565425" y="64202"/>
                </a:lnTo>
                <a:lnTo>
                  <a:pt x="555821" y="27208"/>
                </a:lnTo>
                <a:lnTo>
                  <a:pt x="542907" y="26152"/>
                </a:lnTo>
                <a:lnTo>
                  <a:pt x="531560" y="20856"/>
                </a:lnTo>
                <a:lnTo>
                  <a:pt x="522839" y="11933"/>
                </a:lnTo>
                <a:lnTo>
                  <a:pt x="51780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0225" y="1253952"/>
            <a:ext cx="170815" cy="179705"/>
          </a:xfrm>
          <a:custGeom>
            <a:avLst/>
            <a:gdLst/>
            <a:ahLst/>
            <a:cxnLst/>
            <a:rect l="l" t="t" r="r" b="b"/>
            <a:pathLst>
              <a:path w="170815" h="179705">
                <a:moveTo>
                  <a:pt x="86593" y="0"/>
                </a:moveTo>
                <a:lnTo>
                  <a:pt x="46814" y="9384"/>
                </a:lnTo>
                <a:lnTo>
                  <a:pt x="13547" y="41008"/>
                </a:lnTo>
                <a:lnTo>
                  <a:pt x="0" y="85816"/>
                </a:lnTo>
                <a:lnTo>
                  <a:pt x="149" y="98309"/>
                </a:lnTo>
                <a:lnTo>
                  <a:pt x="10057" y="137245"/>
                </a:lnTo>
                <a:lnTo>
                  <a:pt x="45314" y="170694"/>
                </a:lnTo>
                <a:lnTo>
                  <a:pt x="79565" y="179509"/>
                </a:lnTo>
                <a:lnTo>
                  <a:pt x="91599" y="179043"/>
                </a:lnTo>
                <a:lnTo>
                  <a:pt x="136311" y="159654"/>
                </a:lnTo>
                <a:lnTo>
                  <a:pt x="164128" y="119797"/>
                </a:lnTo>
                <a:lnTo>
                  <a:pt x="170447" y="82760"/>
                </a:lnTo>
                <a:lnTo>
                  <a:pt x="169331" y="69893"/>
                </a:lnTo>
                <a:lnTo>
                  <a:pt x="149231" y="25765"/>
                </a:lnTo>
                <a:lnTo>
                  <a:pt x="110706" y="2582"/>
                </a:lnTo>
                <a:lnTo>
                  <a:pt x="86593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866205" y="1279178"/>
            <a:ext cx="73660" cy="135255"/>
          </a:xfrm>
          <a:custGeom>
            <a:avLst/>
            <a:gdLst/>
            <a:ahLst/>
            <a:cxnLst/>
            <a:rect l="l" t="t" r="r" b="b"/>
            <a:pathLst>
              <a:path w="73659" h="135255">
                <a:moveTo>
                  <a:pt x="70408" y="120180"/>
                </a:moveTo>
                <a:lnTo>
                  <a:pt x="53510" y="120180"/>
                </a:lnTo>
                <a:lnTo>
                  <a:pt x="59314" y="135051"/>
                </a:lnTo>
                <a:lnTo>
                  <a:pt x="73563" y="128498"/>
                </a:lnTo>
                <a:lnTo>
                  <a:pt x="70408" y="120180"/>
                </a:lnTo>
                <a:close/>
              </a:path>
              <a:path w="73659" h="135255">
                <a:moveTo>
                  <a:pt x="83491" y="76365"/>
                </a:moveTo>
                <a:lnTo>
                  <a:pt x="52354" y="76365"/>
                </a:lnTo>
                <a:lnTo>
                  <a:pt x="58590" y="78016"/>
                </a:lnTo>
                <a:lnTo>
                  <a:pt x="63225" y="90271"/>
                </a:lnTo>
                <a:lnTo>
                  <a:pt x="58717" y="96329"/>
                </a:lnTo>
                <a:lnTo>
                  <a:pt x="44480" y="102933"/>
                </a:lnTo>
                <a:lnTo>
                  <a:pt x="38549" y="104317"/>
                </a:lnTo>
                <a:lnTo>
                  <a:pt x="27691" y="105422"/>
                </a:lnTo>
                <a:lnTo>
                  <a:pt x="23817" y="110794"/>
                </a:lnTo>
                <a:lnTo>
                  <a:pt x="25519" y="122199"/>
                </a:lnTo>
                <a:lnTo>
                  <a:pt x="29863" y="125717"/>
                </a:lnTo>
                <a:lnTo>
                  <a:pt x="40467" y="124472"/>
                </a:lnTo>
                <a:lnTo>
                  <a:pt x="47109" y="122809"/>
                </a:lnTo>
                <a:lnTo>
                  <a:pt x="53510" y="120180"/>
                </a:lnTo>
                <a:lnTo>
                  <a:pt x="70408" y="120180"/>
                </a:lnTo>
                <a:lnTo>
                  <a:pt x="69512" y="117817"/>
                </a:lnTo>
                <a:lnTo>
                  <a:pt x="69017" y="111374"/>
                </a:lnTo>
                <a:lnTo>
                  <a:pt x="78008" y="102459"/>
                </a:lnTo>
                <a:lnTo>
                  <a:pt x="83163" y="92029"/>
                </a:lnTo>
                <a:lnTo>
                  <a:pt x="84380" y="80353"/>
                </a:lnTo>
                <a:lnTo>
                  <a:pt x="83491" y="76365"/>
                </a:lnTo>
                <a:close/>
              </a:path>
              <a:path w="73659" h="135255">
                <a:moveTo>
                  <a:pt x="25443" y="0"/>
                </a:moveTo>
                <a:lnTo>
                  <a:pt x="10051" y="7073"/>
                </a:lnTo>
                <a:lnTo>
                  <a:pt x="13949" y="16979"/>
                </a:lnTo>
                <a:lnTo>
                  <a:pt x="13909" y="23428"/>
                </a:lnTo>
                <a:lnTo>
                  <a:pt x="5392" y="32347"/>
                </a:lnTo>
                <a:lnTo>
                  <a:pt x="677" y="42622"/>
                </a:lnTo>
                <a:lnTo>
                  <a:pt x="0" y="54142"/>
                </a:lnTo>
                <a:lnTo>
                  <a:pt x="3596" y="66792"/>
                </a:lnTo>
                <a:lnTo>
                  <a:pt x="12509" y="74749"/>
                </a:lnTo>
                <a:lnTo>
                  <a:pt x="24738" y="77916"/>
                </a:lnTo>
                <a:lnTo>
                  <a:pt x="39705" y="77597"/>
                </a:lnTo>
                <a:lnTo>
                  <a:pt x="52354" y="76365"/>
                </a:lnTo>
                <a:lnTo>
                  <a:pt x="83491" y="76365"/>
                </a:lnTo>
                <a:lnTo>
                  <a:pt x="81559" y="67702"/>
                </a:lnTo>
                <a:lnTo>
                  <a:pt x="74231" y="58595"/>
                </a:lnTo>
                <a:lnTo>
                  <a:pt x="63579" y="54127"/>
                </a:lnTo>
                <a:lnTo>
                  <a:pt x="32009" y="54127"/>
                </a:lnTo>
                <a:lnTo>
                  <a:pt x="25379" y="53416"/>
                </a:lnTo>
                <a:lnTo>
                  <a:pt x="21620" y="43865"/>
                </a:lnTo>
                <a:lnTo>
                  <a:pt x="23106" y="37960"/>
                </a:lnTo>
                <a:lnTo>
                  <a:pt x="38587" y="30873"/>
                </a:lnTo>
                <a:lnTo>
                  <a:pt x="43413" y="29730"/>
                </a:lnTo>
                <a:lnTo>
                  <a:pt x="52862" y="28498"/>
                </a:lnTo>
                <a:lnTo>
                  <a:pt x="56850" y="23329"/>
                </a:lnTo>
                <a:lnTo>
                  <a:pt x="55876" y="13817"/>
                </a:lnTo>
                <a:lnTo>
                  <a:pt x="30739" y="13817"/>
                </a:lnTo>
                <a:lnTo>
                  <a:pt x="25443" y="0"/>
                </a:lnTo>
                <a:close/>
              </a:path>
              <a:path w="73659" h="135255">
                <a:moveTo>
                  <a:pt x="46893" y="53276"/>
                </a:moveTo>
                <a:lnTo>
                  <a:pt x="32009" y="54127"/>
                </a:lnTo>
                <a:lnTo>
                  <a:pt x="63579" y="54127"/>
                </a:lnTo>
                <a:lnTo>
                  <a:pt x="62939" y="53858"/>
                </a:lnTo>
                <a:lnTo>
                  <a:pt x="46893" y="53276"/>
                </a:lnTo>
                <a:close/>
              </a:path>
              <a:path w="73659" h="135255">
                <a:moveTo>
                  <a:pt x="51059" y="8686"/>
                </a:moveTo>
                <a:lnTo>
                  <a:pt x="41483" y="10185"/>
                </a:lnTo>
                <a:lnTo>
                  <a:pt x="36517" y="11506"/>
                </a:lnTo>
                <a:lnTo>
                  <a:pt x="30739" y="13817"/>
                </a:lnTo>
                <a:lnTo>
                  <a:pt x="55876" y="13817"/>
                </a:lnTo>
                <a:lnTo>
                  <a:pt x="55732" y="12420"/>
                </a:lnTo>
                <a:lnTo>
                  <a:pt x="51059" y="868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75617" y="1377970"/>
            <a:ext cx="128270" cy="81915"/>
          </a:xfrm>
          <a:custGeom>
            <a:avLst/>
            <a:gdLst/>
            <a:ahLst/>
            <a:cxnLst/>
            <a:rect l="l" t="t" r="r" b="b"/>
            <a:pathLst>
              <a:path w="128270" h="81915">
                <a:moveTo>
                  <a:pt x="109707" y="0"/>
                </a:moveTo>
                <a:lnTo>
                  <a:pt x="65309" y="24481"/>
                </a:lnTo>
                <a:lnTo>
                  <a:pt x="32455" y="43849"/>
                </a:lnTo>
                <a:lnTo>
                  <a:pt x="0" y="64069"/>
                </a:lnTo>
                <a:lnTo>
                  <a:pt x="7696" y="78712"/>
                </a:lnTo>
                <a:lnTo>
                  <a:pt x="18033" y="81899"/>
                </a:lnTo>
                <a:lnTo>
                  <a:pt x="28834" y="75122"/>
                </a:lnTo>
                <a:lnTo>
                  <a:pt x="39680" y="68440"/>
                </a:lnTo>
                <a:lnTo>
                  <a:pt x="72486" y="48976"/>
                </a:lnTo>
                <a:lnTo>
                  <a:pt x="116835" y="24382"/>
                </a:lnTo>
                <a:lnTo>
                  <a:pt x="128028" y="18476"/>
                </a:lnTo>
                <a:lnTo>
                  <a:pt x="127792" y="17930"/>
                </a:lnTo>
                <a:lnTo>
                  <a:pt x="121833" y="7342"/>
                </a:lnTo>
                <a:lnTo>
                  <a:pt x="109707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02875" y="1245641"/>
            <a:ext cx="134404" cy="62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87433" y="1266240"/>
            <a:ext cx="657237" cy="347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17866" y="1279956"/>
            <a:ext cx="167005" cy="306070"/>
          </a:xfrm>
          <a:custGeom>
            <a:avLst/>
            <a:gdLst/>
            <a:ahLst/>
            <a:cxnLst/>
            <a:rect l="l" t="t" r="r" b="b"/>
            <a:pathLst>
              <a:path w="167004" h="306069">
                <a:moveTo>
                  <a:pt x="166971" y="281334"/>
                </a:moveTo>
                <a:lnTo>
                  <a:pt x="59247" y="281334"/>
                </a:lnTo>
                <a:lnTo>
                  <a:pt x="70321" y="285695"/>
                </a:lnTo>
                <a:lnTo>
                  <a:pt x="79178" y="294025"/>
                </a:lnTo>
                <a:lnTo>
                  <a:pt x="84733" y="305680"/>
                </a:lnTo>
                <a:lnTo>
                  <a:pt x="108307" y="298147"/>
                </a:lnTo>
                <a:lnTo>
                  <a:pt x="131976" y="291025"/>
                </a:lnTo>
                <a:lnTo>
                  <a:pt x="155733" y="284309"/>
                </a:lnTo>
                <a:lnTo>
                  <a:pt x="166971" y="281334"/>
                </a:lnTo>
                <a:close/>
              </a:path>
              <a:path w="167004" h="306069">
                <a:moveTo>
                  <a:pt x="518241" y="0"/>
                </a:moveTo>
                <a:lnTo>
                  <a:pt x="462399" y="1349"/>
                </a:lnTo>
                <a:lnTo>
                  <a:pt x="406668" y="4647"/>
                </a:lnTo>
                <a:lnTo>
                  <a:pt x="351092" y="9893"/>
                </a:lnTo>
                <a:lnTo>
                  <a:pt x="295714" y="17086"/>
                </a:lnTo>
                <a:lnTo>
                  <a:pt x="240578" y="26223"/>
                </a:lnTo>
                <a:lnTo>
                  <a:pt x="185726" y="37303"/>
                </a:lnTo>
                <a:lnTo>
                  <a:pt x="131203" y="50325"/>
                </a:lnTo>
                <a:lnTo>
                  <a:pt x="77050" y="65287"/>
                </a:lnTo>
                <a:lnTo>
                  <a:pt x="23313" y="82188"/>
                </a:lnTo>
                <a:lnTo>
                  <a:pt x="24198" y="93453"/>
                </a:lnTo>
                <a:lnTo>
                  <a:pt x="21770" y="104792"/>
                </a:lnTo>
                <a:lnTo>
                  <a:pt x="16567" y="115934"/>
                </a:lnTo>
                <a:lnTo>
                  <a:pt x="9130" y="126608"/>
                </a:lnTo>
                <a:lnTo>
                  <a:pt x="0" y="136544"/>
                </a:lnTo>
                <a:lnTo>
                  <a:pt x="43280" y="282668"/>
                </a:lnTo>
                <a:lnTo>
                  <a:pt x="47039" y="281584"/>
                </a:lnTo>
                <a:lnTo>
                  <a:pt x="59247" y="281334"/>
                </a:lnTo>
                <a:lnTo>
                  <a:pt x="166971" y="281334"/>
                </a:lnTo>
                <a:lnTo>
                  <a:pt x="179576" y="277997"/>
                </a:lnTo>
                <a:lnTo>
                  <a:pt x="227500" y="266565"/>
                </a:lnTo>
                <a:lnTo>
                  <a:pt x="275716" y="256696"/>
                </a:lnTo>
                <a:lnTo>
                  <a:pt x="324190" y="248359"/>
                </a:lnTo>
                <a:lnTo>
                  <a:pt x="372890" y="241522"/>
                </a:lnTo>
                <a:lnTo>
                  <a:pt x="421782" y="236152"/>
                </a:lnTo>
                <a:lnTo>
                  <a:pt x="470834" y="232218"/>
                </a:lnTo>
                <a:lnTo>
                  <a:pt x="520012" y="229688"/>
                </a:lnTo>
                <a:lnTo>
                  <a:pt x="569284" y="228529"/>
                </a:lnTo>
                <a:lnTo>
                  <a:pt x="573570" y="216683"/>
                </a:lnTo>
                <a:lnTo>
                  <a:pt x="581217" y="206201"/>
                </a:lnTo>
                <a:lnTo>
                  <a:pt x="591471" y="197188"/>
                </a:lnTo>
                <a:lnTo>
                  <a:pt x="603577" y="189746"/>
                </a:lnTo>
                <a:lnTo>
                  <a:pt x="604655" y="164378"/>
                </a:lnTo>
                <a:lnTo>
                  <a:pt x="606623" y="113627"/>
                </a:lnTo>
                <a:lnTo>
                  <a:pt x="607855" y="73495"/>
                </a:lnTo>
                <a:lnTo>
                  <a:pt x="608609" y="37424"/>
                </a:lnTo>
                <a:lnTo>
                  <a:pt x="594930" y="33611"/>
                </a:lnTo>
                <a:lnTo>
                  <a:pt x="583911" y="25513"/>
                </a:lnTo>
                <a:lnTo>
                  <a:pt x="576627" y="14165"/>
                </a:lnTo>
                <a:lnTo>
                  <a:pt x="574152" y="601"/>
                </a:lnTo>
                <a:lnTo>
                  <a:pt x="546191" y="56"/>
                </a:lnTo>
                <a:lnTo>
                  <a:pt x="518241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52075" y="1317634"/>
            <a:ext cx="177165" cy="178435"/>
          </a:xfrm>
          <a:custGeom>
            <a:avLst/>
            <a:gdLst/>
            <a:ahLst/>
            <a:cxnLst/>
            <a:rect l="l" t="t" r="r" b="b"/>
            <a:pathLst>
              <a:path w="177165" h="178434">
                <a:moveTo>
                  <a:pt x="86142" y="0"/>
                </a:moveTo>
                <a:lnTo>
                  <a:pt x="46559" y="10201"/>
                </a:lnTo>
                <a:lnTo>
                  <a:pt x="11512" y="45336"/>
                </a:lnTo>
                <a:lnTo>
                  <a:pt x="296" y="82509"/>
                </a:lnTo>
                <a:lnTo>
                  <a:pt x="0" y="96261"/>
                </a:lnTo>
                <a:lnTo>
                  <a:pt x="1603" y="110475"/>
                </a:lnTo>
                <a:lnTo>
                  <a:pt x="19278" y="145936"/>
                </a:lnTo>
                <a:lnTo>
                  <a:pt x="49261" y="169591"/>
                </a:lnTo>
                <a:lnTo>
                  <a:pt x="87270" y="178413"/>
                </a:lnTo>
                <a:lnTo>
                  <a:pt x="100984" y="177535"/>
                </a:lnTo>
                <a:lnTo>
                  <a:pt x="137548" y="162159"/>
                </a:lnTo>
                <a:lnTo>
                  <a:pt x="164111" y="132713"/>
                </a:lnTo>
                <a:lnTo>
                  <a:pt x="176493" y="93713"/>
                </a:lnTo>
                <a:lnTo>
                  <a:pt x="176746" y="79371"/>
                </a:lnTo>
                <a:lnTo>
                  <a:pt x="176551" y="76655"/>
                </a:lnTo>
                <a:lnTo>
                  <a:pt x="157468" y="30669"/>
                </a:lnTo>
                <a:lnTo>
                  <a:pt x="114371" y="3597"/>
                </a:lnTo>
                <a:lnTo>
                  <a:pt x="8614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04248" y="1341019"/>
            <a:ext cx="60325" cy="139700"/>
          </a:xfrm>
          <a:custGeom>
            <a:avLst/>
            <a:gdLst/>
            <a:ahLst/>
            <a:cxnLst/>
            <a:rect l="l" t="t" r="r" b="b"/>
            <a:pathLst>
              <a:path w="60325" h="139700">
                <a:moveTo>
                  <a:pt x="55755" y="123761"/>
                </a:moveTo>
                <a:lnTo>
                  <a:pt x="37600" y="123761"/>
                </a:lnTo>
                <a:lnTo>
                  <a:pt x="39886" y="139687"/>
                </a:lnTo>
                <a:lnTo>
                  <a:pt x="55545" y="137121"/>
                </a:lnTo>
                <a:lnTo>
                  <a:pt x="54008" y="125704"/>
                </a:lnTo>
                <a:lnTo>
                  <a:pt x="55755" y="123761"/>
                </a:lnTo>
                <a:close/>
              </a:path>
              <a:path w="60325" h="139700">
                <a:moveTo>
                  <a:pt x="15438" y="102616"/>
                </a:moveTo>
                <a:lnTo>
                  <a:pt x="10346" y="106807"/>
                </a:lnTo>
                <a:lnTo>
                  <a:pt x="9368" y="118287"/>
                </a:lnTo>
                <a:lnTo>
                  <a:pt x="12873" y="122847"/>
                </a:lnTo>
                <a:lnTo>
                  <a:pt x="23655" y="124460"/>
                </a:lnTo>
                <a:lnTo>
                  <a:pt x="30640" y="124599"/>
                </a:lnTo>
                <a:lnTo>
                  <a:pt x="37600" y="123761"/>
                </a:lnTo>
                <a:lnTo>
                  <a:pt x="55755" y="123761"/>
                </a:lnTo>
                <a:lnTo>
                  <a:pt x="63931" y="114664"/>
                </a:lnTo>
                <a:lnTo>
                  <a:pt x="72696" y="105800"/>
                </a:lnTo>
                <a:lnTo>
                  <a:pt x="73159" y="104660"/>
                </a:lnTo>
                <a:lnTo>
                  <a:pt x="32660" y="104660"/>
                </a:lnTo>
                <a:lnTo>
                  <a:pt x="26462" y="104432"/>
                </a:lnTo>
                <a:lnTo>
                  <a:pt x="15438" y="102616"/>
                </a:lnTo>
                <a:close/>
              </a:path>
              <a:path w="60325" h="139700">
                <a:moveTo>
                  <a:pt x="37765" y="0"/>
                </a:moveTo>
                <a:lnTo>
                  <a:pt x="20861" y="2768"/>
                </a:lnTo>
                <a:lnTo>
                  <a:pt x="22423" y="13385"/>
                </a:lnTo>
                <a:lnTo>
                  <a:pt x="4024" y="33375"/>
                </a:lnTo>
                <a:lnTo>
                  <a:pt x="3933" y="33540"/>
                </a:lnTo>
                <a:lnTo>
                  <a:pt x="0" y="44809"/>
                </a:lnTo>
                <a:lnTo>
                  <a:pt x="479" y="58648"/>
                </a:lnTo>
                <a:lnTo>
                  <a:pt x="7434" y="68828"/>
                </a:lnTo>
                <a:lnTo>
                  <a:pt x="18847" y="75199"/>
                </a:lnTo>
                <a:lnTo>
                  <a:pt x="33828" y="78892"/>
                </a:lnTo>
                <a:lnTo>
                  <a:pt x="46655" y="81051"/>
                </a:lnTo>
                <a:lnTo>
                  <a:pt x="52459" y="84302"/>
                </a:lnTo>
                <a:lnTo>
                  <a:pt x="54199" y="97383"/>
                </a:lnTo>
                <a:lnTo>
                  <a:pt x="48319" y="102057"/>
                </a:lnTo>
                <a:lnTo>
                  <a:pt x="32660" y="104660"/>
                </a:lnTo>
                <a:lnTo>
                  <a:pt x="73159" y="104660"/>
                </a:lnTo>
                <a:lnTo>
                  <a:pt x="77346" y="94361"/>
                </a:lnTo>
                <a:lnTo>
                  <a:pt x="77686" y="80665"/>
                </a:lnTo>
                <a:lnTo>
                  <a:pt x="72581" y="69771"/>
                </a:lnTo>
                <a:lnTo>
                  <a:pt x="62480" y="62111"/>
                </a:lnTo>
                <a:lnTo>
                  <a:pt x="46630" y="57251"/>
                </a:lnTo>
                <a:lnTo>
                  <a:pt x="31669" y="54127"/>
                </a:lnTo>
                <a:lnTo>
                  <a:pt x="25268" y="51676"/>
                </a:lnTo>
                <a:lnTo>
                  <a:pt x="23757" y="41440"/>
                </a:lnTo>
                <a:lnTo>
                  <a:pt x="26602" y="36118"/>
                </a:lnTo>
                <a:lnTo>
                  <a:pt x="43607" y="33375"/>
                </a:lnTo>
                <a:lnTo>
                  <a:pt x="60238" y="33375"/>
                </a:lnTo>
                <a:lnTo>
                  <a:pt x="63457" y="30911"/>
                </a:lnTo>
                <a:lnTo>
                  <a:pt x="64892" y="20040"/>
                </a:lnTo>
                <a:lnTo>
                  <a:pt x="61133" y="15201"/>
                </a:lnTo>
                <a:lnTo>
                  <a:pt x="57196" y="14770"/>
                </a:lnTo>
                <a:lnTo>
                  <a:pt x="39797" y="14770"/>
                </a:lnTo>
                <a:lnTo>
                  <a:pt x="37765" y="0"/>
                </a:lnTo>
                <a:close/>
              </a:path>
              <a:path w="60325" h="139700">
                <a:moveTo>
                  <a:pt x="60238" y="33375"/>
                </a:moveTo>
                <a:lnTo>
                  <a:pt x="43607" y="33375"/>
                </a:lnTo>
                <a:lnTo>
                  <a:pt x="48662" y="33540"/>
                </a:lnTo>
                <a:lnTo>
                  <a:pt x="58314" y="34848"/>
                </a:lnTo>
                <a:lnTo>
                  <a:pt x="60238" y="33375"/>
                </a:lnTo>
                <a:close/>
              </a:path>
              <a:path w="60325" h="139700">
                <a:moveTo>
                  <a:pt x="46058" y="14058"/>
                </a:moveTo>
                <a:lnTo>
                  <a:pt x="39797" y="14770"/>
                </a:lnTo>
                <a:lnTo>
                  <a:pt x="57196" y="14770"/>
                </a:lnTo>
                <a:lnTo>
                  <a:pt x="51291" y="14122"/>
                </a:lnTo>
                <a:lnTo>
                  <a:pt x="46058" y="1405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90130" y="1408635"/>
            <a:ext cx="137795" cy="54610"/>
          </a:xfrm>
          <a:custGeom>
            <a:avLst/>
            <a:gdLst/>
            <a:ahLst/>
            <a:cxnLst/>
            <a:rect l="l" t="t" r="r" b="b"/>
            <a:pathLst>
              <a:path w="137795" h="54609">
                <a:moveTo>
                  <a:pt x="122548" y="0"/>
                </a:moveTo>
                <a:lnTo>
                  <a:pt x="73225" y="11927"/>
                </a:lnTo>
                <a:lnTo>
                  <a:pt x="36484" y="22109"/>
                </a:lnTo>
                <a:lnTo>
                  <a:pt x="0" y="33458"/>
                </a:lnTo>
                <a:lnTo>
                  <a:pt x="4192" y="44891"/>
                </a:lnTo>
                <a:lnTo>
                  <a:pt x="14429" y="54457"/>
                </a:lnTo>
                <a:lnTo>
                  <a:pt x="38847" y="47245"/>
                </a:lnTo>
                <a:lnTo>
                  <a:pt x="63350" y="40448"/>
                </a:lnTo>
                <a:lnTo>
                  <a:pt x="87934" y="34064"/>
                </a:lnTo>
                <a:lnTo>
                  <a:pt x="112596" y="28093"/>
                </a:lnTo>
                <a:lnTo>
                  <a:pt x="137331" y="22537"/>
                </a:lnTo>
                <a:lnTo>
                  <a:pt x="137072" y="21108"/>
                </a:lnTo>
                <a:lnTo>
                  <a:pt x="133442" y="9756"/>
                </a:lnTo>
                <a:lnTo>
                  <a:pt x="122548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51317" y="1371814"/>
            <a:ext cx="136525" cy="27940"/>
          </a:xfrm>
          <a:custGeom>
            <a:avLst/>
            <a:gdLst/>
            <a:ahLst/>
            <a:cxnLst/>
            <a:rect l="l" t="t" r="r" b="b"/>
            <a:pathLst>
              <a:path w="136525" h="27940">
                <a:moveTo>
                  <a:pt x="88744" y="0"/>
                </a:moveTo>
                <a:lnTo>
                  <a:pt x="37986" y="1408"/>
                </a:lnTo>
                <a:lnTo>
                  <a:pt x="0" y="3952"/>
                </a:lnTo>
                <a:lnTo>
                  <a:pt x="1763" y="15992"/>
                </a:lnTo>
                <a:lnTo>
                  <a:pt x="9320" y="27686"/>
                </a:lnTo>
                <a:lnTo>
                  <a:pt x="34669" y="26446"/>
                </a:lnTo>
                <a:lnTo>
                  <a:pt x="60041" y="25635"/>
                </a:lnTo>
                <a:lnTo>
                  <a:pt x="85433" y="25251"/>
                </a:lnTo>
                <a:lnTo>
                  <a:pt x="136266" y="25251"/>
                </a:lnTo>
                <a:lnTo>
                  <a:pt x="136294" y="23876"/>
                </a:lnTo>
                <a:lnTo>
                  <a:pt x="135016" y="12146"/>
                </a:lnTo>
                <a:lnTo>
                  <a:pt x="126863" y="261"/>
                </a:lnTo>
                <a:lnTo>
                  <a:pt x="114153" y="58"/>
                </a:lnTo>
                <a:lnTo>
                  <a:pt x="88744" y="0"/>
                </a:lnTo>
                <a:close/>
              </a:path>
              <a:path w="136525" h="27940">
                <a:moveTo>
                  <a:pt x="136266" y="25251"/>
                </a:moveTo>
                <a:lnTo>
                  <a:pt x="85433" y="25251"/>
                </a:lnTo>
                <a:lnTo>
                  <a:pt x="110839" y="25297"/>
                </a:lnTo>
                <a:lnTo>
                  <a:pt x="136255" y="25770"/>
                </a:lnTo>
                <a:lnTo>
                  <a:pt x="136266" y="25251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33826" y="1371714"/>
            <a:ext cx="796290" cy="350520"/>
          </a:xfrm>
          <a:custGeom>
            <a:avLst/>
            <a:gdLst/>
            <a:ahLst/>
            <a:cxnLst/>
            <a:rect l="l" t="t" r="r" b="b"/>
            <a:pathLst>
              <a:path w="796290" h="350519">
                <a:moveTo>
                  <a:pt x="0" y="350278"/>
                </a:moveTo>
                <a:lnTo>
                  <a:pt x="795908" y="350278"/>
                </a:lnTo>
                <a:lnTo>
                  <a:pt x="795908" y="0"/>
                </a:lnTo>
                <a:lnTo>
                  <a:pt x="0" y="0"/>
                </a:lnTo>
                <a:lnTo>
                  <a:pt x="0" y="35027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63163" y="1402549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522" y="0"/>
                </a:lnTo>
              </a:path>
            </a:pathLst>
          </a:custGeom>
          <a:ln w="28473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72370" y="1465649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820" y="0"/>
                </a:lnTo>
              </a:path>
            </a:pathLst>
          </a:custGeom>
          <a:ln w="10299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00098" y="1493486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75613" y="0"/>
                </a:moveTo>
                <a:lnTo>
                  <a:pt x="29050" y="14876"/>
                </a:lnTo>
                <a:lnTo>
                  <a:pt x="2969" y="52463"/>
                </a:lnTo>
                <a:lnTo>
                  <a:pt x="0" y="75453"/>
                </a:lnTo>
                <a:lnTo>
                  <a:pt x="1227" y="87383"/>
                </a:lnTo>
                <a:lnTo>
                  <a:pt x="16428" y="122805"/>
                </a:lnTo>
                <a:lnTo>
                  <a:pt x="54007" y="146654"/>
                </a:lnTo>
                <a:lnTo>
                  <a:pt x="76924" y="148703"/>
                </a:lnTo>
                <a:lnTo>
                  <a:pt x="88897" y="147036"/>
                </a:lnTo>
                <a:lnTo>
                  <a:pt x="125100" y="130508"/>
                </a:lnTo>
                <a:lnTo>
                  <a:pt x="148281" y="89282"/>
                </a:lnTo>
                <a:lnTo>
                  <a:pt x="149630" y="77524"/>
                </a:lnTo>
                <a:lnTo>
                  <a:pt x="149119" y="65651"/>
                </a:lnTo>
                <a:lnTo>
                  <a:pt x="128452" y="22501"/>
                </a:lnTo>
                <a:lnTo>
                  <a:pt x="87340" y="1006"/>
                </a:lnTo>
                <a:lnTo>
                  <a:pt x="756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11391" y="1505242"/>
            <a:ext cx="126279" cy="126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48977" y="1522406"/>
            <a:ext cx="45720" cy="90805"/>
          </a:xfrm>
          <a:custGeom>
            <a:avLst/>
            <a:gdLst/>
            <a:ahLst/>
            <a:cxnLst/>
            <a:rect l="l" t="t" r="r" b="b"/>
            <a:pathLst>
              <a:path w="45720" h="90805">
                <a:moveTo>
                  <a:pt x="45381" y="80200"/>
                </a:moveTo>
                <a:lnTo>
                  <a:pt x="30100" y="80200"/>
                </a:lnTo>
                <a:lnTo>
                  <a:pt x="32843" y="90373"/>
                </a:lnTo>
                <a:lnTo>
                  <a:pt x="43334" y="87528"/>
                </a:lnTo>
                <a:lnTo>
                  <a:pt x="45381" y="80200"/>
                </a:lnTo>
                <a:close/>
              </a:path>
              <a:path w="45720" h="90805">
                <a:moveTo>
                  <a:pt x="13641" y="67919"/>
                </a:moveTo>
                <a:lnTo>
                  <a:pt x="10517" y="70929"/>
                </a:lnTo>
                <a:lnTo>
                  <a:pt x="10618" y="78435"/>
                </a:lnTo>
                <a:lnTo>
                  <a:pt x="13273" y="81203"/>
                </a:lnTo>
                <a:lnTo>
                  <a:pt x="20702" y="81584"/>
                </a:lnTo>
                <a:lnTo>
                  <a:pt x="25439" y="81229"/>
                </a:lnTo>
                <a:lnTo>
                  <a:pt x="30100" y="80200"/>
                </a:lnTo>
                <a:lnTo>
                  <a:pt x="45381" y="80200"/>
                </a:lnTo>
                <a:lnTo>
                  <a:pt x="47728" y="71798"/>
                </a:lnTo>
                <a:lnTo>
                  <a:pt x="49769" y="68414"/>
                </a:lnTo>
                <a:lnTo>
                  <a:pt x="21147" y="68414"/>
                </a:lnTo>
                <a:lnTo>
                  <a:pt x="13641" y="67919"/>
                </a:lnTo>
                <a:close/>
              </a:path>
              <a:path w="45720" h="90805">
                <a:moveTo>
                  <a:pt x="20245" y="0"/>
                </a:moveTo>
                <a:lnTo>
                  <a:pt x="9755" y="2844"/>
                </a:lnTo>
                <a:lnTo>
                  <a:pt x="5913" y="17404"/>
                </a:lnTo>
                <a:lnTo>
                  <a:pt x="0" y="27193"/>
                </a:lnTo>
                <a:lnTo>
                  <a:pt x="689" y="40092"/>
                </a:lnTo>
                <a:lnTo>
                  <a:pt x="9624" y="48447"/>
                </a:lnTo>
                <a:lnTo>
                  <a:pt x="24131" y="51358"/>
                </a:lnTo>
                <a:lnTo>
                  <a:pt x="32780" y="51892"/>
                </a:lnTo>
                <a:lnTo>
                  <a:pt x="36907" y="53530"/>
                </a:lnTo>
                <a:lnTo>
                  <a:pt x="39155" y="61887"/>
                </a:lnTo>
                <a:lnTo>
                  <a:pt x="35625" y="65366"/>
                </a:lnTo>
                <a:lnTo>
                  <a:pt x="25325" y="68160"/>
                </a:lnTo>
                <a:lnTo>
                  <a:pt x="21147" y="68414"/>
                </a:lnTo>
                <a:lnTo>
                  <a:pt x="49769" y="68414"/>
                </a:lnTo>
                <a:lnTo>
                  <a:pt x="53777" y="61767"/>
                </a:lnTo>
                <a:lnTo>
                  <a:pt x="53316" y="49240"/>
                </a:lnTo>
                <a:lnTo>
                  <a:pt x="45684" y="40206"/>
                </a:lnTo>
                <a:lnTo>
                  <a:pt x="30786" y="36448"/>
                </a:lnTo>
                <a:lnTo>
                  <a:pt x="20766" y="35483"/>
                </a:lnTo>
                <a:lnTo>
                  <a:pt x="16410" y="34251"/>
                </a:lnTo>
                <a:lnTo>
                  <a:pt x="14644" y="27724"/>
                </a:lnTo>
                <a:lnTo>
                  <a:pt x="16067" y="24117"/>
                </a:lnTo>
                <a:lnTo>
                  <a:pt x="26824" y="21208"/>
                </a:lnTo>
                <a:lnTo>
                  <a:pt x="30087" y="20954"/>
                </a:lnTo>
                <a:lnTo>
                  <a:pt x="36578" y="20954"/>
                </a:lnTo>
                <a:lnTo>
                  <a:pt x="39397" y="18148"/>
                </a:lnTo>
                <a:lnTo>
                  <a:pt x="39308" y="11010"/>
                </a:lnTo>
                <a:lnTo>
                  <a:pt x="37706" y="9423"/>
                </a:lnTo>
                <a:lnTo>
                  <a:pt x="22798" y="9423"/>
                </a:lnTo>
                <a:lnTo>
                  <a:pt x="20245" y="0"/>
                </a:lnTo>
                <a:close/>
              </a:path>
              <a:path w="45720" h="90805">
                <a:moveTo>
                  <a:pt x="36578" y="20954"/>
                </a:moveTo>
                <a:lnTo>
                  <a:pt x="30087" y="20954"/>
                </a:lnTo>
                <a:lnTo>
                  <a:pt x="36425" y="21107"/>
                </a:lnTo>
                <a:lnTo>
                  <a:pt x="36578" y="20954"/>
                </a:lnTo>
                <a:close/>
              </a:path>
              <a:path w="45720" h="90805">
                <a:moveTo>
                  <a:pt x="36450" y="8178"/>
                </a:moveTo>
                <a:lnTo>
                  <a:pt x="30075" y="8204"/>
                </a:lnTo>
                <a:lnTo>
                  <a:pt x="26735" y="8547"/>
                </a:lnTo>
                <a:lnTo>
                  <a:pt x="22798" y="9423"/>
                </a:lnTo>
                <a:lnTo>
                  <a:pt x="37706" y="9423"/>
                </a:lnTo>
                <a:lnTo>
                  <a:pt x="36450" y="8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53728" y="1400128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61281" y="0"/>
                </a:moveTo>
                <a:lnTo>
                  <a:pt x="26269" y="17285"/>
                </a:lnTo>
                <a:lnTo>
                  <a:pt x="4380" y="52403"/>
                </a:lnTo>
                <a:lnTo>
                  <a:pt x="0" y="83968"/>
                </a:lnTo>
                <a:lnTo>
                  <a:pt x="3071" y="97358"/>
                </a:lnTo>
                <a:lnTo>
                  <a:pt x="25668" y="130419"/>
                </a:lnTo>
                <a:lnTo>
                  <a:pt x="64475" y="147849"/>
                </a:lnTo>
                <a:lnTo>
                  <a:pt x="80153" y="149081"/>
                </a:lnTo>
                <a:lnTo>
                  <a:pt x="94327" y="146666"/>
                </a:lnTo>
                <a:lnTo>
                  <a:pt x="129589" y="125376"/>
                </a:lnTo>
                <a:lnTo>
                  <a:pt x="148422" y="88549"/>
                </a:lnTo>
                <a:lnTo>
                  <a:pt x="149818" y="74049"/>
                </a:lnTo>
                <a:lnTo>
                  <a:pt x="149766" y="71230"/>
                </a:lnTo>
                <a:lnTo>
                  <a:pt x="138074" y="34618"/>
                </a:lnTo>
                <a:lnTo>
                  <a:pt x="107712" y="9008"/>
                </a:lnTo>
                <a:lnTo>
                  <a:pt x="61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65185" y="1411055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5" h="126365">
                <a:moveTo>
                  <a:pt x="62007" y="0"/>
                </a:moveTo>
                <a:lnTo>
                  <a:pt x="23181" y="14302"/>
                </a:lnTo>
                <a:lnTo>
                  <a:pt x="1630" y="49313"/>
                </a:lnTo>
                <a:lnTo>
                  <a:pt x="0" y="63936"/>
                </a:lnTo>
                <a:lnTo>
                  <a:pt x="1820" y="78247"/>
                </a:lnTo>
                <a:lnTo>
                  <a:pt x="23981" y="112584"/>
                </a:lnTo>
                <a:lnTo>
                  <a:pt x="63573" y="126252"/>
                </a:lnTo>
                <a:lnTo>
                  <a:pt x="77957" y="124501"/>
                </a:lnTo>
                <a:lnTo>
                  <a:pt x="112498" y="102466"/>
                </a:lnTo>
                <a:lnTo>
                  <a:pt x="126164" y="63936"/>
                </a:lnTo>
                <a:lnTo>
                  <a:pt x="126243" y="61751"/>
                </a:lnTo>
                <a:lnTo>
                  <a:pt x="124319" y="47552"/>
                </a:lnTo>
                <a:lnTo>
                  <a:pt x="101967" y="13522"/>
                </a:lnTo>
                <a:lnTo>
                  <a:pt x="62007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97426" y="1429802"/>
            <a:ext cx="62230" cy="88900"/>
          </a:xfrm>
          <a:custGeom>
            <a:avLst/>
            <a:gdLst/>
            <a:ahLst/>
            <a:cxnLst/>
            <a:rect l="l" t="t" r="r" b="b"/>
            <a:pathLst>
              <a:path w="62229" h="88900">
                <a:moveTo>
                  <a:pt x="8521" y="55498"/>
                </a:moveTo>
                <a:lnTo>
                  <a:pt x="4241" y="56159"/>
                </a:lnTo>
                <a:lnTo>
                  <a:pt x="0" y="62369"/>
                </a:lnTo>
                <a:lnTo>
                  <a:pt x="584" y="66166"/>
                </a:lnTo>
                <a:lnTo>
                  <a:pt x="6438" y="70751"/>
                </a:lnTo>
                <a:lnTo>
                  <a:pt x="10528" y="73177"/>
                </a:lnTo>
                <a:lnTo>
                  <a:pt x="14935" y="75006"/>
                </a:lnTo>
                <a:lnTo>
                  <a:pt x="11341" y="84912"/>
                </a:lnTo>
                <a:lnTo>
                  <a:pt x="21564" y="88620"/>
                </a:lnTo>
                <a:lnTo>
                  <a:pt x="34901" y="78104"/>
                </a:lnTo>
                <a:lnTo>
                  <a:pt x="45276" y="72663"/>
                </a:lnTo>
                <a:lnTo>
                  <a:pt x="49040" y="66039"/>
                </a:lnTo>
                <a:lnTo>
                  <a:pt x="27978" y="66039"/>
                </a:lnTo>
                <a:lnTo>
                  <a:pt x="17957" y="62407"/>
                </a:lnTo>
                <a:lnTo>
                  <a:pt x="14389" y="60210"/>
                </a:lnTo>
                <a:lnTo>
                  <a:pt x="8521" y="55498"/>
                </a:lnTo>
                <a:close/>
              </a:path>
              <a:path w="62229" h="88900">
                <a:moveTo>
                  <a:pt x="42722" y="0"/>
                </a:moveTo>
                <a:lnTo>
                  <a:pt x="30844" y="9807"/>
                </a:lnTo>
                <a:lnTo>
                  <a:pt x="20557" y="15162"/>
                </a:lnTo>
                <a:lnTo>
                  <a:pt x="13652" y="28237"/>
                </a:lnTo>
                <a:lnTo>
                  <a:pt x="17263" y="38546"/>
                </a:lnTo>
                <a:lnTo>
                  <a:pt x="26619" y="47967"/>
                </a:lnTo>
                <a:lnTo>
                  <a:pt x="33401" y="53378"/>
                </a:lnTo>
                <a:lnTo>
                  <a:pt x="35826" y="57086"/>
                </a:lnTo>
                <a:lnTo>
                  <a:pt x="32880" y="65227"/>
                </a:lnTo>
                <a:lnTo>
                  <a:pt x="27978" y="66039"/>
                </a:lnTo>
                <a:lnTo>
                  <a:pt x="49040" y="66039"/>
                </a:lnTo>
                <a:lnTo>
                  <a:pt x="52193" y="60491"/>
                </a:lnTo>
                <a:lnTo>
                  <a:pt x="50066" y="50060"/>
                </a:lnTo>
                <a:lnTo>
                  <a:pt x="40627" y="39598"/>
                </a:lnTo>
                <a:lnTo>
                  <a:pt x="32981" y="33045"/>
                </a:lnTo>
                <a:lnTo>
                  <a:pt x="30124" y="29527"/>
                </a:lnTo>
                <a:lnTo>
                  <a:pt x="32423" y="23164"/>
                </a:lnTo>
                <a:lnTo>
                  <a:pt x="35687" y="21043"/>
                </a:lnTo>
                <a:lnTo>
                  <a:pt x="61746" y="21043"/>
                </a:lnTo>
                <a:lnTo>
                  <a:pt x="61506" y="19697"/>
                </a:lnTo>
                <a:lnTo>
                  <a:pt x="56273" y="16065"/>
                </a:lnTo>
                <a:lnTo>
                  <a:pt x="53340" y="14414"/>
                </a:lnTo>
                <a:lnTo>
                  <a:pt x="49618" y="12877"/>
                </a:lnTo>
                <a:lnTo>
                  <a:pt x="52946" y="3695"/>
                </a:lnTo>
                <a:lnTo>
                  <a:pt x="42722" y="0"/>
                </a:lnTo>
                <a:close/>
              </a:path>
              <a:path w="62229" h="88900">
                <a:moveTo>
                  <a:pt x="61746" y="21043"/>
                </a:moveTo>
                <a:lnTo>
                  <a:pt x="35687" y="21043"/>
                </a:lnTo>
                <a:lnTo>
                  <a:pt x="46139" y="24828"/>
                </a:lnTo>
                <a:lnTo>
                  <a:pt x="48958" y="26504"/>
                </a:lnTo>
                <a:lnTo>
                  <a:pt x="54076" y="30276"/>
                </a:lnTo>
                <a:lnTo>
                  <a:pt x="58191" y="29565"/>
                </a:lnTo>
                <a:lnTo>
                  <a:pt x="62217" y="23672"/>
                </a:lnTo>
                <a:lnTo>
                  <a:pt x="61746" y="21043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46932" y="1517561"/>
            <a:ext cx="340995" cy="182880"/>
          </a:xfrm>
          <a:custGeom>
            <a:avLst/>
            <a:gdLst/>
            <a:ahLst/>
            <a:cxnLst/>
            <a:rect l="l" t="t" r="r" b="b"/>
            <a:pathLst>
              <a:path w="340995" h="182880">
                <a:moveTo>
                  <a:pt x="340753" y="182625"/>
                </a:moveTo>
                <a:lnTo>
                  <a:pt x="0" y="182625"/>
                </a:lnTo>
                <a:lnTo>
                  <a:pt x="0" y="0"/>
                </a:lnTo>
                <a:lnTo>
                  <a:pt x="340753" y="0"/>
                </a:lnTo>
                <a:lnTo>
                  <a:pt x="340753" y="18262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91445" y="1616341"/>
            <a:ext cx="238290" cy="105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78592" y="1716277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0" y="0"/>
                </a:moveTo>
                <a:lnTo>
                  <a:pt x="2224430" y="0"/>
                </a:lnTo>
              </a:path>
            </a:pathLst>
          </a:custGeom>
          <a:ln w="1410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13574" y="1680297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09441" y="1650744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33307" y="1621191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30" y="22936"/>
                </a:lnTo>
                <a:lnTo>
                  <a:pt x="232930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1983" y="604922"/>
            <a:ext cx="742658" cy="1118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28211" y="338089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92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39614" y="355036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49650" y="42772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58" y="44627"/>
                </a:moveTo>
                <a:lnTo>
                  <a:pt x="27266" y="44627"/>
                </a:lnTo>
                <a:lnTo>
                  <a:pt x="43091" y="53467"/>
                </a:lnTo>
                <a:lnTo>
                  <a:pt x="45046" y="52120"/>
                </a:lnTo>
                <a:lnTo>
                  <a:pt x="43958" y="44627"/>
                </a:lnTo>
                <a:close/>
              </a:path>
              <a:path w="45084" h="53975">
                <a:moveTo>
                  <a:pt x="27228" y="0"/>
                </a:moveTo>
                <a:lnTo>
                  <a:pt x="18783" y="16052"/>
                </a:lnTo>
                <a:lnTo>
                  <a:pt x="787" y="18199"/>
                </a:lnTo>
                <a:lnTo>
                  <a:pt x="0" y="20434"/>
                </a:lnTo>
                <a:lnTo>
                  <a:pt x="12649" y="33413"/>
                </a:lnTo>
                <a:lnTo>
                  <a:pt x="9118" y="51206"/>
                </a:lnTo>
                <a:lnTo>
                  <a:pt x="10998" y="52654"/>
                </a:lnTo>
                <a:lnTo>
                  <a:pt x="27266" y="44627"/>
                </a:lnTo>
                <a:lnTo>
                  <a:pt x="43958" y="44627"/>
                </a:lnTo>
                <a:lnTo>
                  <a:pt x="42443" y="34188"/>
                </a:lnTo>
                <a:lnTo>
                  <a:pt x="55740" y="21869"/>
                </a:lnTo>
                <a:lnTo>
                  <a:pt x="55067" y="19596"/>
                </a:lnTo>
                <a:lnTo>
                  <a:pt x="37198" y="16522"/>
                </a:lnTo>
                <a:lnTo>
                  <a:pt x="30365" y="1752"/>
                </a:lnTo>
                <a:lnTo>
                  <a:pt x="29603" y="63"/>
                </a:lnTo>
                <a:lnTo>
                  <a:pt x="2722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12590" y="29357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23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53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29603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75055" y="168083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70994" y="165180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94434" y="1622780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70236" y="1593749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66176" y="156472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89616" y="153570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55678" y="535713"/>
            <a:ext cx="163830" cy="163195"/>
          </a:xfrm>
          <a:custGeom>
            <a:avLst/>
            <a:gdLst/>
            <a:ahLst/>
            <a:cxnLst/>
            <a:rect l="l" t="t" r="r" b="b"/>
            <a:pathLst>
              <a:path w="163829" h="163195">
                <a:moveTo>
                  <a:pt x="83566" y="0"/>
                </a:moveTo>
                <a:lnTo>
                  <a:pt x="38997" y="13420"/>
                </a:lnTo>
                <a:lnTo>
                  <a:pt x="10243" y="41241"/>
                </a:lnTo>
                <a:lnTo>
                  <a:pt x="0" y="75374"/>
                </a:lnTo>
                <a:lnTo>
                  <a:pt x="46" y="87132"/>
                </a:lnTo>
                <a:lnTo>
                  <a:pt x="16949" y="131176"/>
                </a:lnTo>
                <a:lnTo>
                  <a:pt x="56168" y="159213"/>
                </a:lnTo>
                <a:lnTo>
                  <a:pt x="78723" y="162908"/>
                </a:lnTo>
                <a:lnTo>
                  <a:pt x="90187" y="162246"/>
                </a:lnTo>
                <a:lnTo>
                  <a:pt x="133771" y="142845"/>
                </a:lnTo>
                <a:lnTo>
                  <a:pt x="157568" y="111997"/>
                </a:lnTo>
                <a:lnTo>
                  <a:pt x="163342" y="76776"/>
                </a:lnTo>
                <a:lnTo>
                  <a:pt x="161816" y="65032"/>
                </a:lnTo>
                <a:lnTo>
                  <a:pt x="139290" y="23303"/>
                </a:lnTo>
                <a:lnTo>
                  <a:pt x="105955" y="3305"/>
                </a:lnTo>
                <a:lnTo>
                  <a:pt x="83566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68969" y="548772"/>
            <a:ext cx="137160" cy="136525"/>
          </a:xfrm>
          <a:custGeom>
            <a:avLst/>
            <a:gdLst/>
            <a:ahLst/>
            <a:cxnLst/>
            <a:rect l="l" t="t" r="r" b="b"/>
            <a:pathLst>
              <a:path w="137159" h="136525">
                <a:moveTo>
                  <a:pt x="72488" y="0"/>
                </a:moveTo>
                <a:lnTo>
                  <a:pt x="28006" y="13945"/>
                </a:lnTo>
                <a:lnTo>
                  <a:pt x="1190" y="54197"/>
                </a:lnTo>
                <a:lnTo>
                  <a:pt x="0" y="65439"/>
                </a:lnTo>
                <a:lnTo>
                  <a:pt x="790" y="76800"/>
                </a:lnTo>
                <a:lnTo>
                  <a:pt x="23989" y="119426"/>
                </a:lnTo>
                <a:lnTo>
                  <a:pt x="66990" y="136513"/>
                </a:lnTo>
                <a:lnTo>
                  <a:pt x="78184" y="135341"/>
                </a:lnTo>
                <a:lnTo>
                  <a:pt x="120644" y="110452"/>
                </a:lnTo>
                <a:lnTo>
                  <a:pt x="136878" y="64048"/>
                </a:lnTo>
                <a:lnTo>
                  <a:pt x="135121" y="52343"/>
                </a:lnTo>
                <a:lnTo>
                  <a:pt x="108678" y="12765"/>
                </a:lnTo>
                <a:lnTo>
                  <a:pt x="72488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105238" y="571698"/>
            <a:ext cx="65405" cy="88900"/>
          </a:xfrm>
          <a:custGeom>
            <a:avLst/>
            <a:gdLst/>
            <a:ahLst/>
            <a:cxnLst/>
            <a:rect l="l" t="t" r="r" b="b"/>
            <a:pathLst>
              <a:path w="65404" h="88900">
                <a:moveTo>
                  <a:pt x="64068" y="79070"/>
                </a:moveTo>
                <a:lnTo>
                  <a:pt x="48804" y="79070"/>
                </a:lnTo>
                <a:lnTo>
                  <a:pt x="55230" y="88569"/>
                </a:lnTo>
                <a:lnTo>
                  <a:pt x="65034" y="81940"/>
                </a:lnTo>
                <a:lnTo>
                  <a:pt x="64068" y="79070"/>
                </a:lnTo>
                <a:close/>
              </a:path>
              <a:path w="65404" h="88900">
                <a:moveTo>
                  <a:pt x="65320" y="48971"/>
                </a:moveTo>
                <a:lnTo>
                  <a:pt x="41565" y="48971"/>
                </a:lnTo>
                <a:lnTo>
                  <a:pt x="46391" y="49212"/>
                </a:lnTo>
                <a:lnTo>
                  <a:pt x="51661" y="57023"/>
                </a:lnTo>
                <a:lnTo>
                  <a:pt x="49261" y="61849"/>
                </a:lnTo>
                <a:lnTo>
                  <a:pt x="39647" y="68364"/>
                </a:lnTo>
                <a:lnTo>
                  <a:pt x="35431" y="70104"/>
                </a:lnTo>
                <a:lnTo>
                  <a:pt x="27531" y="72237"/>
                </a:lnTo>
                <a:lnTo>
                  <a:pt x="25372" y="76441"/>
                </a:lnTo>
                <a:lnTo>
                  <a:pt x="28128" y="84137"/>
                </a:lnTo>
                <a:lnTo>
                  <a:pt x="31849" y="86055"/>
                </a:lnTo>
                <a:lnTo>
                  <a:pt x="39622" y="83820"/>
                </a:lnTo>
                <a:lnTo>
                  <a:pt x="44384" y="81775"/>
                </a:lnTo>
                <a:lnTo>
                  <a:pt x="48804" y="79070"/>
                </a:lnTo>
                <a:lnTo>
                  <a:pt x="64068" y="79070"/>
                </a:lnTo>
                <a:lnTo>
                  <a:pt x="60679" y="69010"/>
                </a:lnTo>
                <a:lnTo>
                  <a:pt x="65765" y="59195"/>
                </a:lnTo>
                <a:lnTo>
                  <a:pt x="65320" y="48971"/>
                </a:lnTo>
                <a:close/>
              </a:path>
              <a:path w="65404" h="88900">
                <a:moveTo>
                  <a:pt x="10323" y="0"/>
                </a:moveTo>
                <a:lnTo>
                  <a:pt x="518" y="6629"/>
                </a:lnTo>
                <a:lnTo>
                  <a:pt x="5095" y="18136"/>
                </a:lnTo>
                <a:lnTo>
                  <a:pt x="0" y="27620"/>
                </a:lnTo>
                <a:lnTo>
                  <a:pt x="463" y="38396"/>
                </a:lnTo>
                <a:lnTo>
                  <a:pt x="7386" y="50690"/>
                </a:lnTo>
                <a:lnTo>
                  <a:pt x="18577" y="53708"/>
                </a:lnTo>
                <a:lnTo>
                  <a:pt x="32472" y="51485"/>
                </a:lnTo>
                <a:lnTo>
                  <a:pt x="41565" y="48971"/>
                </a:lnTo>
                <a:lnTo>
                  <a:pt x="65320" y="48971"/>
                </a:lnTo>
                <a:lnTo>
                  <a:pt x="65287" y="48210"/>
                </a:lnTo>
                <a:lnTo>
                  <a:pt x="59075" y="36614"/>
                </a:lnTo>
                <a:lnTo>
                  <a:pt x="18476" y="36614"/>
                </a:lnTo>
                <a:lnTo>
                  <a:pt x="14349" y="30518"/>
                </a:lnTo>
                <a:lnTo>
                  <a:pt x="14552" y="26289"/>
                </a:lnTo>
                <a:lnTo>
                  <a:pt x="24585" y="19507"/>
                </a:lnTo>
                <a:lnTo>
                  <a:pt x="27862" y="18084"/>
                </a:lnTo>
                <a:lnTo>
                  <a:pt x="34440" y="16002"/>
                </a:lnTo>
                <a:lnTo>
                  <a:pt x="36447" y="11912"/>
                </a:lnTo>
                <a:lnTo>
                  <a:pt x="35339" y="8801"/>
                </a:lnTo>
                <a:lnTo>
                  <a:pt x="16279" y="8801"/>
                </a:lnTo>
                <a:lnTo>
                  <a:pt x="10323" y="0"/>
                </a:lnTo>
                <a:close/>
              </a:path>
              <a:path w="65404" h="88900">
                <a:moveTo>
                  <a:pt x="48531" y="32097"/>
                </a:moveTo>
                <a:lnTo>
                  <a:pt x="34059" y="33794"/>
                </a:lnTo>
                <a:lnTo>
                  <a:pt x="23391" y="36347"/>
                </a:lnTo>
                <a:lnTo>
                  <a:pt x="18476" y="36614"/>
                </a:lnTo>
                <a:lnTo>
                  <a:pt x="59075" y="36614"/>
                </a:lnTo>
                <a:lnTo>
                  <a:pt x="58768" y="36041"/>
                </a:lnTo>
                <a:lnTo>
                  <a:pt x="48531" y="32097"/>
                </a:lnTo>
                <a:close/>
              </a:path>
              <a:path w="65404" h="88900">
                <a:moveTo>
                  <a:pt x="29894" y="2692"/>
                </a:moveTo>
                <a:lnTo>
                  <a:pt x="23340" y="4965"/>
                </a:lnTo>
                <a:lnTo>
                  <a:pt x="20026" y="6502"/>
                </a:lnTo>
                <a:lnTo>
                  <a:pt x="16279" y="8801"/>
                </a:lnTo>
                <a:lnTo>
                  <a:pt x="35339" y="8801"/>
                </a:lnTo>
                <a:lnTo>
                  <a:pt x="33843" y="4597"/>
                </a:lnTo>
                <a:lnTo>
                  <a:pt x="29894" y="269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22520" y="72924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30">
                <a:moveTo>
                  <a:pt x="85344" y="0"/>
                </a:moveTo>
                <a:lnTo>
                  <a:pt x="37506" y="13079"/>
                </a:lnTo>
                <a:lnTo>
                  <a:pt x="5700" y="51943"/>
                </a:lnTo>
                <a:lnTo>
                  <a:pt x="0" y="77881"/>
                </a:lnTo>
                <a:lnTo>
                  <a:pt x="387" y="90716"/>
                </a:lnTo>
                <a:lnTo>
                  <a:pt x="20427" y="135889"/>
                </a:lnTo>
                <a:lnTo>
                  <a:pt x="64288" y="161792"/>
                </a:lnTo>
                <a:lnTo>
                  <a:pt x="77407" y="163584"/>
                </a:lnTo>
                <a:lnTo>
                  <a:pt x="90304" y="163270"/>
                </a:lnTo>
                <a:lnTo>
                  <a:pt x="135698" y="143457"/>
                </a:lnTo>
                <a:lnTo>
                  <a:pt x="161644" y="99965"/>
                </a:lnTo>
                <a:lnTo>
                  <a:pt x="163632" y="85031"/>
                </a:lnTo>
                <a:lnTo>
                  <a:pt x="163136" y="72287"/>
                </a:lnTo>
                <a:lnTo>
                  <a:pt x="142764" y="27457"/>
                </a:lnTo>
                <a:lnTo>
                  <a:pt x="111322" y="5633"/>
                </a:lnTo>
                <a:lnTo>
                  <a:pt x="8534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35817" y="742397"/>
            <a:ext cx="137160" cy="137795"/>
          </a:xfrm>
          <a:custGeom>
            <a:avLst/>
            <a:gdLst/>
            <a:ahLst/>
            <a:cxnLst/>
            <a:rect l="l" t="t" r="r" b="b"/>
            <a:pathLst>
              <a:path w="137159" h="137794">
                <a:moveTo>
                  <a:pt x="71034" y="0"/>
                </a:moveTo>
                <a:lnTo>
                  <a:pt x="26655" y="15673"/>
                </a:lnTo>
                <a:lnTo>
                  <a:pt x="4242" y="48640"/>
                </a:lnTo>
                <a:lnTo>
                  <a:pt x="0" y="63328"/>
                </a:lnTo>
                <a:lnTo>
                  <a:pt x="191" y="75737"/>
                </a:lnTo>
                <a:lnTo>
                  <a:pt x="22528" y="118531"/>
                </a:lnTo>
                <a:lnTo>
                  <a:pt x="58944" y="136704"/>
                </a:lnTo>
                <a:lnTo>
                  <a:pt x="71963" y="137298"/>
                </a:lnTo>
                <a:lnTo>
                  <a:pt x="84562" y="135480"/>
                </a:lnTo>
                <a:lnTo>
                  <a:pt x="125101" y="107652"/>
                </a:lnTo>
                <a:lnTo>
                  <a:pt x="137122" y="64888"/>
                </a:lnTo>
                <a:lnTo>
                  <a:pt x="135249" y="52346"/>
                </a:lnTo>
                <a:lnTo>
                  <a:pt x="107213" y="11968"/>
                </a:lnTo>
                <a:lnTo>
                  <a:pt x="71034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6915" y="766813"/>
            <a:ext cx="76200" cy="89535"/>
          </a:xfrm>
          <a:custGeom>
            <a:avLst/>
            <a:gdLst/>
            <a:ahLst/>
            <a:cxnLst/>
            <a:rect l="l" t="t" r="r" b="b"/>
            <a:pathLst>
              <a:path w="76200" h="89534">
                <a:moveTo>
                  <a:pt x="6286" y="50330"/>
                </a:moveTo>
                <a:lnTo>
                  <a:pt x="292" y="55892"/>
                </a:lnTo>
                <a:lnTo>
                  <a:pt x="0" y="60058"/>
                </a:lnTo>
                <a:lnTo>
                  <a:pt x="5105" y="66332"/>
                </a:lnTo>
                <a:lnTo>
                  <a:pt x="8851" y="69900"/>
                </a:lnTo>
                <a:lnTo>
                  <a:pt x="13081" y="72898"/>
                </a:lnTo>
                <a:lnTo>
                  <a:pt x="6883" y="82550"/>
                </a:lnTo>
                <a:lnTo>
                  <a:pt x="16840" y="88950"/>
                </a:lnTo>
                <a:lnTo>
                  <a:pt x="26808" y="79798"/>
                </a:lnTo>
                <a:lnTo>
                  <a:pt x="39653" y="79798"/>
                </a:lnTo>
                <a:lnTo>
                  <a:pt x="47946" y="75712"/>
                </a:lnTo>
                <a:lnTo>
                  <a:pt x="54848" y="66852"/>
                </a:lnTo>
                <a:lnTo>
                  <a:pt x="34493" y="66852"/>
                </a:lnTo>
                <a:lnTo>
                  <a:pt x="29083" y="66535"/>
                </a:lnTo>
                <a:lnTo>
                  <a:pt x="19329" y="60261"/>
                </a:lnTo>
                <a:lnTo>
                  <a:pt x="16078" y="57073"/>
                </a:lnTo>
                <a:lnTo>
                  <a:pt x="10985" y="50660"/>
                </a:lnTo>
                <a:lnTo>
                  <a:pt x="6286" y="50330"/>
                </a:lnTo>
                <a:close/>
              </a:path>
              <a:path w="76200" h="89534">
                <a:moveTo>
                  <a:pt x="39653" y="79798"/>
                </a:moveTo>
                <a:lnTo>
                  <a:pt x="26808" y="79798"/>
                </a:lnTo>
                <a:lnTo>
                  <a:pt x="37922" y="80651"/>
                </a:lnTo>
                <a:lnTo>
                  <a:pt x="39653" y="79798"/>
                </a:lnTo>
                <a:close/>
              </a:path>
              <a:path w="76200" h="89534">
                <a:moveTo>
                  <a:pt x="41328" y="7847"/>
                </a:moveTo>
                <a:lnTo>
                  <a:pt x="31458" y="12922"/>
                </a:lnTo>
                <a:lnTo>
                  <a:pt x="22672" y="25290"/>
                </a:lnTo>
                <a:lnTo>
                  <a:pt x="24872" y="35964"/>
                </a:lnTo>
                <a:lnTo>
                  <a:pt x="32016" y="47028"/>
                </a:lnTo>
                <a:lnTo>
                  <a:pt x="37896" y="54394"/>
                </a:lnTo>
                <a:lnTo>
                  <a:pt x="39585" y="58928"/>
                </a:lnTo>
                <a:lnTo>
                  <a:pt x="34493" y="66852"/>
                </a:lnTo>
                <a:lnTo>
                  <a:pt x="54848" y="66852"/>
                </a:lnTo>
                <a:lnTo>
                  <a:pt x="56743" y="64420"/>
                </a:lnTo>
                <a:lnTo>
                  <a:pt x="56024" y="53775"/>
                </a:lnTo>
                <a:lnTo>
                  <a:pt x="48895" y="41529"/>
                </a:lnTo>
                <a:lnTo>
                  <a:pt x="42367" y="32727"/>
                </a:lnTo>
                <a:lnTo>
                  <a:pt x="40182" y="28308"/>
                </a:lnTo>
                <a:lnTo>
                  <a:pt x="44157" y="22110"/>
                </a:lnTo>
                <a:lnTo>
                  <a:pt x="48120" y="20637"/>
                </a:lnTo>
                <a:lnTo>
                  <a:pt x="71461" y="20637"/>
                </a:lnTo>
                <a:lnTo>
                  <a:pt x="71183" y="20332"/>
                </a:lnTo>
                <a:lnTo>
                  <a:pt x="68465" y="17881"/>
                </a:lnTo>
                <a:lnTo>
                  <a:pt x="64884" y="15341"/>
                </a:lnTo>
                <a:lnTo>
                  <a:pt x="69064" y="8830"/>
                </a:lnTo>
                <a:lnTo>
                  <a:pt x="52174" y="8830"/>
                </a:lnTo>
                <a:lnTo>
                  <a:pt x="41328" y="7847"/>
                </a:lnTo>
                <a:close/>
              </a:path>
              <a:path w="76200" h="89534">
                <a:moveTo>
                  <a:pt x="71461" y="20637"/>
                </a:moveTo>
                <a:lnTo>
                  <a:pt x="48120" y="20637"/>
                </a:lnTo>
                <a:lnTo>
                  <a:pt x="58305" y="27190"/>
                </a:lnTo>
                <a:lnTo>
                  <a:pt x="60896" y="29654"/>
                </a:lnTo>
                <a:lnTo>
                  <a:pt x="65417" y="34874"/>
                </a:lnTo>
                <a:lnTo>
                  <a:pt x="69951" y="35115"/>
                </a:lnTo>
                <a:lnTo>
                  <a:pt x="75653" y="29832"/>
                </a:lnTo>
                <a:lnTo>
                  <a:pt x="75857" y="25450"/>
                </a:lnTo>
                <a:lnTo>
                  <a:pt x="71461" y="20637"/>
                </a:lnTo>
                <a:close/>
              </a:path>
              <a:path w="76200" h="89534">
                <a:moveTo>
                  <a:pt x="60667" y="0"/>
                </a:moveTo>
                <a:lnTo>
                  <a:pt x="52174" y="8830"/>
                </a:lnTo>
                <a:lnTo>
                  <a:pt x="69064" y="8830"/>
                </a:lnTo>
                <a:lnTo>
                  <a:pt x="70624" y="6400"/>
                </a:lnTo>
                <a:lnTo>
                  <a:pt x="606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22233" y="48758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75694" y="0"/>
                </a:moveTo>
                <a:lnTo>
                  <a:pt x="37816" y="12887"/>
                </a:lnTo>
                <a:lnTo>
                  <a:pt x="10811" y="42800"/>
                </a:lnTo>
                <a:lnTo>
                  <a:pt x="0" y="85798"/>
                </a:lnTo>
                <a:lnTo>
                  <a:pt x="1884" y="99608"/>
                </a:lnTo>
                <a:lnTo>
                  <a:pt x="20308" y="135335"/>
                </a:lnTo>
                <a:lnTo>
                  <a:pt x="54326" y="158195"/>
                </a:lnTo>
                <a:lnTo>
                  <a:pt x="83279" y="163516"/>
                </a:lnTo>
                <a:lnTo>
                  <a:pt x="97498" y="162023"/>
                </a:lnTo>
                <a:lnTo>
                  <a:pt x="134407" y="144373"/>
                </a:lnTo>
                <a:lnTo>
                  <a:pt x="158101" y="111356"/>
                </a:lnTo>
                <a:lnTo>
                  <a:pt x="163636" y="83596"/>
                </a:lnTo>
                <a:lnTo>
                  <a:pt x="163327" y="74222"/>
                </a:lnTo>
                <a:lnTo>
                  <a:pt x="149963" y="36980"/>
                </a:lnTo>
                <a:lnTo>
                  <a:pt x="119597" y="10512"/>
                </a:lnTo>
                <a:lnTo>
                  <a:pt x="7569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35368" y="500547"/>
            <a:ext cx="137795" cy="137160"/>
          </a:xfrm>
          <a:custGeom>
            <a:avLst/>
            <a:gdLst/>
            <a:ahLst/>
            <a:cxnLst/>
            <a:rect l="l" t="t" r="r" b="b"/>
            <a:pathLst>
              <a:path w="137795" h="137159">
                <a:moveTo>
                  <a:pt x="70239" y="0"/>
                </a:moveTo>
                <a:lnTo>
                  <a:pt x="31579" y="11072"/>
                </a:lnTo>
                <a:lnTo>
                  <a:pt x="6005" y="42382"/>
                </a:lnTo>
                <a:lnTo>
                  <a:pt x="0" y="71618"/>
                </a:lnTo>
                <a:lnTo>
                  <a:pt x="1859" y="84703"/>
                </a:lnTo>
                <a:lnTo>
                  <a:pt x="21937" y="117540"/>
                </a:lnTo>
                <a:lnTo>
                  <a:pt x="61109" y="135374"/>
                </a:lnTo>
                <a:lnTo>
                  <a:pt x="77820" y="136791"/>
                </a:lnTo>
                <a:lnTo>
                  <a:pt x="91444" y="133523"/>
                </a:lnTo>
                <a:lnTo>
                  <a:pt x="123938" y="109484"/>
                </a:lnTo>
                <a:lnTo>
                  <a:pt x="137334" y="70320"/>
                </a:lnTo>
                <a:lnTo>
                  <a:pt x="136745" y="59487"/>
                </a:lnTo>
                <a:lnTo>
                  <a:pt x="119516" y="22509"/>
                </a:lnTo>
                <a:lnTo>
                  <a:pt x="84489" y="1824"/>
                </a:lnTo>
                <a:lnTo>
                  <a:pt x="70239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69939" y="521255"/>
            <a:ext cx="69215" cy="95885"/>
          </a:xfrm>
          <a:custGeom>
            <a:avLst/>
            <a:gdLst/>
            <a:ahLst/>
            <a:cxnLst/>
            <a:rect l="l" t="t" r="r" b="b"/>
            <a:pathLst>
              <a:path w="69215" h="95884">
                <a:moveTo>
                  <a:pt x="9461" y="59512"/>
                </a:moveTo>
                <a:lnTo>
                  <a:pt x="4775" y="60121"/>
                </a:lnTo>
                <a:lnTo>
                  <a:pt x="0" y="66763"/>
                </a:lnTo>
                <a:lnTo>
                  <a:pt x="546" y="70904"/>
                </a:lnTo>
                <a:lnTo>
                  <a:pt x="6794" y="76034"/>
                </a:lnTo>
                <a:lnTo>
                  <a:pt x="11176" y="78790"/>
                </a:lnTo>
                <a:lnTo>
                  <a:pt x="15925" y="80886"/>
                </a:lnTo>
                <a:lnTo>
                  <a:pt x="11760" y="91579"/>
                </a:lnTo>
                <a:lnTo>
                  <a:pt x="22783" y="95885"/>
                </a:lnTo>
                <a:lnTo>
                  <a:pt x="28649" y="84657"/>
                </a:lnTo>
                <a:lnTo>
                  <a:pt x="40649" y="83986"/>
                </a:lnTo>
                <a:lnTo>
                  <a:pt x="50206" y="77332"/>
                </a:lnTo>
                <a:lnTo>
                  <a:pt x="53225" y="71475"/>
                </a:lnTo>
                <a:lnTo>
                  <a:pt x="30353" y="71475"/>
                </a:lnTo>
                <a:lnTo>
                  <a:pt x="19532" y="67271"/>
                </a:lnTo>
                <a:lnTo>
                  <a:pt x="15709" y="64795"/>
                </a:lnTo>
                <a:lnTo>
                  <a:pt x="9461" y="59512"/>
                </a:lnTo>
                <a:close/>
              </a:path>
              <a:path w="69215" h="95884">
                <a:moveTo>
                  <a:pt x="48094" y="0"/>
                </a:moveTo>
                <a:lnTo>
                  <a:pt x="43775" y="10653"/>
                </a:lnTo>
                <a:lnTo>
                  <a:pt x="31943" y="11066"/>
                </a:lnTo>
                <a:lnTo>
                  <a:pt x="22485" y="17724"/>
                </a:lnTo>
                <a:lnTo>
                  <a:pt x="15825" y="31981"/>
                </a:lnTo>
                <a:lnTo>
                  <a:pt x="20030" y="42195"/>
                </a:lnTo>
                <a:lnTo>
                  <a:pt x="29337" y="51777"/>
                </a:lnTo>
                <a:lnTo>
                  <a:pt x="36576" y="57835"/>
                </a:lnTo>
                <a:lnTo>
                  <a:pt x="39116" y="61937"/>
                </a:lnTo>
                <a:lnTo>
                  <a:pt x="35699" y="70713"/>
                </a:lnTo>
                <a:lnTo>
                  <a:pt x="30353" y="71475"/>
                </a:lnTo>
                <a:lnTo>
                  <a:pt x="53225" y="71475"/>
                </a:lnTo>
                <a:lnTo>
                  <a:pt x="57026" y="64101"/>
                </a:lnTo>
                <a:lnTo>
                  <a:pt x="54272" y="53715"/>
                </a:lnTo>
                <a:lnTo>
                  <a:pt x="44805" y="43027"/>
                </a:lnTo>
                <a:lnTo>
                  <a:pt x="36639" y="35712"/>
                </a:lnTo>
                <a:lnTo>
                  <a:pt x="33629" y="31813"/>
                </a:lnTo>
                <a:lnTo>
                  <a:pt x="36296" y="24942"/>
                </a:lnTo>
                <a:lnTo>
                  <a:pt x="39890" y="22720"/>
                </a:lnTo>
                <a:lnTo>
                  <a:pt x="68153" y="22720"/>
                </a:lnTo>
                <a:lnTo>
                  <a:pt x="68033" y="21932"/>
                </a:lnTo>
                <a:lnTo>
                  <a:pt x="62433" y="17830"/>
                </a:lnTo>
                <a:lnTo>
                  <a:pt x="59283" y="15976"/>
                </a:lnTo>
                <a:lnTo>
                  <a:pt x="55257" y="14198"/>
                </a:lnTo>
                <a:lnTo>
                  <a:pt x="59118" y="4292"/>
                </a:lnTo>
                <a:lnTo>
                  <a:pt x="48094" y="0"/>
                </a:lnTo>
                <a:close/>
              </a:path>
              <a:path w="69215" h="95884">
                <a:moveTo>
                  <a:pt x="68153" y="22720"/>
                </a:moveTo>
                <a:lnTo>
                  <a:pt x="39890" y="22720"/>
                </a:lnTo>
                <a:lnTo>
                  <a:pt x="51181" y="27114"/>
                </a:lnTo>
                <a:lnTo>
                  <a:pt x="54203" y="29006"/>
                </a:lnTo>
                <a:lnTo>
                  <a:pt x="59664" y="33235"/>
                </a:lnTo>
                <a:lnTo>
                  <a:pt x="64160" y="32562"/>
                </a:lnTo>
                <a:lnTo>
                  <a:pt x="68694" y="26263"/>
                </a:lnTo>
                <a:lnTo>
                  <a:pt x="68153" y="2272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69003" y="682554"/>
            <a:ext cx="163830" cy="162560"/>
          </a:xfrm>
          <a:custGeom>
            <a:avLst/>
            <a:gdLst/>
            <a:ahLst/>
            <a:cxnLst/>
            <a:rect l="l" t="t" r="r" b="b"/>
            <a:pathLst>
              <a:path w="163829" h="162559">
                <a:moveTo>
                  <a:pt x="81873" y="0"/>
                </a:moveTo>
                <a:lnTo>
                  <a:pt x="34730" y="15000"/>
                </a:lnTo>
                <a:lnTo>
                  <a:pt x="4434" y="53690"/>
                </a:lnTo>
                <a:lnTo>
                  <a:pt x="0" y="76858"/>
                </a:lnTo>
                <a:lnTo>
                  <a:pt x="328" y="88739"/>
                </a:lnTo>
                <a:lnTo>
                  <a:pt x="19189" y="133848"/>
                </a:lnTo>
                <a:lnTo>
                  <a:pt x="57768" y="158889"/>
                </a:lnTo>
                <a:lnTo>
                  <a:pt x="80653" y="161941"/>
                </a:lnTo>
                <a:lnTo>
                  <a:pt x="92473" y="160966"/>
                </a:lnTo>
                <a:lnTo>
                  <a:pt x="138802" y="139502"/>
                </a:lnTo>
                <a:lnTo>
                  <a:pt x="161800" y="97524"/>
                </a:lnTo>
                <a:lnTo>
                  <a:pt x="163363" y="85738"/>
                </a:lnTo>
                <a:lnTo>
                  <a:pt x="163211" y="73835"/>
                </a:lnTo>
                <a:lnTo>
                  <a:pt x="145049" y="29092"/>
                </a:lnTo>
                <a:lnTo>
                  <a:pt x="104694" y="2719"/>
                </a:lnTo>
                <a:lnTo>
                  <a:pt x="81873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83013" y="695464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66192" y="0"/>
                </a:moveTo>
                <a:lnTo>
                  <a:pt x="19717" y="18707"/>
                </a:lnTo>
                <a:lnTo>
                  <a:pt x="180" y="58961"/>
                </a:lnTo>
                <a:lnTo>
                  <a:pt x="0" y="70566"/>
                </a:lnTo>
                <a:lnTo>
                  <a:pt x="1825" y="82409"/>
                </a:lnTo>
                <a:lnTo>
                  <a:pt x="19963" y="117463"/>
                </a:lnTo>
                <a:lnTo>
                  <a:pt x="60052" y="135289"/>
                </a:lnTo>
                <a:lnTo>
                  <a:pt x="71606" y="135100"/>
                </a:lnTo>
                <a:lnTo>
                  <a:pt x="118982" y="113619"/>
                </a:lnTo>
                <a:lnTo>
                  <a:pt x="136303" y="69720"/>
                </a:lnTo>
                <a:lnTo>
                  <a:pt x="135582" y="57828"/>
                </a:lnTo>
                <a:lnTo>
                  <a:pt x="118237" y="21508"/>
                </a:lnTo>
                <a:lnTo>
                  <a:pt x="77847" y="490"/>
                </a:lnTo>
                <a:lnTo>
                  <a:pt x="6619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21581" y="713968"/>
            <a:ext cx="52069" cy="97155"/>
          </a:xfrm>
          <a:custGeom>
            <a:avLst/>
            <a:gdLst/>
            <a:ahLst/>
            <a:cxnLst/>
            <a:rect l="l" t="t" r="r" b="b"/>
            <a:pathLst>
              <a:path w="52070" h="97154">
                <a:moveTo>
                  <a:pt x="50044" y="86258"/>
                </a:moveTo>
                <a:lnTo>
                  <a:pt x="36677" y="86258"/>
                </a:lnTo>
                <a:lnTo>
                  <a:pt x="40474" y="97091"/>
                </a:lnTo>
                <a:lnTo>
                  <a:pt x="51637" y="93179"/>
                </a:lnTo>
                <a:lnTo>
                  <a:pt x="50044" y="86258"/>
                </a:lnTo>
                <a:close/>
              </a:path>
              <a:path w="52070" h="97154">
                <a:moveTo>
                  <a:pt x="59615" y="55321"/>
                </a:moveTo>
                <a:lnTo>
                  <a:pt x="37363" y="55321"/>
                </a:lnTo>
                <a:lnTo>
                  <a:pt x="41960" y="56781"/>
                </a:lnTo>
                <a:lnTo>
                  <a:pt x="45071" y="65671"/>
                </a:lnTo>
                <a:lnTo>
                  <a:pt x="41515" y="69735"/>
                </a:lnTo>
                <a:lnTo>
                  <a:pt x="30555" y="73571"/>
                </a:lnTo>
                <a:lnTo>
                  <a:pt x="26047" y="74180"/>
                </a:lnTo>
                <a:lnTo>
                  <a:pt x="17855" y="74244"/>
                </a:lnTo>
                <a:lnTo>
                  <a:pt x="14693" y="77749"/>
                </a:lnTo>
                <a:lnTo>
                  <a:pt x="15404" y="85902"/>
                </a:lnTo>
                <a:lnTo>
                  <a:pt x="18503" y="88684"/>
                </a:lnTo>
                <a:lnTo>
                  <a:pt x="26593" y="88518"/>
                </a:lnTo>
                <a:lnTo>
                  <a:pt x="31711" y="87756"/>
                </a:lnTo>
                <a:lnTo>
                  <a:pt x="36677" y="86258"/>
                </a:lnTo>
                <a:lnTo>
                  <a:pt x="50044" y="86258"/>
                </a:lnTo>
                <a:lnTo>
                  <a:pt x="48797" y="80838"/>
                </a:lnTo>
                <a:lnTo>
                  <a:pt x="57539" y="72617"/>
                </a:lnTo>
                <a:lnTo>
                  <a:pt x="60848" y="61903"/>
                </a:lnTo>
                <a:lnTo>
                  <a:pt x="59615" y="55321"/>
                </a:lnTo>
                <a:close/>
              </a:path>
              <a:path w="52070" h="97154">
                <a:moveTo>
                  <a:pt x="19633" y="0"/>
                </a:moveTo>
                <a:lnTo>
                  <a:pt x="8483" y="3898"/>
                </a:lnTo>
                <a:lnTo>
                  <a:pt x="11430" y="15238"/>
                </a:lnTo>
                <a:lnTo>
                  <a:pt x="3088" y="23137"/>
                </a:lnTo>
                <a:lnTo>
                  <a:pt x="0" y="33656"/>
                </a:lnTo>
                <a:lnTo>
                  <a:pt x="2893" y="47064"/>
                </a:lnTo>
                <a:lnTo>
                  <a:pt x="13120" y="53805"/>
                </a:lnTo>
                <a:lnTo>
                  <a:pt x="27926" y="55435"/>
                </a:lnTo>
                <a:lnTo>
                  <a:pt x="37363" y="55321"/>
                </a:lnTo>
                <a:lnTo>
                  <a:pt x="59615" y="55321"/>
                </a:lnTo>
                <a:lnTo>
                  <a:pt x="58406" y="48862"/>
                </a:lnTo>
                <a:lnTo>
                  <a:pt x="49410" y="41165"/>
                </a:lnTo>
                <a:lnTo>
                  <a:pt x="33972" y="38722"/>
                </a:lnTo>
                <a:lnTo>
                  <a:pt x="23012" y="38468"/>
                </a:lnTo>
                <a:lnTo>
                  <a:pt x="18186" y="37477"/>
                </a:lnTo>
                <a:lnTo>
                  <a:pt x="15747" y="30530"/>
                </a:lnTo>
                <a:lnTo>
                  <a:pt x="17017" y="26492"/>
                </a:lnTo>
                <a:lnTo>
                  <a:pt x="28460" y="22491"/>
                </a:lnTo>
                <a:lnTo>
                  <a:pt x="31990" y="21970"/>
                </a:lnTo>
                <a:lnTo>
                  <a:pt x="38887" y="21615"/>
                </a:lnTo>
                <a:lnTo>
                  <a:pt x="41871" y="18173"/>
                </a:lnTo>
                <a:lnTo>
                  <a:pt x="41211" y="10452"/>
                </a:lnTo>
                <a:lnTo>
                  <a:pt x="40710" y="10020"/>
                </a:lnTo>
                <a:lnTo>
                  <a:pt x="23151" y="10020"/>
                </a:lnTo>
                <a:lnTo>
                  <a:pt x="19633" y="0"/>
                </a:lnTo>
                <a:close/>
              </a:path>
              <a:path w="52070" h="97154">
                <a:moveTo>
                  <a:pt x="37883" y="7581"/>
                </a:moveTo>
                <a:lnTo>
                  <a:pt x="30962" y="8115"/>
                </a:lnTo>
                <a:lnTo>
                  <a:pt x="27368" y="8762"/>
                </a:lnTo>
                <a:lnTo>
                  <a:pt x="23151" y="10020"/>
                </a:lnTo>
                <a:lnTo>
                  <a:pt x="40710" y="10020"/>
                </a:lnTo>
                <a:lnTo>
                  <a:pt x="37883" y="75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07241" y="1004625"/>
            <a:ext cx="163830" cy="161290"/>
          </a:xfrm>
          <a:custGeom>
            <a:avLst/>
            <a:gdLst/>
            <a:ahLst/>
            <a:cxnLst/>
            <a:rect l="l" t="t" r="r" b="b"/>
            <a:pathLst>
              <a:path w="163829" h="161290">
                <a:moveTo>
                  <a:pt x="86348" y="0"/>
                </a:moveTo>
                <a:lnTo>
                  <a:pt x="38290" y="12350"/>
                </a:lnTo>
                <a:lnTo>
                  <a:pt x="6023" y="48861"/>
                </a:lnTo>
                <a:lnTo>
                  <a:pt x="0" y="83331"/>
                </a:lnTo>
                <a:lnTo>
                  <a:pt x="1354" y="95240"/>
                </a:lnTo>
                <a:lnTo>
                  <a:pt x="23835" y="138678"/>
                </a:lnTo>
                <a:lnTo>
                  <a:pt x="63731" y="159807"/>
                </a:lnTo>
                <a:lnTo>
                  <a:pt x="75210" y="161230"/>
                </a:lnTo>
                <a:lnTo>
                  <a:pt x="87013" y="161011"/>
                </a:lnTo>
                <a:lnTo>
                  <a:pt x="134670" y="142725"/>
                </a:lnTo>
                <a:lnTo>
                  <a:pt x="160292" y="102600"/>
                </a:lnTo>
                <a:lnTo>
                  <a:pt x="163327" y="79176"/>
                </a:lnTo>
                <a:lnTo>
                  <a:pt x="162281" y="67310"/>
                </a:lnTo>
                <a:lnTo>
                  <a:pt x="145451" y="29419"/>
                </a:lnTo>
                <a:lnTo>
                  <a:pt x="108780" y="3841"/>
                </a:lnTo>
                <a:lnTo>
                  <a:pt x="86348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921193" y="1017373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5">
                <a:moveTo>
                  <a:pt x="70032" y="0"/>
                </a:moveTo>
                <a:lnTo>
                  <a:pt x="22251" y="16024"/>
                </a:lnTo>
                <a:lnTo>
                  <a:pt x="839" y="54674"/>
                </a:lnTo>
                <a:lnTo>
                  <a:pt x="0" y="66175"/>
                </a:lnTo>
                <a:lnTo>
                  <a:pt x="1120" y="78067"/>
                </a:lnTo>
                <a:lnTo>
                  <a:pt x="17012" y="114353"/>
                </a:lnTo>
                <a:lnTo>
                  <a:pt x="55620" y="134367"/>
                </a:lnTo>
                <a:lnTo>
                  <a:pt x="67100" y="134903"/>
                </a:lnTo>
                <a:lnTo>
                  <a:pt x="79004" y="133486"/>
                </a:lnTo>
                <a:lnTo>
                  <a:pt x="115731" y="116679"/>
                </a:lnTo>
                <a:lnTo>
                  <a:pt x="135891" y="74264"/>
                </a:lnTo>
                <a:lnTo>
                  <a:pt x="136004" y="62404"/>
                </a:lnTo>
                <a:lnTo>
                  <a:pt x="134048" y="50600"/>
                </a:lnTo>
                <a:lnTo>
                  <a:pt x="112054" y="15452"/>
                </a:lnTo>
                <a:lnTo>
                  <a:pt x="7003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60864" y="1035084"/>
            <a:ext cx="47625" cy="98425"/>
          </a:xfrm>
          <a:custGeom>
            <a:avLst/>
            <a:gdLst/>
            <a:ahLst/>
            <a:cxnLst/>
            <a:rect l="l" t="t" r="r" b="b"/>
            <a:pathLst>
              <a:path w="47625" h="98425">
                <a:moveTo>
                  <a:pt x="45532" y="87287"/>
                </a:moveTo>
                <a:lnTo>
                  <a:pt x="32758" y="87287"/>
                </a:lnTo>
                <a:lnTo>
                  <a:pt x="35755" y="98361"/>
                </a:lnTo>
                <a:lnTo>
                  <a:pt x="47172" y="95275"/>
                </a:lnTo>
                <a:lnTo>
                  <a:pt x="45532" y="87287"/>
                </a:lnTo>
                <a:close/>
              </a:path>
              <a:path w="47625" h="98425">
                <a:moveTo>
                  <a:pt x="14851" y="73926"/>
                </a:moveTo>
                <a:lnTo>
                  <a:pt x="11447" y="77190"/>
                </a:lnTo>
                <a:lnTo>
                  <a:pt x="11562" y="85369"/>
                </a:lnTo>
                <a:lnTo>
                  <a:pt x="14457" y="88379"/>
                </a:lnTo>
                <a:lnTo>
                  <a:pt x="22534" y="88798"/>
                </a:lnTo>
                <a:lnTo>
                  <a:pt x="27703" y="88417"/>
                </a:lnTo>
                <a:lnTo>
                  <a:pt x="32758" y="87287"/>
                </a:lnTo>
                <a:lnTo>
                  <a:pt x="45532" y="87287"/>
                </a:lnTo>
                <a:lnTo>
                  <a:pt x="44662" y="83051"/>
                </a:lnTo>
                <a:lnTo>
                  <a:pt x="54333" y="75484"/>
                </a:lnTo>
                <a:lnTo>
                  <a:pt x="54748" y="74460"/>
                </a:lnTo>
                <a:lnTo>
                  <a:pt x="23030" y="74460"/>
                </a:lnTo>
                <a:lnTo>
                  <a:pt x="14851" y="73926"/>
                </a:lnTo>
                <a:close/>
              </a:path>
              <a:path w="47625" h="98425">
                <a:moveTo>
                  <a:pt x="22039" y="0"/>
                </a:moveTo>
                <a:lnTo>
                  <a:pt x="10609" y="3098"/>
                </a:lnTo>
                <a:lnTo>
                  <a:pt x="13371" y="14296"/>
                </a:lnTo>
                <a:lnTo>
                  <a:pt x="4083" y="21560"/>
                </a:lnTo>
                <a:lnTo>
                  <a:pt x="0" y="31900"/>
                </a:lnTo>
                <a:lnTo>
                  <a:pt x="1849" y="45636"/>
                </a:lnTo>
                <a:lnTo>
                  <a:pt x="11568" y="53177"/>
                </a:lnTo>
                <a:lnTo>
                  <a:pt x="26281" y="55892"/>
                </a:lnTo>
                <a:lnTo>
                  <a:pt x="35692" y="56476"/>
                </a:lnTo>
                <a:lnTo>
                  <a:pt x="40175" y="58267"/>
                </a:lnTo>
                <a:lnTo>
                  <a:pt x="42639" y="67360"/>
                </a:lnTo>
                <a:lnTo>
                  <a:pt x="38778" y="71158"/>
                </a:lnTo>
                <a:lnTo>
                  <a:pt x="27576" y="74180"/>
                </a:lnTo>
                <a:lnTo>
                  <a:pt x="23030" y="74460"/>
                </a:lnTo>
                <a:lnTo>
                  <a:pt x="54748" y="74460"/>
                </a:lnTo>
                <a:lnTo>
                  <a:pt x="58609" y="64938"/>
                </a:lnTo>
                <a:lnTo>
                  <a:pt x="57147" y="51573"/>
                </a:lnTo>
                <a:lnTo>
                  <a:pt x="48737" y="43236"/>
                </a:lnTo>
                <a:lnTo>
                  <a:pt x="33520" y="39687"/>
                </a:lnTo>
                <a:lnTo>
                  <a:pt x="22611" y="38633"/>
                </a:lnTo>
                <a:lnTo>
                  <a:pt x="17861" y="37274"/>
                </a:lnTo>
                <a:lnTo>
                  <a:pt x="15943" y="30175"/>
                </a:lnTo>
                <a:lnTo>
                  <a:pt x="17505" y="26250"/>
                </a:lnTo>
                <a:lnTo>
                  <a:pt x="29202" y="23088"/>
                </a:lnTo>
                <a:lnTo>
                  <a:pt x="32758" y="22809"/>
                </a:lnTo>
                <a:lnTo>
                  <a:pt x="39832" y="22809"/>
                </a:lnTo>
                <a:lnTo>
                  <a:pt x="42880" y="19761"/>
                </a:lnTo>
                <a:lnTo>
                  <a:pt x="42791" y="12001"/>
                </a:lnTo>
                <a:lnTo>
                  <a:pt x="41044" y="10261"/>
                </a:lnTo>
                <a:lnTo>
                  <a:pt x="24820" y="10261"/>
                </a:lnTo>
                <a:lnTo>
                  <a:pt x="22039" y="0"/>
                </a:lnTo>
                <a:close/>
              </a:path>
              <a:path w="47625" h="98425">
                <a:moveTo>
                  <a:pt x="39832" y="22809"/>
                </a:moveTo>
                <a:lnTo>
                  <a:pt x="32758" y="22809"/>
                </a:lnTo>
                <a:lnTo>
                  <a:pt x="39667" y="22974"/>
                </a:lnTo>
                <a:lnTo>
                  <a:pt x="39832" y="22809"/>
                </a:lnTo>
                <a:close/>
              </a:path>
              <a:path w="47625" h="98425">
                <a:moveTo>
                  <a:pt x="39679" y="8902"/>
                </a:moveTo>
                <a:lnTo>
                  <a:pt x="32733" y="8928"/>
                </a:lnTo>
                <a:lnTo>
                  <a:pt x="29100" y="9309"/>
                </a:lnTo>
                <a:lnTo>
                  <a:pt x="24820" y="10261"/>
                </a:lnTo>
                <a:lnTo>
                  <a:pt x="41044" y="10261"/>
                </a:lnTo>
                <a:lnTo>
                  <a:pt x="39679" y="890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63859" y="722643"/>
            <a:ext cx="94637" cy="175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49883" y="909309"/>
            <a:ext cx="135890" cy="254635"/>
          </a:xfrm>
          <a:custGeom>
            <a:avLst/>
            <a:gdLst/>
            <a:ahLst/>
            <a:cxnLst/>
            <a:rect l="l" t="t" r="r" b="b"/>
            <a:pathLst>
              <a:path w="135890" h="254634">
                <a:moveTo>
                  <a:pt x="0" y="191183"/>
                </a:moveTo>
                <a:lnTo>
                  <a:pt x="2260" y="240166"/>
                </a:lnTo>
                <a:lnTo>
                  <a:pt x="7151" y="254056"/>
                </a:lnTo>
                <a:lnTo>
                  <a:pt x="11303" y="249322"/>
                </a:lnTo>
                <a:lnTo>
                  <a:pt x="15753" y="236842"/>
                </a:lnTo>
                <a:lnTo>
                  <a:pt x="17030" y="234388"/>
                </a:lnTo>
                <a:lnTo>
                  <a:pt x="20263" y="227195"/>
                </a:lnTo>
                <a:lnTo>
                  <a:pt x="26950" y="213396"/>
                </a:lnTo>
                <a:lnTo>
                  <a:pt x="30832" y="207825"/>
                </a:lnTo>
                <a:lnTo>
                  <a:pt x="40365" y="194243"/>
                </a:lnTo>
                <a:lnTo>
                  <a:pt x="4419" y="194243"/>
                </a:lnTo>
                <a:lnTo>
                  <a:pt x="0" y="191183"/>
                </a:lnTo>
                <a:close/>
              </a:path>
              <a:path w="135890" h="254634">
                <a:moveTo>
                  <a:pt x="89976" y="0"/>
                </a:moveTo>
                <a:lnTo>
                  <a:pt x="80975" y="2529"/>
                </a:lnTo>
                <a:lnTo>
                  <a:pt x="77168" y="7113"/>
                </a:lnTo>
                <a:lnTo>
                  <a:pt x="76616" y="13308"/>
                </a:lnTo>
                <a:lnTo>
                  <a:pt x="77378" y="20671"/>
                </a:lnTo>
                <a:lnTo>
                  <a:pt x="77513" y="28759"/>
                </a:lnTo>
                <a:lnTo>
                  <a:pt x="75082" y="37127"/>
                </a:lnTo>
                <a:lnTo>
                  <a:pt x="84729" y="49389"/>
                </a:lnTo>
                <a:lnTo>
                  <a:pt x="87698" y="56511"/>
                </a:lnTo>
                <a:lnTo>
                  <a:pt x="63993" y="97832"/>
                </a:lnTo>
                <a:lnTo>
                  <a:pt x="31930" y="158244"/>
                </a:lnTo>
                <a:lnTo>
                  <a:pt x="25431" y="170453"/>
                </a:lnTo>
                <a:lnTo>
                  <a:pt x="20292" y="179939"/>
                </a:lnTo>
                <a:lnTo>
                  <a:pt x="16890" y="185916"/>
                </a:lnTo>
                <a:lnTo>
                  <a:pt x="4419" y="194243"/>
                </a:lnTo>
                <a:lnTo>
                  <a:pt x="40365" y="194243"/>
                </a:lnTo>
                <a:lnTo>
                  <a:pt x="65865" y="157324"/>
                </a:lnTo>
                <a:lnTo>
                  <a:pt x="92231" y="117184"/>
                </a:lnTo>
                <a:lnTo>
                  <a:pt x="116051" y="77249"/>
                </a:lnTo>
                <a:lnTo>
                  <a:pt x="134578" y="35054"/>
                </a:lnTo>
                <a:lnTo>
                  <a:pt x="135523" y="28011"/>
                </a:lnTo>
                <a:lnTo>
                  <a:pt x="129016" y="17785"/>
                </a:lnTo>
                <a:lnTo>
                  <a:pt x="115620" y="9389"/>
                </a:lnTo>
                <a:lnTo>
                  <a:pt x="100788" y="3301"/>
                </a:lnTo>
                <a:lnTo>
                  <a:pt x="89976" y="0"/>
                </a:lnTo>
                <a:close/>
              </a:path>
            </a:pathLst>
          </a:custGeom>
          <a:solidFill>
            <a:srgbClr val="F69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45142" y="1096962"/>
            <a:ext cx="21882" cy="774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683994" y="912011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40">
                <a:moveTo>
                  <a:pt x="32934" y="0"/>
                </a:moveTo>
                <a:lnTo>
                  <a:pt x="21589" y="4858"/>
                </a:lnTo>
                <a:lnTo>
                  <a:pt x="14249" y="9466"/>
                </a:lnTo>
                <a:lnTo>
                  <a:pt x="8054" y="16651"/>
                </a:lnTo>
                <a:lnTo>
                  <a:pt x="0" y="29408"/>
                </a:lnTo>
                <a:lnTo>
                  <a:pt x="1268" y="30226"/>
                </a:lnTo>
                <a:lnTo>
                  <a:pt x="13386" y="39716"/>
                </a:lnTo>
                <a:lnTo>
                  <a:pt x="24140" y="50508"/>
                </a:lnTo>
                <a:lnTo>
                  <a:pt x="31536" y="60102"/>
                </a:lnTo>
                <a:lnTo>
                  <a:pt x="33578" y="65997"/>
                </a:lnTo>
                <a:lnTo>
                  <a:pt x="83309" y="23474"/>
                </a:lnTo>
                <a:lnTo>
                  <a:pt x="72822" y="16913"/>
                </a:lnTo>
                <a:lnTo>
                  <a:pt x="59156" y="9438"/>
                </a:lnTo>
                <a:lnTo>
                  <a:pt x="45067" y="3154"/>
                </a:lnTo>
                <a:lnTo>
                  <a:pt x="3293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05499" y="685388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7067" y="0"/>
                </a:moveTo>
                <a:lnTo>
                  <a:pt x="3959" y="21825"/>
                </a:lnTo>
                <a:lnTo>
                  <a:pt x="2080" y="32084"/>
                </a:lnTo>
                <a:lnTo>
                  <a:pt x="0" y="38287"/>
                </a:lnTo>
                <a:lnTo>
                  <a:pt x="1391" y="46093"/>
                </a:lnTo>
                <a:lnTo>
                  <a:pt x="9186" y="54980"/>
                </a:lnTo>
                <a:lnTo>
                  <a:pt x="20794" y="63116"/>
                </a:lnTo>
                <a:lnTo>
                  <a:pt x="32511" y="65868"/>
                </a:lnTo>
                <a:lnTo>
                  <a:pt x="35997" y="63354"/>
                </a:lnTo>
                <a:lnTo>
                  <a:pt x="34430" y="57574"/>
                </a:lnTo>
                <a:lnTo>
                  <a:pt x="30985" y="50526"/>
                </a:lnTo>
                <a:lnTo>
                  <a:pt x="28839" y="44210"/>
                </a:lnTo>
                <a:lnTo>
                  <a:pt x="32204" y="641"/>
                </a:lnTo>
                <a:lnTo>
                  <a:pt x="706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1217" y="681497"/>
            <a:ext cx="27305" cy="17145"/>
          </a:xfrm>
          <a:custGeom>
            <a:avLst/>
            <a:gdLst/>
            <a:ahLst/>
            <a:cxnLst/>
            <a:rect l="l" t="t" r="r" b="b"/>
            <a:pathLst>
              <a:path w="27304" h="17145">
                <a:moveTo>
                  <a:pt x="26847" y="0"/>
                </a:moveTo>
                <a:lnTo>
                  <a:pt x="1358" y="3886"/>
                </a:lnTo>
                <a:lnTo>
                  <a:pt x="711" y="7607"/>
                </a:lnTo>
                <a:lnTo>
                  <a:pt x="0" y="12877"/>
                </a:lnTo>
                <a:lnTo>
                  <a:pt x="12650" y="16566"/>
                </a:lnTo>
                <a:lnTo>
                  <a:pt x="23233" y="13324"/>
                </a:lnTo>
                <a:lnTo>
                  <a:pt x="25996" y="11175"/>
                </a:lnTo>
                <a:lnTo>
                  <a:pt x="26847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99197" y="627505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4" h="64134">
                <a:moveTo>
                  <a:pt x="21363" y="0"/>
                </a:moveTo>
                <a:lnTo>
                  <a:pt x="11317" y="2273"/>
                </a:lnTo>
                <a:lnTo>
                  <a:pt x="5107" y="11772"/>
                </a:lnTo>
                <a:lnTo>
                  <a:pt x="1611" y="20104"/>
                </a:lnTo>
                <a:lnTo>
                  <a:pt x="0" y="31555"/>
                </a:lnTo>
                <a:lnTo>
                  <a:pt x="1618" y="44151"/>
                </a:lnTo>
                <a:lnTo>
                  <a:pt x="7815" y="55916"/>
                </a:lnTo>
                <a:lnTo>
                  <a:pt x="21515" y="62918"/>
                </a:lnTo>
                <a:lnTo>
                  <a:pt x="32819" y="63969"/>
                </a:lnTo>
                <a:lnTo>
                  <a:pt x="41598" y="60385"/>
                </a:lnTo>
                <a:lnTo>
                  <a:pt x="47721" y="53480"/>
                </a:lnTo>
                <a:lnTo>
                  <a:pt x="51057" y="44567"/>
                </a:lnTo>
                <a:lnTo>
                  <a:pt x="50802" y="29690"/>
                </a:lnTo>
                <a:lnTo>
                  <a:pt x="48231" y="16306"/>
                </a:lnTo>
                <a:lnTo>
                  <a:pt x="42301" y="5993"/>
                </a:lnTo>
                <a:lnTo>
                  <a:pt x="31973" y="329"/>
                </a:lnTo>
                <a:lnTo>
                  <a:pt x="2136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44660" y="65000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6946" y="0"/>
                </a:moveTo>
                <a:lnTo>
                  <a:pt x="3492" y="2692"/>
                </a:lnTo>
                <a:lnTo>
                  <a:pt x="0" y="11391"/>
                </a:lnTo>
                <a:lnTo>
                  <a:pt x="634" y="15735"/>
                </a:lnTo>
                <a:lnTo>
                  <a:pt x="5676" y="17767"/>
                </a:lnTo>
                <a:lnTo>
                  <a:pt x="9143" y="15074"/>
                </a:lnTo>
                <a:lnTo>
                  <a:pt x="12623" y="6388"/>
                </a:lnTo>
                <a:lnTo>
                  <a:pt x="12001" y="2032"/>
                </a:lnTo>
                <a:lnTo>
                  <a:pt x="694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91083" y="656649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7658" y="0"/>
                </a:moveTo>
                <a:lnTo>
                  <a:pt x="1358" y="2006"/>
                </a:lnTo>
                <a:lnTo>
                  <a:pt x="0" y="6616"/>
                </a:lnTo>
                <a:lnTo>
                  <a:pt x="2959" y="15976"/>
                </a:lnTo>
                <a:lnTo>
                  <a:pt x="6718" y="18961"/>
                </a:lnTo>
                <a:lnTo>
                  <a:pt x="13030" y="16941"/>
                </a:lnTo>
                <a:lnTo>
                  <a:pt x="14389" y="12344"/>
                </a:lnTo>
                <a:lnTo>
                  <a:pt x="11417" y="2971"/>
                </a:lnTo>
                <a:lnTo>
                  <a:pt x="765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54306" y="885859"/>
            <a:ext cx="179705" cy="100330"/>
          </a:xfrm>
          <a:custGeom>
            <a:avLst/>
            <a:gdLst/>
            <a:ahLst/>
            <a:cxnLst/>
            <a:rect l="l" t="t" r="r" b="b"/>
            <a:pathLst>
              <a:path w="179704" h="100330">
                <a:moveTo>
                  <a:pt x="11862" y="0"/>
                </a:moveTo>
                <a:lnTo>
                  <a:pt x="4707" y="17411"/>
                </a:lnTo>
                <a:lnTo>
                  <a:pt x="1229" y="27978"/>
                </a:lnTo>
                <a:lnTo>
                  <a:pt x="0" y="37053"/>
                </a:lnTo>
                <a:lnTo>
                  <a:pt x="1346" y="53600"/>
                </a:lnTo>
                <a:lnTo>
                  <a:pt x="22175" y="89871"/>
                </a:lnTo>
                <a:lnTo>
                  <a:pt x="43442" y="100133"/>
                </a:lnTo>
                <a:lnTo>
                  <a:pt x="78598" y="99219"/>
                </a:lnTo>
                <a:lnTo>
                  <a:pt x="125594" y="96957"/>
                </a:lnTo>
                <a:lnTo>
                  <a:pt x="163233" y="79765"/>
                </a:lnTo>
                <a:lnTo>
                  <a:pt x="166159" y="66793"/>
                </a:lnTo>
                <a:lnTo>
                  <a:pt x="169592" y="54190"/>
                </a:lnTo>
                <a:lnTo>
                  <a:pt x="173961" y="42252"/>
                </a:lnTo>
                <a:lnTo>
                  <a:pt x="179696" y="31274"/>
                </a:lnTo>
                <a:lnTo>
                  <a:pt x="166487" y="23816"/>
                </a:lnTo>
                <a:lnTo>
                  <a:pt x="153922" y="18868"/>
                </a:lnTo>
                <a:lnTo>
                  <a:pt x="142045" y="15842"/>
                </a:lnTo>
                <a:lnTo>
                  <a:pt x="130900" y="14155"/>
                </a:lnTo>
                <a:lnTo>
                  <a:pt x="82844" y="9383"/>
                </a:lnTo>
                <a:lnTo>
                  <a:pt x="1186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67002" y="938734"/>
            <a:ext cx="107314" cy="260985"/>
          </a:xfrm>
          <a:custGeom>
            <a:avLst/>
            <a:gdLst/>
            <a:ahLst/>
            <a:cxnLst/>
            <a:rect l="l" t="t" r="r" b="b"/>
            <a:pathLst>
              <a:path w="107315" h="260984">
                <a:moveTo>
                  <a:pt x="104724" y="0"/>
                </a:moveTo>
                <a:lnTo>
                  <a:pt x="51151" y="30273"/>
                </a:lnTo>
                <a:lnTo>
                  <a:pt x="36443" y="67426"/>
                </a:lnTo>
                <a:lnTo>
                  <a:pt x="28255" y="114820"/>
                </a:lnTo>
                <a:lnTo>
                  <a:pt x="20644" y="161194"/>
                </a:lnTo>
                <a:lnTo>
                  <a:pt x="18582" y="173516"/>
                </a:lnTo>
                <a:lnTo>
                  <a:pt x="0" y="205213"/>
                </a:lnTo>
                <a:lnTo>
                  <a:pt x="3934" y="215962"/>
                </a:lnTo>
                <a:lnTo>
                  <a:pt x="9798" y="231085"/>
                </a:lnTo>
                <a:lnTo>
                  <a:pt x="16366" y="246406"/>
                </a:lnTo>
                <a:lnTo>
                  <a:pt x="22416" y="257751"/>
                </a:lnTo>
                <a:lnTo>
                  <a:pt x="26724" y="260944"/>
                </a:lnTo>
                <a:lnTo>
                  <a:pt x="28046" y="254825"/>
                </a:lnTo>
                <a:lnTo>
                  <a:pt x="29733" y="238315"/>
                </a:lnTo>
                <a:lnTo>
                  <a:pt x="31253" y="228507"/>
                </a:lnTo>
                <a:lnTo>
                  <a:pt x="34258" y="213285"/>
                </a:lnTo>
                <a:lnTo>
                  <a:pt x="38771" y="198169"/>
                </a:lnTo>
                <a:lnTo>
                  <a:pt x="41368" y="192079"/>
                </a:lnTo>
                <a:lnTo>
                  <a:pt x="49521" y="173172"/>
                </a:lnTo>
                <a:lnTo>
                  <a:pt x="54723" y="161017"/>
                </a:lnTo>
                <a:lnTo>
                  <a:pt x="72708" y="117724"/>
                </a:lnTo>
                <a:lnTo>
                  <a:pt x="90543" y="71151"/>
                </a:lnTo>
                <a:lnTo>
                  <a:pt x="103448" y="30248"/>
                </a:lnTo>
                <a:lnTo>
                  <a:pt x="106952" y="10549"/>
                </a:lnTo>
                <a:lnTo>
                  <a:pt x="106643" y="3965"/>
                </a:lnTo>
                <a:lnTo>
                  <a:pt x="10472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67616" y="899377"/>
            <a:ext cx="92075" cy="9525"/>
          </a:xfrm>
          <a:custGeom>
            <a:avLst/>
            <a:gdLst/>
            <a:ahLst/>
            <a:cxnLst/>
            <a:rect l="l" t="t" r="r" b="b"/>
            <a:pathLst>
              <a:path w="92075" h="9525">
                <a:moveTo>
                  <a:pt x="2324" y="0"/>
                </a:moveTo>
                <a:lnTo>
                  <a:pt x="25" y="2031"/>
                </a:lnTo>
                <a:lnTo>
                  <a:pt x="0" y="7035"/>
                </a:lnTo>
                <a:lnTo>
                  <a:pt x="2298" y="9067"/>
                </a:lnTo>
                <a:lnTo>
                  <a:pt x="88239" y="9283"/>
                </a:lnTo>
                <a:lnTo>
                  <a:pt x="91084" y="6819"/>
                </a:lnTo>
                <a:lnTo>
                  <a:pt x="91714" y="4749"/>
                </a:lnTo>
                <a:lnTo>
                  <a:pt x="90550" y="4749"/>
                </a:lnTo>
                <a:lnTo>
                  <a:pt x="90550" y="2247"/>
                </a:lnTo>
                <a:lnTo>
                  <a:pt x="88252" y="215"/>
                </a:lnTo>
                <a:lnTo>
                  <a:pt x="2324" y="0"/>
                </a:lnTo>
                <a:close/>
              </a:path>
              <a:path w="92075" h="9525">
                <a:moveTo>
                  <a:pt x="92011" y="3771"/>
                </a:moveTo>
                <a:lnTo>
                  <a:pt x="90550" y="4749"/>
                </a:lnTo>
                <a:lnTo>
                  <a:pt x="91714" y="4749"/>
                </a:lnTo>
                <a:lnTo>
                  <a:pt x="92011" y="3771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43881" y="790483"/>
            <a:ext cx="47625" cy="116839"/>
          </a:xfrm>
          <a:custGeom>
            <a:avLst/>
            <a:gdLst/>
            <a:ahLst/>
            <a:cxnLst/>
            <a:rect l="l" t="t" r="r" b="b"/>
            <a:pathLst>
              <a:path w="47625" h="116840">
                <a:moveTo>
                  <a:pt x="36220" y="0"/>
                </a:moveTo>
                <a:lnTo>
                  <a:pt x="32207" y="1790"/>
                </a:lnTo>
                <a:lnTo>
                  <a:pt x="0" y="113258"/>
                </a:lnTo>
                <a:lnTo>
                  <a:pt x="2717" y="115912"/>
                </a:lnTo>
                <a:lnTo>
                  <a:pt x="6870" y="116433"/>
                </a:lnTo>
                <a:lnTo>
                  <a:pt x="8318" y="116522"/>
                </a:lnTo>
                <a:lnTo>
                  <a:pt x="11925" y="116522"/>
                </a:lnTo>
                <a:lnTo>
                  <a:pt x="15125" y="114833"/>
                </a:lnTo>
                <a:lnTo>
                  <a:pt x="47256" y="3695"/>
                </a:lnTo>
                <a:lnTo>
                  <a:pt x="44526" y="1041"/>
                </a:lnTo>
                <a:lnTo>
                  <a:pt x="36220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76889" y="793146"/>
            <a:ext cx="159385" cy="109220"/>
          </a:xfrm>
          <a:custGeom>
            <a:avLst/>
            <a:gdLst/>
            <a:ahLst/>
            <a:cxnLst/>
            <a:rect l="l" t="t" r="r" b="b"/>
            <a:pathLst>
              <a:path w="159384" h="109219">
                <a:moveTo>
                  <a:pt x="155756" y="101543"/>
                </a:moveTo>
                <a:lnTo>
                  <a:pt x="147055" y="101543"/>
                </a:lnTo>
                <a:lnTo>
                  <a:pt x="158727" y="108883"/>
                </a:lnTo>
                <a:lnTo>
                  <a:pt x="159069" y="106559"/>
                </a:lnTo>
                <a:lnTo>
                  <a:pt x="156364" y="101848"/>
                </a:lnTo>
                <a:lnTo>
                  <a:pt x="155756" y="101543"/>
                </a:lnTo>
                <a:close/>
              </a:path>
              <a:path w="159384" h="109219">
                <a:moveTo>
                  <a:pt x="10878" y="0"/>
                </a:moveTo>
                <a:lnTo>
                  <a:pt x="42" y="2779"/>
                </a:lnTo>
                <a:lnTo>
                  <a:pt x="0" y="16279"/>
                </a:lnTo>
                <a:lnTo>
                  <a:pt x="822" y="30878"/>
                </a:lnTo>
                <a:lnTo>
                  <a:pt x="8102" y="74072"/>
                </a:lnTo>
                <a:lnTo>
                  <a:pt x="38483" y="101921"/>
                </a:lnTo>
                <a:lnTo>
                  <a:pt x="89281" y="105875"/>
                </a:lnTo>
                <a:lnTo>
                  <a:pt x="107762" y="106266"/>
                </a:lnTo>
                <a:lnTo>
                  <a:pt x="125643" y="107055"/>
                </a:lnTo>
                <a:lnTo>
                  <a:pt x="130888" y="105708"/>
                </a:lnTo>
                <a:lnTo>
                  <a:pt x="136819" y="103207"/>
                </a:lnTo>
                <a:lnTo>
                  <a:pt x="147055" y="101543"/>
                </a:lnTo>
                <a:lnTo>
                  <a:pt x="155756" y="101543"/>
                </a:lnTo>
                <a:lnTo>
                  <a:pt x="155100" y="101214"/>
                </a:lnTo>
                <a:lnTo>
                  <a:pt x="148214" y="98078"/>
                </a:lnTo>
                <a:lnTo>
                  <a:pt x="144014" y="96750"/>
                </a:lnTo>
                <a:lnTo>
                  <a:pt x="139969" y="96158"/>
                </a:lnTo>
                <a:lnTo>
                  <a:pt x="140172" y="95536"/>
                </a:lnTo>
                <a:lnTo>
                  <a:pt x="152151" y="95536"/>
                </a:lnTo>
                <a:lnTo>
                  <a:pt x="149447" y="93481"/>
                </a:lnTo>
                <a:lnTo>
                  <a:pt x="110589" y="93481"/>
                </a:lnTo>
                <a:lnTo>
                  <a:pt x="43919" y="70123"/>
                </a:lnTo>
                <a:lnTo>
                  <a:pt x="38639" y="52712"/>
                </a:lnTo>
                <a:lnTo>
                  <a:pt x="35186" y="40092"/>
                </a:lnTo>
                <a:lnTo>
                  <a:pt x="33264" y="30140"/>
                </a:lnTo>
                <a:lnTo>
                  <a:pt x="32580" y="20735"/>
                </a:lnTo>
                <a:lnTo>
                  <a:pt x="32842" y="9757"/>
                </a:lnTo>
                <a:lnTo>
                  <a:pt x="21453" y="1622"/>
                </a:lnTo>
                <a:lnTo>
                  <a:pt x="10878" y="0"/>
                </a:lnTo>
                <a:close/>
              </a:path>
              <a:path w="159384" h="109219">
                <a:moveTo>
                  <a:pt x="152151" y="95536"/>
                </a:moveTo>
                <a:lnTo>
                  <a:pt x="140172" y="95536"/>
                </a:lnTo>
                <a:lnTo>
                  <a:pt x="144014" y="96750"/>
                </a:lnTo>
                <a:lnTo>
                  <a:pt x="147081" y="97199"/>
                </a:lnTo>
                <a:lnTo>
                  <a:pt x="155100" y="101214"/>
                </a:lnTo>
                <a:lnTo>
                  <a:pt x="158369" y="102702"/>
                </a:lnTo>
                <a:lnTo>
                  <a:pt x="157584" y="99663"/>
                </a:lnTo>
                <a:lnTo>
                  <a:pt x="152151" y="95536"/>
                </a:lnTo>
                <a:close/>
              </a:path>
              <a:path w="159384" h="109219">
                <a:moveTo>
                  <a:pt x="144014" y="96750"/>
                </a:moveTo>
                <a:lnTo>
                  <a:pt x="148214" y="98078"/>
                </a:lnTo>
                <a:lnTo>
                  <a:pt x="155100" y="101214"/>
                </a:lnTo>
                <a:lnTo>
                  <a:pt x="147081" y="97199"/>
                </a:lnTo>
                <a:lnTo>
                  <a:pt x="144014" y="96750"/>
                </a:lnTo>
                <a:close/>
              </a:path>
              <a:path w="159384" h="109219">
                <a:moveTo>
                  <a:pt x="142407" y="88132"/>
                </a:moveTo>
                <a:lnTo>
                  <a:pt x="138407" y="88894"/>
                </a:lnTo>
                <a:lnTo>
                  <a:pt x="110589" y="93481"/>
                </a:lnTo>
                <a:lnTo>
                  <a:pt x="149447" y="93481"/>
                </a:lnTo>
                <a:lnTo>
                  <a:pt x="142407" y="88132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569461" y="727329"/>
            <a:ext cx="47111" cy="79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15013" y="882761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17689" y="4927"/>
                </a:moveTo>
                <a:lnTo>
                  <a:pt x="9690" y="4927"/>
                </a:lnTo>
                <a:lnTo>
                  <a:pt x="22097" y="10248"/>
                </a:lnTo>
                <a:lnTo>
                  <a:pt x="22720" y="8102"/>
                </a:lnTo>
                <a:lnTo>
                  <a:pt x="17689" y="4927"/>
                </a:lnTo>
                <a:close/>
              </a:path>
              <a:path w="22859" h="10794">
                <a:moveTo>
                  <a:pt x="3086" y="0"/>
                </a:moveTo>
                <a:lnTo>
                  <a:pt x="2273" y="203"/>
                </a:lnTo>
                <a:lnTo>
                  <a:pt x="0" y="2197"/>
                </a:lnTo>
                <a:lnTo>
                  <a:pt x="1066" y="4952"/>
                </a:lnTo>
                <a:lnTo>
                  <a:pt x="17689" y="4927"/>
                </a:lnTo>
                <a:lnTo>
                  <a:pt x="14539" y="2939"/>
                </a:lnTo>
                <a:lnTo>
                  <a:pt x="3086" y="0"/>
                </a:lnTo>
                <a:close/>
              </a:path>
              <a:path w="22859" h="10794">
                <a:moveTo>
                  <a:pt x="14389" y="2844"/>
                </a:moveTo>
                <a:lnTo>
                  <a:pt x="14539" y="2939"/>
                </a:lnTo>
                <a:lnTo>
                  <a:pt x="15011" y="3060"/>
                </a:lnTo>
                <a:lnTo>
                  <a:pt x="14389" y="2844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663950" y="1131188"/>
            <a:ext cx="48031" cy="72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27804" y="1356207"/>
            <a:ext cx="232994" cy="583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36147" y="1384896"/>
            <a:ext cx="233235" cy="34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23676" y="1356817"/>
            <a:ext cx="223126" cy="104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823173" y="1364208"/>
            <a:ext cx="223520" cy="107314"/>
          </a:xfrm>
          <a:custGeom>
            <a:avLst/>
            <a:gdLst/>
            <a:ahLst/>
            <a:cxnLst/>
            <a:rect l="l" t="t" r="r" b="b"/>
            <a:pathLst>
              <a:path w="223520" h="107315">
                <a:moveTo>
                  <a:pt x="14452" y="0"/>
                </a:moveTo>
                <a:lnTo>
                  <a:pt x="5892" y="3771"/>
                </a:lnTo>
                <a:lnTo>
                  <a:pt x="0" y="18986"/>
                </a:lnTo>
                <a:lnTo>
                  <a:pt x="3784" y="27558"/>
                </a:lnTo>
                <a:lnTo>
                  <a:pt x="208661" y="106870"/>
                </a:lnTo>
                <a:lnTo>
                  <a:pt x="217220" y="103085"/>
                </a:lnTo>
                <a:lnTo>
                  <a:pt x="223113" y="87871"/>
                </a:lnTo>
                <a:lnTo>
                  <a:pt x="219329" y="79311"/>
                </a:lnTo>
                <a:lnTo>
                  <a:pt x="1445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61740" y="1355418"/>
            <a:ext cx="648335" cy="354965"/>
          </a:xfrm>
          <a:custGeom>
            <a:avLst/>
            <a:gdLst/>
            <a:ahLst/>
            <a:cxnLst/>
            <a:rect l="l" t="t" r="r" b="b"/>
            <a:pathLst>
              <a:path w="648334" h="354964">
                <a:moveTo>
                  <a:pt x="58456" y="0"/>
                </a:moveTo>
                <a:lnTo>
                  <a:pt x="82354" y="36923"/>
                </a:lnTo>
                <a:lnTo>
                  <a:pt x="94634" y="70628"/>
                </a:lnTo>
                <a:lnTo>
                  <a:pt x="93557" y="81179"/>
                </a:lnTo>
                <a:lnTo>
                  <a:pt x="74689" y="127083"/>
                </a:lnTo>
                <a:lnTo>
                  <a:pt x="51470" y="163508"/>
                </a:lnTo>
                <a:lnTo>
                  <a:pt x="35006" y="187730"/>
                </a:lnTo>
                <a:lnTo>
                  <a:pt x="27145" y="199620"/>
                </a:lnTo>
                <a:lnTo>
                  <a:pt x="7711" y="233595"/>
                </a:lnTo>
                <a:lnTo>
                  <a:pt x="0" y="265878"/>
                </a:lnTo>
                <a:lnTo>
                  <a:pt x="645" y="278363"/>
                </a:lnTo>
                <a:lnTo>
                  <a:pt x="8194" y="317373"/>
                </a:lnTo>
                <a:lnTo>
                  <a:pt x="623606" y="354431"/>
                </a:lnTo>
                <a:lnTo>
                  <a:pt x="629452" y="343062"/>
                </a:lnTo>
                <a:lnTo>
                  <a:pt x="642844" y="303913"/>
                </a:lnTo>
                <a:lnTo>
                  <a:pt x="648037" y="267713"/>
                </a:lnTo>
                <a:lnTo>
                  <a:pt x="646493" y="257251"/>
                </a:lnTo>
                <a:lnTo>
                  <a:pt x="626290" y="211562"/>
                </a:lnTo>
                <a:lnTo>
                  <a:pt x="602663" y="175183"/>
                </a:lnTo>
                <a:lnTo>
                  <a:pt x="594365" y="163020"/>
                </a:lnTo>
                <a:lnTo>
                  <a:pt x="586227" y="150954"/>
                </a:lnTo>
                <a:lnTo>
                  <a:pt x="565015" y="116019"/>
                </a:lnTo>
                <a:lnTo>
                  <a:pt x="555978" y="95008"/>
                </a:lnTo>
                <a:lnTo>
                  <a:pt x="322845" y="95008"/>
                </a:lnTo>
                <a:lnTo>
                  <a:pt x="58456" y="0"/>
                </a:lnTo>
                <a:close/>
              </a:path>
              <a:path w="648334" h="354964">
                <a:moveTo>
                  <a:pt x="588502" y="235"/>
                </a:moveTo>
                <a:lnTo>
                  <a:pt x="322845" y="95008"/>
                </a:lnTo>
                <a:lnTo>
                  <a:pt x="555978" y="95008"/>
                </a:lnTo>
                <a:lnTo>
                  <a:pt x="555774" y="94470"/>
                </a:lnTo>
                <a:lnTo>
                  <a:pt x="553294" y="84423"/>
                </a:lnTo>
                <a:lnTo>
                  <a:pt x="565895" y="40837"/>
                </a:lnTo>
                <a:lnTo>
                  <a:pt x="585688" y="4679"/>
                </a:lnTo>
                <a:lnTo>
                  <a:pt x="588502" y="23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20209" y="1355407"/>
            <a:ext cx="264363" cy="950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029715" y="1355415"/>
            <a:ext cx="180340" cy="354965"/>
          </a:xfrm>
          <a:custGeom>
            <a:avLst/>
            <a:gdLst/>
            <a:ahLst/>
            <a:cxnLst/>
            <a:rect l="l" t="t" r="r" b="b"/>
            <a:pathLst>
              <a:path w="180340" h="354964">
                <a:moveTo>
                  <a:pt x="120682" y="0"/>
                </a:moveTo>
                <a:lnTo>
                  <a:pt x="13672" y="38252"/>
                </a:lnTo>
                <a:lnTo>
                  <a:pt x="7178" y="51671"/>
                </a:lnTo>
                <a:lnTo>
                  <a:pt x="2289" y="64236"/>
                </a:lnTo>
                <a:lnTo>
                  <a:pt x="0" y="74724"/>
                </a:lnTo>
                <a:lnTo>
                  <a:pt x="1094" y="84766"/>
                </a:lnTo>
                <a:lnTo>
                  <a:pt x="20485" y="129533"/>
                </a:lnTo>
                <a:lnTo>
                  <a:pt x="44236" y="165793"/>
                </a:lnTo>
                <a:lnTo>
                  <a:pt x="52657" y="177982"/>
                </a:lnTo>
                <a:lnTo>
                  <a:pt x="60941" y="190095"/>
                </a:lnTo>
                <a:lnTo>
                  <a:pt x="82622" y="225212"/>
                </a:lnTo>
                <a:lnTo>
                  <a:pt x="94880" y="268038"/>
                </a:lnTo>
                <a:lnTo>
                  <a:pt x="94039" y="280214"/>
                </a:lnTo>
                <a:lnTo>
                  <a:pt x="85836" y="319267"/>
                </a:lnTo>
                <a:lnTo>
                  <a:pt x="76515" y="343792"/>
                </a:lnTo>
                <a:lnTo>
                  <a:pt x="155632" y="354431"/>
                </a:lnTo>
                <a:lnTo>
                  <a:pt x="171193" y="317304"/>
                </a:lnTo>
                <a:lnTo>
                  <a:pt x="179401" y="278617"/>
                </a:lnTo>
                <a:lnTo>
                  <a:pt x="180063" y="267714"/>
                </a:lnTo>
                <a:lnTo>
                  <a:pt x="179915" y="262331"/>
                </a:lnTo>
                <a:lnTo>
                  <a:pt x="164372" y="219999"/>
                </a:lnTo>
                <a:lnTo>
                  <a:pt x="141566" y="184371"/>
                </a:lnTo>
                <a:lnTo>
                  <a:pt x="124649" y="159983"/>
                </a:lnTo>
                <a:lnTo>
                  <a:pt x="116394" y="147842"/>
                </a:lnTo>
                <a:lnTo>
                  <a:pt x="95324" y="112597"/>
                </a:lnTo>
                <a:lnTo>
                  <a:pt x="84825" y="80819"/>
                </a:lnTo>
                <a:lnTo>
                  <a:pt x="86616" y="68369"/>
                </a:lnTo>
                <a:lnTo>
                  <a:pt x="106366" y="23847"/>
                </a:lnTo>
                <a:lnTo>
                  <a:pt x="118657" y="3157"/>
                </a:lnTo>
                <a:lnTo>
                  <a:pt x="12068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584660" y="1330417"/>
            <a:ext cx="609600" cy="134620"/>
          </a:xfrm>
          <a:custGeom>
            <a:avLst/>
            <a:gdLst/>
            <a:ahLst/>
            <a:cxnLst/>
            <a:rect l="l" t="t" r="r" b="b"/>
            <a:pathLst>
              <a:path w="609600" h="134619">
                <a:moveTo>
                  <a:pt x="11353" y="3606"/>
                </a:moveTo>
                <a:lnTo>
                  <a:pt x="4521" y="6794"/>
                </a:lnTo>
                <a:lnTo>
                  <a:pt x="0" y="19164"/>
                </a:lnTo>
                <a:lnTo>
                  <a:pt x="3174" y="25996"/>
                </a:lnTo>
                <a:lnTo>
                  <a:pt x="299923" y="134480"/>
                </a:lnTo>
                <a:lnTo>
                  <a:pt x="369230" y="109092"/>
                </a:lnTo>
                <a:lnTo>
                  <a:pt x="299910" y="109092"/>
                </a:lnTo>
                <a:lnTo>
                  <a:pt x="11353" y="3606"/>
                </a:lnTo>
                <a:close/>
              </a:path>
              <a:path w="609600" h="134619">
                <a:moveTo>
                  <a:pt x="597738" y="0"/>
                </a:moveTo>
                <a:lnTo>
                  <a:pt x="299910" y="109092"/>
                </a:lnTo>
                <a:lnTo>
                  <a:pt x="369230" y="109092"/>
                </a:lnTo>
                <a:lnTo>
                  <a:pt x="605929" y="22390"/>
                </a:lnTo>
                <a:lnTo>
                  <a:pt x="609104" y="15532"/>
                </a:lnTo>
                <a:lnTo>
                  <a:pt x="604583" y="3174"/>
                </a:lnTo>
                <a:lnTo>
                  <a:pt x="597738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851643" y="142080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09">
                <a:moveTo>
                  <a:pt x="28644" y="0"/>
                </a:moveTo>
                <a:lnTo>
                  <a:pt x="16965" y="4186"/>
                </a:lnTo>
                <a:lnTo>
                  <a:pt x="7689" y="12837"/>
                </a:lnTo>
                <a:lnTo>
                  <a:pt x="1729" y="25691"/>
                </a:lnTo>
                <a:lnTo>
                  <a:pt x="0" y="42482"/>
                </a:lnTo>
                <a:lnTo>
                  <a:pt x="5050" y="52935"/>
                </a:lnTo>
                <a:lnTo>
                  <a:pt x="14357" y="61018"/>
                </a:lnTo>
                <a:lnTo>
                  <a:pt x="27934" y="65910"/>
                </a:lnTo>
                <a:lnTo>
                  <a:pt x="45796" y="66791"/>
                </a:lnTo>
                <a:lnTo>
                  <a:pt x="57489" y="59487"/>
                </a:lnTo>
                <a:lnTo>
                  <a:pt x="65414" y="48243"/>
                </a:lnTo>
                <a:lnTo>
                  <a:pt x="68330" y="34305"/>
                </a:lnTo>
                <a:lnTo>
                  <a:pt x="68255" y="32001"/>
                </a:lnTo>
                <a:lnTo>
                  <a:pt x="64823" y="19325"/>
                </a:lnTo>
                <a:lnTo>
                  <a:pt x="56698" y="9090"/>
                </a:lnTo>
                <a:lnTo>
                  <a:pt x="44449" y="2310"/>
                </a:lnTo>
                <a:lnTo>
                  <a:pt x="28644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871281" y="144109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767" y="0"/>
                </a:moveTo>
                <a:lnTo>
                  <a:pt x="6286" y="0"/>
                </a:lnTo>
                <a:lnTo>
                  <a:pt x="0" y="6273"/>
                </a:lnTo>
                <a:lnTo>
                  <a:pt x="0" y="21767"/>
                </a:lnTo>
                <a:lnTo>
                  <a:pt x="6286" y="28041"/>
                </a:lnTo>
                <a:lnTo>
                  <a:pt x="21767" y="28041"/>
                </a:lnTo>
                <a:lnTo>
                  <a:pt x="28041" y="21767"/>
                </a:lnTo>
                <a:lnTo>
                  <a:pt x="28041" y="6273"/>
                </a:lnTo>
                <a:lnTo>
                  <a:pt x="217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68105" y="1349329"/>
            <a:ext cx="37465" cy="19050"/>
          </a:xfrm>
          <a:custGeom>
            <a:avLst/>
            <a:gdLst/>
            <a:ahLst/>
            <a:cxnLst/>
            <a:rect l="l" t="t" r="r" b="b"/>
            <a:pathLst>
              <a:path w="37465" h="19050">
                <a:moveTo>
                  <a:pt x="35571" y="0"/>
                </a:moveTo>
                <a:lnTo>
                  <a:pt x="20603" y="3786"/>
                </a:lnTo>
                <a:lnTo>
                  <a:pt x="6660" y="10097"/>
                </a:lnTo>
                <a:lnTo>
                  <a:pt x="0" y="13727"/>
                </a:lnTo>
                <a:lnTo>
                  <a:pt x="2933" y="18705"/>
                </a:lnTo>
                <a:lnTo>
                  <a:pt x="8176" y="15835"/>
                </a:lnTo>
                <a:lnTo>
                  <a:pt x="22185" y="9355"/>
                </a:lnTo>
                <a:lnTo>
                  <a:pt x="36868" y="5739"/>
                </a:lnTo>
                <a:lnTo>
                  <a:pt x="3557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173083" y="1343374"/>
            <a:ext cx="38735" cy="26034"/>
          </a:xfrm>
          <a:custGeom>
            <a:avLst/>
            <a:gdLst/>
            <a:ahLst/>
            <a:cxnLst/>
            <a:rect l="l" t="t" r="r" b="b"/>
            <a:pathLst>
              <a:path w="38734" h="26034">
                <a:moveTo>
                  <a:pt x="0" y="0"/>
                </a:moveTo>
                <a:lnTo>
                  <a:pt x="3797" y="6180"/>
                </a:lnTo>
                <a:lnTo>
                  <a:pt x="18453" y="12461"/>
                </a:lnTo>
                <a:lnTo>
                  <a:pt x="31118" y="21182"/>
                </a:lnTo>
                <a:lnTo>
                  <a:pt x="36626" y="25692"/>
                </a:lnTo>
                <a:lnTo>
                  <a:pt x="38235" y="19472"/>
                </a:lnTo>
                <a:lnTo>
                  <a:pt x="28507" y="12084"/>
                </a:lnTo>
                <a:lnTo>
                  <a:pt x="14509" y="3878"/>
                </a:lnTo>
                <a:lnTo>
                  <a:pt x="0" y="0"/>
                </a:lnTo>
                <a:close/>
              </a:path>
            </a:pathLst>
          </a:custGeom>
          <a:solidFill>
            <a:srgbClr val="F6C7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191905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F7DBA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550236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86058" y="1653801"/>
            <a:ext cx="67310" cy="56515"/>
          </a:xfrm>
          <a:custGeom>
            <a:avLst/>
            <a:gdLst/>
            <a:ahLst/>
            <a:cxnLst/>
            <a:rect l="l" t="t" r="r" b="b"/>
            <a:pathLst>
              <a:path w="67309" h="56514">
                <a:moveTo>
                  <a:pt x="61849" y="0"/>
                </a:moveTo>
                <a:lnTo>
                  <a:pt x="42809" y="4772"/>
                </a:lnTo>
                <a:lnTo>
                  <a:pt x="42035" y="16926"/>
                </a:lnTo>
                <a:lnTo>
                  <a:pt x="38366" y="30899"/>
                </a:lnTo>
                <a:lnTo>
                  <a:pt x="35890" y="33591"/>
                </a:lnTo>
                <a:lnTo>
                  <a:pt x="33032" y="36283"/>
                </a:lnTo>
                <a:lnTo>
                  <a:pt x="29070" y="38671"/>
                </a:lnTo>
                <a:lnTo>
                  <a:pt x="25958" y="40627"/>
                </a:lnTo>
                <a:lnTo>
                  <a:pt x="0" y="55968"/>
                </a:lnTo>
                <a:lnTo>
                  <a:pt x="60223" y="55029"/>
                </a:lnTo>
                <a:lnTo>
                  <a:pt x="62738" y="54013"/>
                </a:lnTo>
                <a:lnTo>
                  <a:pt x="67144" y="45910"/>
                </a:lnTo>
                <a:lnTo>
                  <a:pt x="62331" y="37058"/>
                </a:lnTo>
                <a:lnTo>
                  <a:pt x="60630" y="28099"/>
                </a:lnTo>
                <a:lnTo>
                  <a:pt x="60420" y="19437"/>
                </a:lnTo>
                <a:lnTo>
                  <a:pt x="6184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181281" y="1318208"/>
            <a:ext cx="80343" cy="3453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82946" y="1690535"/>
            <a:ext cx="69570" cy="19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23927" y="975239"/>
            <a:ext cx="59690" cy="190500"/>
          </a:xfrm>
          <a:custGeom>
            <a:avLst/>
            <a:gdLst/>
            <a:ahLst/>
            <a:cxnLst/>
            <a:rect l="l" t="t" r="r" b="b"/>
            <a:pathLst>
              <a:path w="59690" h="190500">
                <a:moveTo>
                  <a:pt x="19559" y="0"/>
                </a:moveTo>
                <a:lnTo>
                  <a:pt x="0" y="19162"/>
                </a:lnTo>
                <a:lnTo>
                  <a:pt x="461" y="32533"/>
                </a:lnTo>
                <a:lnTo>
                  <a:pt x="3796" y="83600"/>
                </a:lnTo>
                <a:lnTo>
                  <a:pt x="8467" y="122349"/>
                </a:lnTo>
                <a:lnTo>
                  <a:pt x="24238" y="168719"/>
                </a:lnTo>
                <a:lnTo>
                  <a:pt x="33141" y="190398"/>
                </a:lnTo>
                <a:lnTo>
                  <a:pt x="59526" y="172097"/>
                </a:lnTo>
                <a:lnTo>
                  <a:pt x="48857" y="151487"/>
                </a:lnTo>
                <a:lnTo>
                  <a:pt x="42449" y="138583"/>
                </a:lnTo>
                <a:lnTo>
                  <a:pt x="32450" y="99461"/>
                </a:lnTo>
                <a:lnTo>
                  <a:pt x="25051" y="51373"/>
                </a:lnTo>
                <a:lnTo>
                  <a:pt x="22247" y="28413"/>
                </a:lnTo>
                <a:lnTo>
                  <a:pt x="28900" y="17223"/>
                </a:lnTo>
                <a:lnTo>
                  <a:pt x="37686" y="7372"/>
                </a:lnTo>
                <a:lnTo>
                  <a:pt x="36336" y="12"/>
                </a:lnTo>
                <a:lnTo>
                  <a:pt x="1955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45140" y="1416025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33337" y="0"/>
                </a:moveTo>
                <a:lnTo>
                  <a:pt x="24815" y="3505"/>
                </a:lnTo>
                <a:lnTo>
                  <a:pt x="22974" y="13411"/>
                </a:lnTo>
                <a:lnTo>
                  <a:pt x="18702" y="21370"/>
                </a:lnTo>
                <a:lnTo>
                  <a:pt x="13412" y="28245"/>
                </a:lnTo>
                <a:lnTo>
                  <a:pt x="0" y="42494"/>
                </a:lnTo>
                <a:lnTo>
                  <a:pt x="17792" y="50784"/>
                </a:lnTo>
                <a:lnTo>
                  <a:pt x="76261" y="32461"/>
                </a:lnTo>
                <a:lnTo>
                  <a:pt x="35928" y="800"/>
                </a:lnTo>
                <a:lnTo>
                  <a:pt x="33337" y="0"/>
                </a:lnTo>
                <a:close/>
              </a:path>
              <a:path w="83820" h="50800">
                <a:moveTo>
                  <a:pt x="76261" y="32461"/>
                </a:moveTo>
                <a:lnTo>
                  <a:pt x="45237" y="32461"/>
                </a:lnTo>
                <a:lnTo>
                  <a:pt x="49822" y="33121"/>
                </a:lnTo>
                <a:lnTo>
                  <a:pt x="53467" y="33566"/>
                </a:lnTo>
                <a:lnTo>
                  <a:pt x="68503" y="37198"/>
                </a:lnTo>
                <a:lnTo>
                  <a:pt x="72313" y="37769"/>
                </a:lnTo>
                <a:lnTo>
                  <a:pt x="80454" y="38227"/>
                </a:lnTo>
                <a:lnTo>
                  <a:pt x="83299" y="37985"/>
                </a:lnTo>
                <a:lnTo>
                  <a:pt x="76261" y="32461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67617" y="1415681"/>
            <a:ext cx="62623" cy="418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93351" y="1085955"/>
            <a:ext cx="173355" cy="164465"/>
          </a:xfrm>
          <a:custGeom>
            <a:avLst/>
            <a:gdLst/>
            <a:ahLst/>
            <a:cxnLst/>
            <a:rect l="l" t="t" r="r" b="b"/>
            <a:pathLst>
              <a:path w="173354" h="164465">
                <a:moveTo>
                  <a:pt x="172843" y="157919"/>
                </a:moveTo>
                <a:lnTo>
                  <a:pt x="130497" y="157919"/>
                </a:lnTo>
                <a:lnTo>
                  <a:pt x="131717" y="158135"/>
                </a:lnTo>
                <a:lnTo>
                  <a:pt x="133178" y="159229"/>
                </a:lnTo>
                <a:lnTo>
                  <a:pt x="138310" y="161645"/>
                </a:lnTo>
                <a:lnTo>
                  <a:pt x="146280" y="163852"/>
                </a:lnTo>
                <a:lnTo>
                  <a:pt x="156253" y="164322"/>
                </a:lnTo>
                <a:lnTo>
                  <a:pt x="167394" y="161524"/>
                </a:lnTo>
                <a:lnTo>
                  <a:pt x="172843" y="157919"/>
                </a:lnTo>
                <a:close/>
              </a:path>
              <a:path w="173354" h="164465">
                <a:moveTo>
                  <a:pt x="52212" y="0"/>
                </a:moveTo>
                <a:lnTo>
                  <a:pt x="14957" y="11244"/>
                </a:lnTo>
                <a:lnTo>
                  <a:pt x="0" y="57251"/>
                </a:lnTo>
                <a:lnTo>
                  <a:pt x="1163" y="69891"/>
                </a:lnTo>
                <a:lnTo>
                  <a:pt x="4845" y="81168"/>
                </a:lnTo>
                <a:lnTo>
                  <a:pt x="11209" y="90535"/>
                </a:lnTo>
                <a:lnTo>
                  <a:pt x="13473" y="103987"/>
                </a:lnTo>
                <a:lnTo>
                  <a:pt x="38707" y="133164"/>
                </a:lnTo>
                <a:lnTo>
                  <a:pt x="65619" y="138241"/>
                </a:lnTo>
                <a:lnTo>
                  <a:pt x="74673" y="147545"/>
                </a:lnTo>
                <a:lnTo>
                  <a:pt x="85252" y="154734"/>
                </a:lnTo>
                <a:lnTo>
                  <a:pt x="96862" y="159443"/>
                </a:lnTo>
                <a:lnTo>
                  <a:pt x="109011" y="161307"/>
                </a:lnTo>
                <a:lnTo>
                  <a:pt x="123411" y="159608"/>
                </a:lnTo>
                <a:lnTo>
                  <a:pt x="130497" y="157919"/>
                </a:lnTo>
                <a:lnTo>
                  <a:pt x="172843" y="157919"/>
                </a:lnTo>
                <a:lnTo>
                  <a:pt x="195917" y="127170"/>
                </a:lnTo>
                <a:lnTo>
                  <a:pt x="199911" y="101841"/>
                </a:lnTo>
                <a:lnTo>
                  <a:pt x="198274" y="89967"/>
                </a:lnTo>
                <a:lnTo>
                  <a:pt x="172620" y="54927"/>
                </a:lnTo>
                <a:lnTo>
                  <a:pt x="152189" y="49219"/>
                </a:lnTo>
                <a:lnTo>
                  <a:pt x="145203" y="38108"/>
                </a:lnTo>
                <a:lnTo>
                  <a:pt x="136155" y="29270"/>
                </a:lnTo>
                <a:lnTo>
                  <a:pt x="125533" y="22999"/>
                </a:lnTo>
                <a:lnTo>
                  <a:pt x="113825" y="19588"/>
                </a:lnTo>
                <a:lnTo>
                  <a:pt x="101518" y="19328"/>
                </a:lnTo>
                <a:lnTo>
                  <a:pt x="89525" y="11542"/>
                </a:lnTo>
                <a:lnTo>
                  <a:pt x="78139" y="5279"/>
                </a:lnTo>
                <a:lnTo>
                  <a:pt x="67027" y="1047"/>
                </a:lnTo>
                <a:lnTo>
                  <a:pt x="52212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93398" y="1312811"/>
            <a:ext cx="186258" cy="2342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84652" y="1160787"/>
            <a:ext cx="233679" cy="53340"/>
          </a:xfrm>
          <a:custGeom>
            <a:avLst/>
            <a:gdLst/>
            <a:ahLst/>
            <a:cxnLst/>
            <a:rect l="l" t="t" r="r" b="b"/>
            <a:pathLst>
              <a:path w="233679" h="53340">
                <a:moveTo>
                  <a:pt x="104233" y="19106"/>
                </a:moveTo>
                <a:lnTo>
                  <a:pt x="92795" y="19443"/>
                </a:lnTo>
                <a:lnTo>
                  <a:pt x="87168" y="19726"/>
                </a:lnTo>
                <a:lnTo>
                  <a:pt x="81192" y="19932"/>
                </a:lnTo>
                <a:lnTo>
                  <a:pt x="73552" y="20074"/>
                </a:lnTo>
                <a:lnTo>
                  <a:pt x="0" y="20307"/>
                </a:lnTo>
                <a:lnTo>
                  <a:pt x="3179" y="52739"/>
                </a:lnTo>
                <a:lnTo>
                  <a:pt x="52675" y="49947"/>
                </a:lnTo>
                <a:lnTo>
                  <a:pt x="94530" y="46669"/>
                </a:lnTo>
                <a:lnTo>
                  <a:pt x="154393" y="39997"/>
                </a:lnTo>
                <a:lnTo>
                  <a:pt x="179798" y="35949"/>
                </a:lnTo>
                <a:lnTo>
                  <a:pt x="210291" y="35949"/>
                </a:lnTo>
                <a:lnTo>
                  <a:pt x="210058" y="35839"/>
                </a:lnTo>
                <a:lnTo>
                  <a:pt x="209867" y="30048"/>
                </a:lnTo>
                <a:lnTo>
                  <a:pt x="225088" y="30048"/>
                </a:lnTo>
                <a:lnTo>
                  <a:pt x="219126" y="27549"/>
                </a:lnTo>
                <a:lnTo>
                  <a:pt x="211552" y="23910"/>
                </a:lnTo>
                <a:lnTo>
                  <a:pt x="224863" y="23281"/>
                </a:lnTo>
                <a:lnTo>
                  <a:pt x="233298" y="20125"/>
                </a:lnTo>
                <a:lnTo>
                  <a:pt x="228442" y="19643"/>
                </a:lnTo>
                <a:lnTo>
                  <a:pt x="173908" y="19643"/>
                </a:lnTo>
                <a:lnTo>
                  <a:pt x="136144" y="19167"/>
                </a:lnTo>
                <a:lnTo>
                  <a:pt x="104233" y="19106"/>
                </a:lnTo>
                <a:close/>
              </a:path>
              <a:path w="233679" h="53340">
                <a:moveTo>
                  <a:pt x="210291" y="35949"/>
                </a:moveTo>
                <a:lnTo>
                  <a:pt x="179798" y="35949"/>
                </a:lnTo>
                <a:lnTo>
                  <a:pt x="192744" y="35954"/>
                </a:lnTo>
                <a:lnTo>
                  <a:pt x="203238" y="37541"/>
                </a:lnTo>
                <a:lnTo>
                  <a:pt x="211353" y="37655"/>
                </a:lnTo>
                <a:lnTo>
                  <a:pt x="220599" y="47040"/>
                </a:lnTo>
                <a:lnTo>
                  <a:pt x="224028" y="42430"/>
                </a:lnTo>
                <a:lnTo>
                  <a:pt x="210291" y="35949"/>
                </a:lnTo>
                <a:close/>
              </a:path>
              <a:path w="233679" h="53340">
                <a:moveTo>
                  <a:pt x="225088" y="30048"/>
                </a:moveTo>
                <a:lnTo>
                  <a:pt x="209867" y="30048"/>
                </a:lnTo>
                <a:lnTo>
                  <a:pt x="229031" y="35725"/>
                </a:lnTo>
                <a:lnTo>
                  <a:pt x="230091" y="32144"/>
                </a:lnTo>
                <a:lnTo>
                  <a:pt x="225088" y="30048"/>
                </a:lnTo>
                <a:close/>
              </a:path>
              <a:path w="233679" h="53340">
                <a:moveTo>
                  <a:pt x="190580" y="0"/>
                </a:moveTo>
                <a:lnTo>
                  <a:pt x="181100" y="12388"/>
                </a:lnTo>
                <a:lnTo>
                  <a:pt x="173908" y="19643"/>
                </a:lnTo>
                <a:lnTo>
                  <a:pt x="228442" y="19643"/>
                </a:lnTo>
                <a:lnTo>
                  <a:pt x="219785" y="18783"/>
                </a:lnTo>
                <a:lnTo>
                  <a:pt x="209029" y="17983"/>
                </a:lnTo>
                <a:lnTo>
                  <a:pt x="209003" y="15455"/>
                </a:lnTo>
                <a:lnTo>
                  <a:pt x="231047" y="15455"/>
                </a:lnTo>
                <a:lnTo>
                  <a:pt x="230463" y="11701"/>
                </a:lnTo>
                <a:lnTo>
                  <a:pt x="200692" y="11701"/>
                </a:lnTo>
                <a:lnTo>
                  <a:pt x="190525" y="10612"/>
                </a:lnTo>
                <a:lnTo>
                  <a:pt x="192995" y="3405"/>
                </a:lnTo>
                <a:lnTo>
                  <a:pt x="190580" y="0"/>
                </a:lnTo>
                <a:close/>
              </a:path>
              <a:path w="233679" h="53340">
                <a:moveTo>
                  <a:pt x="231047" y="15455"/>
                </a:moveTo>
                <a:lnTo>
                  <a:pt x="209003" y="15455"/>
                </a:lnTo>
                <a:lnTo>
                  <a:pt x="231152" y="16128"/>
                </a:lnTo>
                <a:lnTo>
                  <a:pt x="231047" y="15455"/>
                </a:lnTo>
                <a:close/>
              </a:path>
              <a:path w="233679" h="53340">
                <a:moveTo>
                  <a:pt x="230224" y="10160"/>
                </a:moveTo>
                <a:lnTo>
                  <a:pt x="217324" y="10686"/>
                </a:lnTo>
                <a:lnTo>
                  <a:pt x="200692" y="11701"/>
                </a:lnTo>
                <a:lnTo>
                  <a:pt x="230463" y="11701"/>
                </a:lnTo>
                <a:lnTo>
                  <a:pt x="230224" y="1016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156612" y="1136898"/>
            <a:ext cx="109855" cy="204470"/>
          </a:xfrm>
          <a:custGeom>
            <a:avLst/>
            <a:gdLst/>
            <a:ahLst/>
            <a:cxnLst/>
            <a:rect l="l" t="t" r="r" b="b"/>
            <a:pathLst>
              <a:path w="109854" h="204469">
                <a:moveTo>
                  <a:pt x="21099" y="0"/>
                </a:moveTo>
                <a:lnTo>
                  <a:pt x="13223" y="2100"/>
                </a:lnTo>
                <a:lnTo>
                  <a:pt x="7527" y="11618"/>
                </a:lnTo>
                <a:lnTo>
                  <a:pt x="0" y="33985"/>
                </a:lnTo>
                <a:lnTo>
                  <a:pt x="4135" y="46958"/>
                </a:lnTo>
                <a:lnTo>
                  <a:pt x="8436" y="61647"/>
                </a:lnTo>
                <a:lnTo>
                  <a:pt x="11961" y="74490"/>
                </a:lnTo>
                <a:lnTo>
                  <a:pt x="10362" y="84721"/>
                </a:lnTo>
                <a:lnTo>
                  <a:pt x="10063" y="100443"/>
                </a:lnTo>
                <a:lnTo>
                  <a:pt x="16030" y="145164"/>
                </a:lnTo>
                <a:lnTo>
                  <a:pt x="25086" y="188282"/>
                </a:lnTo>
                <a:lnTo>
                  <a:pt x="31536" y="203945"/>
                </a:lnTo>
                <a:lnTo>
                  <a:pt x="42603" y="202971"/>
                </a:lnTo>
                <a:lnTo>
                  <a:pt x="86645" y="191530"/>
                </a:lnTo>
                <a:lnTo>
                  <a:pt x="98185" y="184315"/>
                </a:lnTo>
                <a:lnTo>
                  <a:pt x="94560" y="179478"/>
                </a:lnTo>
                <a:lnTo>
                  <a:pt x="91604" y="172917"/>
                </a:lnTo>
                <a:lnTo>
                  <a:pt x="89676" y="164544"/>
                </a:lnTo>
                <a:lnTo>
                  <a:pt x="89136" y="154273"/>
                </a:lnTo>
                <a:lnTo>
                  <a:pt x="90345" y="142013"/>
                </a:lnTo>
                <a:lnTo>
                  <a:pt x="93663" y="127678"/>
                </a:lnTo>
                <a:lnTo>
                  <a:pt x="99451" y="111179"/>
                </a:lnTo>
                <a:lnTo>
                  <a:pt x="108069" y="92429"/>
                </a:lnTo>
                <a:lnTo>
                  <a:pt x="109495" y="40194"/>
                </a:lnTo>
                <a:lnTo>
                  <a:pt x="54701" y="40181"/>
                </a:lnTo>
                <a:lnTo>
                  <a:pt x="32322" y="19594"/>
                </a:lnTo>
                <a:lnTo>
                  <a:pt x="21099" y="0"/>
                </a:lnTo>
                <a:close/>
              </a:path>
              <a:path w="109854" h="204469">
                <a:moveTo>
                  <a:pt x="109531" y="38877"/>
                </a:moveTo>
                <a:lnTo>
                  <a:pt x="56406" y="40181"/>
                </a:lnTo>
                <a:lnTo>
                  <a:pt x="54729" y="40194"/>
                </a:lnTo>
                <a:lnTo>
                  <a:pt x="109495" y="40194"/>
                </a:lnTo>
                <a:lnTo>
                  <a:pt x="109531" y="38877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249455" y="1175694"/>
            <a:ext cx="62865" cy="54610"/>
          </a:xfrm>
          <a:custGeom>
            <a:avLst/>
            <a:gdLst/>
            <a:ahLst/>
            <a:cxnLst/>
            <a:rect l="l" t="t" r="r" b="b"/>
            <a:pathLst>
              <a:path w="62865" h="54609">
                <a:moveTo>
                  <a:pt x="26515" y="0"/>
                </a:moveTo>
                <a:lnTo>
                  <a:pt x="9940" y="516"/>
                </a:lnTo>
                <a:lnTo>
                  <a:pt x="0" y="2060"/>
                </a:lnTo>
                <a:lnTo>
                  <a:pt x="14946" y="54355"/>
                </a:lnTo>
                <a:lnTo>
                  <a:pt x="14950" y="52055"/>
                </a:lnTo>
                <a:lnTo>
                  <a:pt x="19769" y="49806"/>
                </a:lnTo>
                <a:lnTo>
                  <a:pt x="33732" y="46272"/>
                </a:lnTo>
                <a:lnTo>
                  <a:pt x="61166" y="40122"/>
                </a:lnTo>
                <a:lnTo>
                  <a:pt x="62673" y="33765"/>
                </a:lnTo>
                <a:lnTo>
                  <a:pt x="60901" y="22336"/>
                </a:lnTo>
                <a:lnTo>
                  <a:pt x="55433" y="338"/>
                </a:lnTo>
                <a:lnTo>
                  <a:pt x="43691" y="83"/>
                </a:lnTo>
                <a:lnTo>
                  <a:pt x="26515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03789" y="1145729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20" h="63500">
                <a:moveTo>
                  <a:pt x="9581" y="0"/>
                </a:moveTo>
                <a:lnTo>
                  <a:pt x="8855" y="10561"/>
                </a:lnTo>
                <a:lnTo>
                  <a:pt x="7384" y="27020"/>
                </a:lnTo>
                <a:lnTo>
                  <a:pt x="5340" y="41071"/>
                </a:lnTo>
                <a:lnTo>
                  <a:pt x="1118" y="50853"/>
                </a:lnTo>
                <a:lnTo>
                  <a:pt x="0" y="59793"/>
                </a:lnTo>
                <a:lnTo>
                  <a:pt x="8875" y="63507"/>
                </a:lnTo>
                <a:lnTo>
                  <a:pt x="22258" y="57577"/>
                </a:lnTo>
                <a:lnTo>
                  <a:pt x="30225" y="46244"/>
                </a:lnTo>
                <a:lnTo>
                  <a:pt x="32299" y="35110"/>
                </a:lnTo>
                <a:lnTo>
                  <a:pt x="31796" y="26526"/>
                </a:lnTo>
                <a:lnTo>
                  <a:pt x="32450" y="9458"/>
                </a:lnTo>
                <a:lnTo>
                  <a:pt x="958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12414" y="1144950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1003" y="0"/>
                </a:moveTo>
                <a:lnTo>
                  <a:pt x="584" y="7124"/>
                </a:lnTo>
                <a:lnTo>
                  <a:pt x="0" y="15405"/>
                </a:lnTo>
                <a:lnTo>
                  <a:pt x="9276" y="21878"/>
                </a:lnTo>
                <a:lnTo>
                  <a:pt x="21655" y="21773"/>
                </a:lnTo>
                <a:lnTo>
                  <a:pt x="23596" y="15214"/>
                </a:lnTo>
                <a:lnTo>
                  <a:pt x="23825" y="10236"/>
                </a:lnTo>
                <a:lnTo>
                  <a:pt x="1003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205681" y="1097468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24886" y="0"/>
                </a:moveTo>
                <a:lnTo>
                  <a:pt x="12854" y="3617"/>
                </a:lnTo>
                <a:lnTo>
                  <a:pt x="5425" y="12522"/>
                </a:lnTo>
                <a:lnTo>
                  <a:pt x="1505" y="24527"/>
                </a:lnTo>
                <a:lnTo>
                  <a:pt x="0" y="37441"/>
                </a:lnTo>
                <a:lnTo>
                  <a:pt x="1576" y="47451"/>
                </a:lnTo>
                <a:lnTo>
                  <a:pt x="6413" y="56045"/>
                </a:lnTo>
                <a:lnTo>
                  <a:pt x="14349" y="61670"/>
                </a:lnTo>
                <a:lnTo>
                  <a:pt x="25224" y="62771"/>
                </a:lnTo>
                <a:lnTo>
                  <a:pt x="38879" y="57795"/>
                </a:lnTo>
                <a:lnTo>
                  <a:pt x="47246" y="46726"/>
                </a:lnTo>
                <a:lnTo>
                  <a:pt x="50438" y="33992"/>
                </a:lnTo>
                <a:lnTo>
                  <a:pt x="49857" y="21983"/>
                </a:lnTo>
                <a:lnTo>
                  <a:pt x="46905" y="13087"/>
                </a:lnTo>
                <a:lnTo>
                  <a:pt x="41520" y="3512"/>
                </a:lnTo>
                <a:lnTo>
                  <a:pt x="31957" y="654"/>
                </a:lnTo>
                <a:lnTo>
                  <a:pt x="2488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200172" y="1117760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80">
                <a:moveTo>
                  <a:pt x="5918" y="0"/>
                </a:moveTo>
                <a:lnTo>
                  <a:pt x="901" y="1625"/>
                </a:lnTo>
                <a:lnTo>
                  <a:pt x="0" y="5778"/>
                </a:lnTo>
                <a:lnTo>
                  <a:pt x="2794" y="14389"/>
                </a:lnTo>
                <a:lnTo>
                  <a:pt x="5956" y="17221"/>
                </a:lnTo>
                <a:lnTo>
                  <a:pt x="10985" y="15595"/>
                </a:lnTo>
                <a:lnTo>
                  <a:pt x="11887" y="11442"/>
                </a:lnTo>
                <a:lnTo>
                  <a:pt x="9080" y="2832"/>
                </a:lnTo>
                <a:lnTo>
                  <a:pt x="591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34759" y="1097352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30">
                <a:moveTo>
                  <a:pt x="31479" y="34992"/>
                </a:moveTo>
                <a:lnTo>
                  <a:pt x="30797" y="49110"/>
                </a:lnTo>
                <a:lnTo>
                  <a:pt x="31927" y="35128"/>
                </a:lnTo>
                <a:lnTo>
                  <a:pt x="31479" y="34992"/>
                </a:lnTo>
                <a:close/>
              </a:path>
              <a:path w="32384" h="49530">
                <a:moveTo>
                  <a:pt x="0" y="0"/>
                </a:moveTo>
                <a:lnTo>
                  <a:pt x="7740" y="20224"/>
                </a:lnTo>
                <a:lnTo>
                  <a:pt x="13206" y="28511"/>
                </a:lnTo>
                <a:lnTo>
                  <a:pt x="21036" y="31841"/>
                </a:lnTo>
                <a:lnTo>
                  <a:pt x="31479" y="34992"/>
                </a:lnTo>
                <a:lnTo>
                  <a:pt x="31837" y="27565"/>
                </a:lnTo>
                <a:lnTo>
                  <a:pt x="284" y="17"/>
                </a:lnTo>
                <a:lnTo>
                  <a:pt x="0" y="0"/>
                </a:lnTo>
                <a:close/>
              </a:path>
            </a:pathLst>
          </a:custGeom>
          <a:solidFill>
            <a:srgbClr val="4138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49483" y="1127691"/>
            <a:ext cx="14604" cy="18415"/>
          </a:xfrm>
          <a:custGeom>
            <a:avLst/>
            <a:gdLst/>
            <a:ahLst/>
            <a:cxnLst/>
            <a:rect l="l" t="t" r="r" b="b"/>
            <a:pathLst>
              <a:path w="14604" h="18415">
                <a:moveTo>
                  <a:pt x="7327" y="0"/>
                </a:moveTo>
                <a:lnTo>
                  <a:pt x="3492" y="2616"/>
                </a:lnTo>
                <a:lnTo>
                  <a:pt x="0" y="11455"/>
                </a:lnTo>
                <a:lnTo>
                  <a:pt x="1016" y="15989"/>
                </a:lnTo>
                <a:lnTo>
                  <a:pt x="6985" y="18351"/>
                </a:lnTo>
                <a:lnTo>
                  <a:pt x="10820" y="15722"/>
                </a:lnTo>
                <a:lnTo>
                  <a:pt x="14312" y="6883"/>
                </a:lnTo>
                <a:lnTo>
                  <a:pt x="13296" y="2349"/>
                </a:lnTo>
                <a:lnTo>
                  <a:pt x="732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121760" y="980497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5">
                <a:moveTo>
                  <a:pt x="36741" y="0"/>
                </a:moveTo>
                <a:lnTo>
                  <a:pt x="0" y="7213"/>
                </a:lnTo>
                <a:lnTo>
                  <a:pt x="20479" y="8092"/>
                </a:lnTo>
                <a:lnTo>
                  <a:pt x="25841" y="8229"/>
                </a:lnTo>
                <a:lnTo>
                  <a:pt x="28790" y="8229"/>
                </a:lnTo>
                <a:lnTo>
                  <a:pt x="36741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055446" y="828592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4" h="159384">
                <a:moveTo>
                  <a:pt x="77480" y="0"/>
                </a:moveTo>
                <a:lnTo>
                  <a:pt x="31231" y="15395"/>
                </a:lnTo>
                <a:lnTo>
                  <a:pt x="4342" y="51385"/>
                </a:lnTo>
                <a:lnTo>
                  <a:pt x="0" y="73703"/>
                </a:lnTo>
                <a:lnTo>
                  <a:pt x="297" y="85478"/>
                </a:lnTo>
                <a:lnTo>
                  <a:pt x="19226" y="133589"/>
                </a:lnTo>
                <a:lnTo>
                  <a:pt x="58656" y="157193"/>
                </a:lnTo>
                <a:lnTo>
                  <a:pt x="81910" y="159353"/>
                </a:lnTo>
                <a:lnTo>
                  <a:pt x="93850" y="157860"/>
                </a:lnTo>
                <a:lnTo>
                  <a:pt x="128965" y="142530"/>
                </a:lnTo>
                <a:lnTo>
                  <a:pt x="155650" y="102988"/>
                </a:lnTo>
                <a:lnTo>
                  <a:pt x="159039" y="79617"/>
                </a:lnTo>
                <a:lnTo>
                  <a:pt x="158119" y="67748"/>
                </a:lnTo>
                <a:lnTo>
                  <a:pt x="140309" y="28433"/>
                </a:lnTo>
                <a:lnTo>
                  <a:pt x="100800" y="2928"/>
                </a:lnTo>
                <a:lnTo>
                  <a:pt x="77480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067739" y="841679"/>
            <a:ext cx="133985" cy="133350"/>
          </a:xfrm>
          <a:custGeom>
            <a:avLst/>
            <a:gdLst/>
            <a:ahLst/>
            <a:cxnLst/>
            <a:rect l="l" t="t" r="r" b="b"/>
            <a:pathLst>
              <a:path w="133984" h="133350">
                <a:moveTo>
                  <a:pt x="61146" y="0"/>
                </a:moveTo>
                <a:lnTo>
                  <a:pt x="17639" y="20611"/>
                </a:lnTo>
                <a:lnTo>
                  <a:pt x="0" y="62348"/>
                </a:lnTo>
                <a:lnTo>
                  <a:pt x="456" y="74200"/>
                </a:lnTo>
                <a:lnTo>
                  <a:pt x="14583" y="109626"/>
                </a:lnTo>
                <a:lnTo>
                  <a:pt x="52726" y="131940"/>
                </a:lnTo>
                <a:lnTo>
                  <a:pt x="64124" y="132934"/>
                </a:lnTo>
                <a:lnTo>
                  <a:pt x="76012" y="131935"/>
                </a:lnTo>
                <a:lnTo>
                  <a:pt x="112312" y="116185"/>
                </a:lnTo>
                <a:lnTo>
                  <a:pt x="133430" y="74179"/>
                </a:lnTo>
                <a:lnTo>
                  <a:pt x="133688" y="62325"/>
                </a:lnTo>
                <a:lnTo>
                  <a:pt x="131845" y="50535"/>
                </a:lnTo>
                <a:lnTo>
                  <a:pt x="105775" y="12169"/>
                </a:lnTo>
                <a:lnTo>
                  <a:pt x="61146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06992" y="859534"/>
            <a:ext cx="49530" cy="96520"/>
          </a:xfrm>
          <a:custGeom>
            <a:avLst/>
            <a:gdLst/>
            <a:ahLst/>
            <a:cxnLst/>
            <a:rect l="l" t="t" r="r" b="b"/>
            <a:pathLst>
              <a:path w="49529" h="96519">
                <a:moveTo>
                  <a:pt x="48962" y="85483"/>
                </a:moveTo>
                <a:lnTo>
                  <a:pt x="32118" y="85483"/>
                </a:lnTo>
                <a:lnTo>
                  <a:pt x="35052" y="96329"/>
                </a:lnTo>
                <a:lnTo>
                  <a:pt x="46241" y="93306"/>
                </a:lnTo>
                <a:lnTo>
                  <a:pt x="48962" y="85483"/>
                </a:lnTo>
                <a:close/>
              </a:path>
              <a:path w="49529" h="96519">
                <a:moveTo>
                  <a:pt x="14580" y="72402"/>
                </a:moveTo>
                <a:lnTo>
                  <a:pt x="11252" y="75603"/>
                </a:lnTo>
                <a:lnTo>
                  <a:pt x="11354" y="83616"/>
                </a:lnTo>
                <a:lnTo>
                  <a:pt x="14199" y="86550"/>
                </a:lnTo>
                <a:lnTo>
                  <a:pt x="22098" y="86969"/>
                </a:lnTo>
                <a:lnTo>
                  <a:pt x="27153" y="86588"/>
                </a:lnTo>
                <a:lnTo>
                  <a:pt x="32118" y="85483"/>
                </a:lnTo>
                <a:lnTo>
                  <a:pt x="48962" y="85483"/>
                </a:lnTo>
                <a:lnTo>
                  <a:pt x="52766" y="74549"/>
                </a:lnTo>
                <a:lnTo>
                  <a:pt x="53502" y="72910"/>
                </a:lnTo>
                <a:lnTo>
                  <a:pt x="22581" y="72910"/>
                </a:lnTo>
                <a:lnTo>
                  <a:pt x="14580" y="72402"/>
                </a:lnTo>
                <a:close/>
              </a:path>
              <a:path w="49529" h="96519">
                <a:moveTo>
                  <a:pt x="21628" y="0"/>
                </a:moveTo>
                <a:lnTo>
                  <a:pt x="10427" y="3022"/>
                </a:lnTo>
                <a:lnTo>
                  <a:pt x="4504" y="20495"/>
                </a:lnTo>
                <a:lnTo>
                  <a:pt x="0" y="30697"/>
                </a:lnTo>
                <a:lnTo>
                  <a:pt x="1570" y="44243"/>
                </a:lnTo>
                <a:lnTo>
                  <a:pt x="11101" y="51975"/>
                </a:lnTo>
                <a:lnTo>
                  <a:pt x="25768" y="54737"/>
                </a:lnTo>
                <a:lnTo>
                  <a:pt x="34989" y="55308"/>
                </a:lnTo>
                <a:lnTo>
                  <a:pt x="39383" y="57061"/>
                </a:lnTo>
                <a:lnTo>
                  <a:pt x="41796" y="65963"/>
                </a:lnTo>
                <a:lnTo>
                  <a:pt x="38011" y="69672"/>
                </a:lnTo>
                <a:lnTo>
                  <a:pt x="27038" y="72644"/>
                </a:lnTo>
                <a:lnTo>
                  <a:pt x="22581" y="72910"/>
                </a:lnTo>
                <a:lnTo>
                  <a:pt x="53502" y="72910"/>
                </a:lnTo>
                <a:lnTo>
                  <a:pt x="57448" y="64133"/>
                </a:lnTo>
                <a:lnTo>
                  <a:pt x="56231" y="50953"/>
                </a:lnTo>
                <a:lnTo>
                  <a:pt x="48005" y="42452"/>
                </a:lnTo>
                <a:lnTo>
                  <a:pt x="32868" y="38849"/>
                </a:lnTo>
                <a:lnTo>
                  <a:pt x="22174" y="37820"/>
                </a:lnTo>
                <a:lnTo>
                  <a:pt x="17526" y="36512"/>
                </a:lnTo>
                <a:lnTo>
                  <a:pt x="15647" y="29540"/>
                </a:lnTo>
                <a:lnTo>
                  <a:pt x="17171" y="25704"/>
                </a:lnTo>
                <a:lnTo>
                  <a:pt x="28626" y="22606"/>
                </a:lnTo>
                <a:lnTo>
                  <a:pt x="32106" y="22339"/>
                </a:lnTo>
                <a:lnTo>
                  <a:pt x="39028" y="22339"/>
                </a:lnTo>
                <a:lnTo>
                  <a:pt x="42037" y="19342"/>
                </a:lnTo>
                <a:lnTo>
                  <a:pt x="41936" y="11734"/>
                </a:lnTo>
                <a:lnTo>
                  <a:pt x="40239" y="10045"/>
                </a:lnTo>
                <a:lnTo>
                  <a:pt x="24333" y="10045"/>
                </a:lnTo>
                <a:lnTo>
                  <a:pt x="21628" y="0"/>
                </a:lnTo>
                <a:close/>
              </a:path>
              <a:path w="49529" h="96519">
                <a:moveTo>
                  <a:pt x="39028" y="22339"/>
                </a:moveTo>
                <a:lnTo>
                  <a:pt x="32106" y="22339"/>
                </a:lnTo>
                <a:lnTo>
                  <a:pt x="38875" y="22491"/>
                </a:lnTo>
                <a:lnTo>
                  <a:pt x="39028" y="22339"/>
                </a:lnTo>
                <a:close/>
              </a:path>
              <a:path w="49529" h="96519">
                <a:moveTo>
                  <a:pt x="38900" y="8712"/>
                </a:moveTo>
                <a:lnTo>
                  <a:pt x="32093" y="8737"/>
                </a:lnTo>
                <a:lnTo>
                  <a:pt x="28537" y="9105"/>
                </a:lnTo>
                <a:lnTo>
                  <a:pt x="24333" y="10045"/>
                </a:lnTo>
                <a:lnTo>
                  <a:pt x="40239" y="10045"/>
                </a:lnTo>
                <a:lnTo>
                  <a:pt x="38900" y="871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147808" y="971915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10033" y="0"/>
                </a:moveTo>
                <a:lnTo>
                  <a:pt x="5080" y="2743"/>
                </a:lnTo>
                <a:lnTo>
                  <a:pt x="9626" y="8166"/>
                </a:lnTo>
                <a:lnTo>
                  <a:pt x="0" y="16814"/>
                </a:lnTo>
                <a:lnTo>
                  <a:pt x="8712" y="14884"/>
                </a:lnTo>
                <a:lnTo>
                  <a:pt x="14350" y="9740"/>
                </a:lnTo>
                <a:lnTo>
                  <a:pt x="15290" y="6553"/>
                </a:lnTo>
                <a:lnTo>
                  <a:pt x="1003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700398" y="1074699"/>
            <a:ext cx="91427" cy="78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2844" y="441031"/>
            <a:ext cx="113030" cy="43815"/>
          </a:xfrm>
          <a:custGeom>
            <a:avLst/>
            <a:gdLst/>
            <a:ahLst/>
            <a:cxnLst/>
            <a:rect l="l" t="t" r="r" b="b"/>
            <a:pathLst>
              <a:path w="113029" h="43815">
                <a:moveTo>
                  <a:pt x="9105" y="24676"/>
                </a:moveTo>
                <a:lnTo>
                  <a:pt x="0" y="39611"/>
                </a:lnTo>
                <a:lnTo>
                  <a:pt x="6730" y="43751"/>
                </a:lnTo>
                <a:lnTo>
                  <a:pt x="12585" y="34150"/>
                </a:lnTo>
                <a:lnTo>
                  <a:pt x="32003" y="34150"/>
                </a:lnTo>
                <a:lnTo>
                  <a:pt x="35921" y="29984"/>
                </a:lnTo>
                <a:lnTo>
                  <a:pt x="25069" y="29984"/>
                </a:lnTo>
                <a:lnTo>
                  <a:pt x="9105" y="24676"/>
                </a:lnTo>
                <a:close/>
              </a:path>
              <a:path w="113029" h="43815">
                <a:moveTo>
                  <a:pt x="32003" y="34150"/>
                </a:moveTo>
                <a:lnTo>
                  <a:pt x="12585" y="34150"/>
                </a:lnTo>
                <a:lnTo>
                  <a:pt x="27368" y="39077"/>
                </a:lnTo>
                <a:lnTo>
                  <a:pt x="32003" y="34150"/>
                </a:lnTo>
                <a:close/>
              </a:path>
              <a:path w="113029" h="43815">
                <a:moveTo>
                  <a:pt x="62013" y="26885"/>
                </a:moveTo>
                <a:lnTo>
                  <a:pt x="38836" y="26885"/>
                </a:lnTo>
                <a:lnTo>
                  <a:pt x="58115" y="34861"/>
                </a:lnTo>
                <a:lnTo>
                  <a:pt x="62013" y="26885"/>
                </a:lnTo>
                <a:close/>
              </a:path>
              <a:path w="113029" h="43815">
                <a:moveTo>
                  <a:pt x="36804" y="17500"/>
                </a:moveTo>
                <a:lnTo>
                  <a:pt x="25069" y="29984"/>
                </a:lnTo>
                <a:lnTo>
                  <a:pt x="35921" y="29984"/>
                </a:lnTo>
                <a:lnTo>
                  <a:pt x="38836" y="26885"/>
                </a:lnTo>
                <a:lnTo>
                  <a:pt x="62013" y="26885"/>
                </a:lnTo>
                <a:lnTo>
                  <a:pt x="63068" y="24726"/>
                </a:lnTo>
                <a:lnTo>
                  <a:pt x="54279" y="24726"/>
                </a:lnTo>
                <a:lnTo>
                  <a:pt x="36804" y="17500"/>
                </a:lnTo>
                <a:close/>
              </a:path>
              <a:path w="113029" h="43815">
                <a:moveTo>
                  <a:pt x="62674" y="7556"/>
                </a:moveTo>
                <a:lnTo>
                  <a:pt x="54279" y="24726"/>
                </a:lnTo>
                <a:lnTo>
                  <a:pt x="63068" y="24726"/>
                </a:lnTo>
                <a:lnTo>
                  <a:pt x="66649" y="17398"/>
                </a:lnTo>
                <a:lnTo>
                  <a:pt x="90563" y="17398"/>
                </a:lnTo>
                <a:lnTo>
                  <a:pt x="92217" y="14858"/>
                </a:lnTo>
                <a:lnTo>
                  <a:pt x="82791" y="14858"/>
                </a:lnTo>
                <a:lnTo>
                  <a:pt x="62674" y="7556"/>
                </a:lnTo>
                <a:close/>
              </a:path>
              <a:path w="113029" h="43815">
                <a:moveTo>
                  <a:pt x="90563" y="17398"/>
                </a:moveTo>
                <a:lnTo>
                  <a:pt x="66649" y="17398"/>
                </a:lnTo>
                <a:lnTo>
                  <a:pt x="85991" y="24422"/>
                </a:lnTo>
                <a:lnTo>
                  <a:pt x="90563" y="17398"/>
                </a:lnTo>
                <a:close/>
              </a:path>
              <a:path w="113029" h="43815">
                <a:moveTo>
                  <a:pt x="92468" y="0"/>
                </a:moveTo>
                <a:lnTo>
                  <a:pt x="82791" y="14858"/>
                </a:lnTo>
                <a:lnTo>
                  <a:pt x="92217" y="14858"/>
                </a:lnTo>
                <a:lnTo>
                  <a:pt x="96202" y="8737"/>
                </a:lnTo>
                <a:lnTo>
                  <a:pt x="112064" y="8737"/>
                </a:lnTo>
                <a:lnTo>
                  <a:pt x="112966" y="3860"/>
                </a:lnTo>
                <a:lnTo>
                  <a:pt x="92468" y="0"/>
                </a:lnTo>
                <a:close/>
              </a:path>
              <a:path w="113029" h="43815">
                <a:moveTo>
                  <a:pt x="112064" y="8737"/>
                </a:moveTo>
                <a:lnTo>
                  <a:pt x="96202" y="8737"/>
                </a:lnTo>
                <a:lnTo>
                  <a:pt x="111531" y="11620"/>
                </a:lnTo>
                <a:lnTo>
                  <a:pt x="112064" y="873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265002" y="407887"/>
            <a:ext cx="33655" cy="66675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842" y="0"/>
                </a:moveTo>
                <a:lnTo>
                  <a:pt x="0" y="736"/>
                </a:lnTo>
                <a:lnTo>
                  <a:pt x="1371" y="20345"/>
                </a:lnTo>
                <a:lnTo>
                  <a:pt x="13957" y="25247"/>
                </a:lnTo>
                <a:lnTo>
                  <a:pt x="12801" y="45415"/>
                </a:lnTo>
                <a:lnTo>
                  <a:pt x="26771" y="48539"/>
                </a:lnTo>
                <a:lnTo>
                  <a:pt x="25133" y="66293"/>
                </a:lnTo>
                <a:lnTo>
                  <a:pt x="31432" y="61988"/>
                </a:lnTo>
                <a:lnTo>
                  <a:pt x="33235" y="42405"/>
                </a:lnTo>
                <a:lnTo>
                  <a:pt x="19037" y="39217"/>
                </a:lnTo>
                <a:lnTo>
                  <a:pt x="20142" y="19837"/>
                </a:lnTo>
                <a:lnTo>
                  <a:pt x="6870" y="14668"/>
                </a:lnTo>
                <a:lnTo>
                  <a:pt x="584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30759" y="507842"/>
            <a:ext cx="69215" cy="55244"/>
          </a:xfrm>
          <a:custGeom>
            <a:avLst/>
            <a:gdLst/>
            <a:ahLst/>
            <a:cxnLst/>
            <a:rect l="l" t="t" r="r" b="b"/>
            <a:pathLst>
              <a:path w="69215" h="55245">
                <a:moveTo>
                  <a:pt x="3492" y="24777"/>
                </a:moveTo>
                <a:lnTo>
                  <a:pt x="0" y="29375"/>
                </a:lnTo>
                <a:lnTo>
                  <a:pt x="33451" y="54800"/>
                </a:lnTo>
                <a:lnTo>
                  <a:pt x="39131" y="46532"/>
                </a:lnTo>
                <a:lnTo>
                  <a:pt x="32118" y="46532"/>
                </a:lnTo>
                <a:lnTo>
                  <a:pt x="3492" y="24777"/>
                </a:lnTo>
                <a:close/>
              </a:path>
              <a:path w="69215" h="55245">
                <a:moveTo>
                  <a:pt x="64071" y="0"/>
                </a:moveTo>
                <a:lnTo>
                  <a:pt x="32118" y="46532"/>
                </a:lnTo>
                <a:lnTo>
                  <a:pt x="39131" y="46532"/>
                </a:lnTo>
                <a:lnTo>
                  <a:pt x="68846" y="3276"/>
                </a:lnTo>
                <a:lnTo>
                  <a:pt x="6407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930765" y="507847"/>
            <a:ext cx="68833" cy="547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 txBox="1">
            <a:spLocks noGrp="1"/>
          </p:cNvSpPr>
          <p:nvPr>
            <p:ph type="ftr" sz="quarter" idx="5"/>
          </p:nvPr>
        </p:nvSpPr>
        <p:spPr>
          <a:xfrm>
            <a:off x="9715375" y="7207622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8462" y="2473814"/>
            <a:ext cx="303151" cy="307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299" y="2452346"/>
            <a:ext cx="3953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Придбання нових або </a:t>
            </a:r>
            <a:r>
              <a:rPr lang="uk-UA" sz="1600" dirty="0" err="1" smtClean="0">
                <a:solidFill>
                  <a:srgbClr val="231F20"/>
                </a:solidFill>
                <a:latin typeface="Calibri Light"/>
                <a:cs typeface="Calibri Light"/>
              </a:rPr>
              <a:t>б.в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. основних засобів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89773" y="2462636"/>
            <a:ext cx="303151" cy="307013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5321167" y="2457873"/>
            <a:ext cx="3680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Модернізація власних основних засобів 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pic>
        <p:nvPicPr>
          <p:cNvPr id="186" name="Рисунок 18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8461" y="2876055"/>
            <a:ext cx="303151" cy="307013"/>
          </a:xfrm>
          <a:prstGeom prst="rect">
            <a:avLst/>
          </a:prstGeom>
        </p:spPr>
      </p:pic>
      <p:sp>
        <p:nvSpPr>
          <p:cNvPr id="187" name="TextBox 186"/>
          <p:cNvSpPr txBox="1"/>
          <p:nvPr/>
        </p:nvSpPr>
        <p:spPr>
          <a:xfrm>
            <a:off x="726260" y="2854158"/>
            <a:ext cx="11110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Здійснення будівництва</a:t>
            </a:r>
            <a:r>
              <a:rPr lang="en-US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/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реконструкції</a:t>
            </a:r>
            <a:r>
              <a:rPr lang="en-US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/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ремонту нерухомості призначеної для ведення господарської діяльності (крім офісів)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190" name="object 3"/>
          <p:cNvSpPr txBox="1"/>
          <p:nvPr/>
        </p:nvSpPr>
        <p:spPr>
          <a:xfrm>
            <a:off x="441219" y="4650265"/>
            <a:ext cx="328443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191" name="object 7"/>
          <p:cNvSpPr/>
          <p:nvPr/>
        </p:nvSpPr>
        <p:spPr>
          <a:xfrm>
            <a:off x="4078736" y="1778804"/>
            <a:ext cx="7324896" cy="505748"/>
          </a:xfrm>
          <a:custGeom>
            <a:avLst/>
            <a:gdLst/>
            <a:ahLst/>
            <a:cxnLst/>
            <a:rect l="l" t="t" r="r" b="b"/>
            <a:pathLst>
              <a:path w="5580380" h="499110">
                <a:moveTo>
                  <a:pt x="0" y="499110"/>
                </a:moveTo>
                <a:lnTo>
                  <a:pt x="5579999" y="499110"/>
                </a:lnTo>
                <a:lnTo>
                  <a:pt x="5579999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8"/>
          <p:cNvSpPr txBox="1"/>
          <p:nvPr/>
        </p:nvSpPr>
        <p:spPr>
          <a:xfrm>
            <a:off x="4247300" y="1986916"/>
            <a:ext cx="60177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Інвестиційні кредити, рефінансування</a:t>
            </a:r>
            <a:endParaRPr lang="uk-UA" sz="1400" b="1" dirty="0">
              <a:latin typeface="Calibri Light"/>
              <a:cs typeface="Calibri Light"/>
            </a:endParaRPr>
          </a:p>
        </p:txBody>
      </p:sp>
      <p:sp>
        <p:nvSpPr>
          <p:cNvPr id="193" name="object 9"/>
          <p:cNvSpPr/>
          <p:nvPr/>
        </p:nvSpPr>
        <p:spPr>
          <a:xfrm>
            <a:off x="524261" y="1788323"/>
            <a:ext cx="3540125" cy="499109"/>
          </a:xfrm>
          <a:custGeom>
            <a:avLst/>
            <a:gdLst/>
            <a:ahLst/>
            <a:cxnLst/>
            <a:rect l="l" t="t" r="r" b="b"/>
            <a:pathLst>
              <a:path w="3540125" h="499110">
                <a:moveTo>
                  <a:pt x="0" y="499110"/>
                </a:moveTo>
                <a:lnTo>
                  <a:pt x="3539998" y="499110"/>
                </a:lnTo>
                <a:lnTo>
                  <a:pt x="3539998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0"/>
          <p:cNvSpPr txBox="1"/>
          <p:nvPr/>
        </p:nvSpPr>
        <p:spPr>
          <a:xfrm>
            <a:off x="707299" y="1989786"/>
            <a:ext cx="16897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Цільове призначення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7900" y="3311065"/>
            <a:ext cx="303151" cy="307013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721612" y="3209132"/>
            <a:ext cx="8504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Придбання земельних ділянок несільськогосподарського призначення, нежитлової нерухомості</a:t>
            </a:r>
          </a:p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для здійснення господарської </a:t>
            </a:r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іяльності, без права передачі в оренду 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17900" y="3812408"/>
            <a:ext cx="303151" cy="307013"/>
          </a:xfrm>
          <a:prstGeom prst="rect">
            <a:avLst/>
          </a:prstGeom>
        </p:spPr>
      </p:pic>
      <p:sp>
        <p:nvSpPr>
          <p:cNvPr id="206" name="TextBox 205"/>
          <p:cNvSpPr txBox="1"/>
          <p:nvPr/>
        </p:nvSpPr>
        <p:spPr>
          <a:xfrm>
            <a:off x="713608" y="3794615"/>
            <a:ext cx="964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Придбання об'єктів права інтелектуальної власності, за договорами комерційної концесії (франчайзингу) 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pic>
        <p:nvPicPr>
          <p:cNvPr id="207" name="Рисунок 20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497" y="4218520"/>
            <a:ext cx="303151" cy="307013"/>
          </a:xfrm>
          <a:prstGeom prst="rect">
            <a:avLst/>
          </a:prstGeom>
        </p:spPr>
      </p:pic>
      <p:sp>
        <p:nvSpPr>
          <p:cNvPr id="210" name="TextBox 209"/>
          <p:cNvSpPr txBox="1"/>
          <p:nvPr/>
        </p:nvSpPr>
        <p:spPr>
          <a:xfrm>
            <a:off x="748697" y="4200038"/>
            <a:ext cx="4549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Calibri Light"/>
                <a:cs typeface="Calibri Light"/>
              </a:rPr>
              <a:t>Рефінансування основної заборгованості кредитів </a:t>
            </a:r>
            <a:endParaRPr lang="uk-UA" sz="1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5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97" y="733070"/>
            <a:ext cx="58337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3600" b="1" spc="-20" dirty="0"/>
              <a:t>Д</a:t>
            </a:r>
            <a:r>
              <a:rPr lang="uk-UA" sz="3600" b="1" dirty="0"/>
              <a:t>оступні кр</a:t>
            </a:r>
            <a:r>
              <a:rPr lang="uk-UA" sz="3600" b="1" spc="-50" dirty="0"/>
              <a:t>е</a:t>
            </a:r>
            <a:r>
              <a:rPr lang="uk-UA" sz="3600" b="1" dirty="0"/>
              <a:t>дити «5-7-</a:t>
            </a:r>
            <a:r>
              <a:rPr lang="uk-UA" sz="3600" b="1" spc="155" dirty="0"/>
              <a:t>9</a:t>
            </a:r>
            <a:r>
              <a:rPr lang="uk-UA" sz="3600" b="1" dirty="0"/>
              <a:t>%»</a:t>
            </a:r>
            <a:endParaRPr lang="uk-UA" sz="33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90168" y="7170808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506" y="5442873"/>
            <a:ext cx="1529929" cy="16560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0971" y="5594654"/>
            <a:ext cx="11633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00" b="0" spc="-15" dirty="0" smtClean="0">
                <a:latin typeface="Calibri Light"/>
                <a:cs typeface="Calibri Light"/>
              </a:rPr>
              <a:t>Д</a:t>
            </a:r>
            <a:r>
              <a:rPr lang="uk-UA" sz="1400" b="0" dirty="0" smtClean="0">
                <a:latin typeface="Calibri Light"/>
                <a:cs typeface="Calibri Light"/>
              </a:rPr>
              <a:t>о</a:t>
            </a:r>
            <a:r>
              <a:rPr sz="1400" b="0" dirty="0" smtClean="0">
                <a:latin typeface="Calibri Light"/>
                <a:cs typeface="Calibri Light"/>
              </a:rPr>
              <a:t> </a:t>
            </a:r>
            <a:r>
              <a:rPr lang="uk-UA" sz="1400" b="0" dirty="0" smtClean="0">
                <a:latin typeface="Calibri Light"/>
                <a:cs typeface="Calibri Light"/>
              </a:rPr>
              <a:t>50</a:t>
            </a:r>
            <a:r>
              <a:rPr sz="1400" b="0" dirty="0" smtClean="0">
                <a:latin typeface="Calibri Light"/>
                <a:cs typeface="Calibri Light"/>
              </a:rPr>
              <a:t> </a:t>
            </a:r>
            <a:r>
              <a:rPr sz="1400" b="0" dirty="0">
                <a:latin typeface="Calibri Light"/>
                <a:cs typeface="Calibri Light"/>
              </a:rPr>
              <a:t>млн. грн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33824" y="5426478"/>
            <a:ext cx="1724060" cy="16812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30887" y="5573817"/>
            <a:ext cx="157583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50" b="0" spc="-30" dirty="0" smtClean="0">
                <a:latin typeface="Calibri Light"/>
                <a:cs typeface="Calibri Light"/>
              </a:rPr>
              <a:t>U</a:t>
            </a:r>
            <a:r>
              <a:rPr sz="1450" b="0" dirty="0" smtClean="0">
                <a:latin typeface="Calibri Light"/>
                <a:cs typeface="Calibri Light"/>
              </a:rPr>
              <a:t>AH</a:t>
            </a:r>
            <a:endParaRPr sz="1450" dirty="0" smtClean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3480" y="5428026"/>
            <a:ext cx="1905704" cy="1656000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48405" y="5505672"/>
            <a:ext cx="190114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uk-UA" sz="1450" dirty="0"/>
              <a:t>0% на час карантину та 90 днів після його затвердження та 3% до закінчення терміну договору</a:t>
            </a: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07086" y="5410141"/>
            <a:ext cx="1683389" cy="1656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42828" y="5541166"/>
            <a:ext cx="1587505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0,5% разова; </a:t>
            </a:r>
          </a:p>
          <a:p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0,04% щомісячна перший рік</a:t>
            </a:r>
            <a:endParaRPr lang="uk-UA"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92931" y="5414857"/>
            <a:ext cx="1787729" cy="1656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65767" y="5551503"/>
            <a:ext cx="1331223" cy="26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До </a:t>
            </a:r>
            <a:r>
              <a:rPr lang="uk-UA" sz="1450" dirty="0">
                <a:latin typeface="Calibri Light" panose="020F0302020204030204" pitchFamily="34" charset="0"/>
                <a:cs typeface="Calibri Light" panose="020F0302020204030204" pitchFamily="34" charset="0"/>
              </a:rPr>
              <a:t>24 </a:t>
            </a: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місяців</a:t>
            </a:r>
            <a:endParaRPr lang="uk-UA"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06697" y="5439078"/>
            <a:ext cx="1668125" cy="1656000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136925" y="5541166"/>
            <a:ext cx="1637897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Кредит, невідновлювальна, відновлювальна кредитна лінія</a:t>
            </a:r>
            <a:endParaRPr sz="14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3507" y="4984279"/>
            <a:ext cx="1521478" cy="468000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3716" y="5104454"/>
            <a:ext cx="41783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24959" y="4998000"/>
            <a:ext cx="1746968" cy="468000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78844" y="5118826"/>
            <a:ext cx="596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63480" y="5002265"/>
            <a:ext cx="1920960" cy="468000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37100" y="5118826"/>
            <a:ext cx="5384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Став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10265" y="4998000"/>
            <a:ext cx="1680210" cy="468000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86771" y="5134793"/>
            <a:ext cx="11531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Разова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07775" y="4998000"/>
            <a:ext cx="1787730" cy="468000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698228" y="5136525"/>
            <a:ext cx="5518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ермін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106697" y="4984280"/>
            <a:ext cx="1680210" cy="468000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441568" y="5088030"/>
            <a:ext cx="9652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ип кр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диту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000" y="1142796"/>
            <a:ext cx="2340610" cy="0"/>
          </a:xfrm>
          <a:custGeom>
            <a:avLst/>
            <a:gdLst/>
            <a:ahLst/>
            <a:cxnLst/>
            <a:rect l="l" t="t" r="r" b="b"/>
            <a:pathLst>
              <a:path w="2340609">
                <a:moveTo>
                  <a:pt x="0" y="0"/>
                </a:moveTo>
                <a:lnTo>
                  <a:pt x="23400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29142" y="1157744"/>
            <a:ext cx="43815" cy="217804"/>
          </a:xfrm>
          <a:custGeom>
            <a:avLst/>
            <a:gdLst/>
            <a:ahLst/>
            <a:cxnLst/>
            <a:rect l="l" t="t" r="r" b="b"/>
            <a:pathLst>
              <a:path w="43815" h="217805">
                <a:moveTo>
                  <a:pt x="40042" y="0"/>
                </a:moveTo>
                <a:lnTo>
                  <a:pt x="24266" y="44326"/>
                </a:lnTo>
                <a:lnTo>
                  <a:pt x="12197" y="92014"/>
                </a:lnTo>
                <a:lnTo>
                  <a:pt x="5742" y="129986"/>
                </a:lnTo>
                <a:lnTo>
                  <a:pt x="1638" y="169849"/>
                </a:lnTo>
                <a:lnTo>
                  <a:pt x="0" y="211602"/>
                </a:lnTo>
                <a:lnTo>
                  <a:pt x="4596" y="217360"/>
                </a:lnTo>
                <a:lnTo>
                  <a:pt x="4746" y="203150"/>
                </a:lnTo>
                <a:lnTo>
                  <a:pt x="5183" y="189152"/>
                </a:lnTo>
                <a:lnTo>
                  <a:pt x="8175" y="148432"/>
                </a:lnTo>
                <a:lnTo>
                  <a:pt x="13597" y="109620"/>
                </a:lnTo>
                <a:lnTo>
                  <a:pt x="24403" y="60839"/>
                </a:lnTo>
                <a:lnTo>
                  <a:pt x="39042" y="15449"/>
                </a:lnTo>
                <a:lnTo>
                  <a:pt x="43268" y="4632"/>
                </a:lnTo>
                <a:lnTo>
                  <a:pt x="42836" y="1485"/>
                </a:lnTo>
                <a:lnTo>
                  <a:pt x="40042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28997" y="1157573"/>
            <a:ext cx="45085" cy="217804"/>
          </a:xfrm>
          <a:custGeom>
            <a:avLst/>
            <a:gdLst/>
            <a:ahLst/>
            <a:cxnLst/>
            <a:rect l="l" t="t" r="r" b="b"/>
            <a:pathLst>
              <a:path w="45084" h="217805">
                <a:moveTo>
                  <a:pt x="40119" y="0"/>
                </a:moveTo>
                <a:lnTo>
                  <a:pt x="25963" y="39069"/>
                </a:lnTo>
                <a:lnTo>
                  <a:pt x="13301" y="87064"/>
                </a:lnTo>
                <a:lnTo>
                  <a:pt x="6541" y="124709"/>
                </a:lnTo>
                <a:lnTo>
                  <a:pt x="2150" y="163662"/>
                </a:lnTo>
                <a:lnTo>
                  <a:pt x="142" y="203744"/>
                </a:lnTo>
                <a:lnTo>
                  <a:pt x="0" y="217652"/>
                </a:lnTo>
                <a:lnTo>
                  <a:pt x="4864" y="217652"/>
                </a:lnTo>
                <a:lnTo>
                  <a:pt x="4864" y="217411"/>
                </a:lnTo>
                <a:lnTo>
                  <a:pt x="241" y="217411"/>
                </a:lnTo>
                <a:lnTo>
                  <a:pt x="263" y="212191"/>
                </a:lnTo>
                <a:lnTo>
                  <a:pt x="1784" y="171743"/>
                </a:lnTo>
                <a:lnTo>
                  <a:pt x="5692" y="132530"/>
                </a:lnTo>
                <a:lnTo>
                  <a:pt x="11974" y="94614"/>
                </a:lnTo>
                <a:lnTo>
                  <a:pt x="24023" y="46188"/>
                </a:lnTo>
                <a:lnTo>
                  <a:pt x="40246" y="330"/>
                </a:lnTo>
                <a:lnTo>
                  <a:pt x="40737" y="330"/>
                </a:lnTo>
                <a:lnTo>
                  <a:pt x="40119" y="0"/>
                </a:lnTo>
                <a:close/>
              </a:path>
              <a:path w="45084" h="217805">
                <a:moveTo>
                  <a:pt x="40737" y="330"/>
                </a:moveTo>
                <a:lnTo>
                  <a:pt x="40246" y="330"/>
                </a:lnTo>
                <a:lnTo>
                  <a:pt x="43279" y="4805"/>
                </a:lnTo>
                <a:lnTo>
                  <a:pt x="38891" y="16059"/>
                </a:lnTo>
                <a:lnTo>
                  <a:pt x="23963" y="62732"/>
                </a:lnTo>
                <a:lnTo>
                  <a:pt x="13245" y="112012"/>
                </a:lnTo>
                <a:lnTo>
                  <a:pt x="8004" y="150536"/>
                </a:lnTo>
                <a:lnTo>
                  <a:pt x="5170" y="190326"/>
                </a:lnTo>
                <a:lnTo>
                  <a:pt x="4622" y="217411"/>
                </a:lnTo>
                <a:lnTo>
                  <a:pt x="4864" y="217411"/>
                </a:lnTo>
                <a:lnTo>
                  <a:pt x="4905" y="212191"/>
                </a:lnTo>
                <a:lnTo>
                  <a:pt x="5027" y="203744"/>
                </a:lnTo>
                <a:lnTo>
                  <a:pt x="7274" y="160780"/>
                </a:lnTo>
                <a:lnTo>
                  <a:pt x="11887" y="121945"/>
                </a:lnTo>
                <a:lnTo>
                  <a:pt x="18895" y="84440"/>
                </a:lnTo>
                <a:lnTo>
                  <a:pt x="31947" y="36614"/>
                </a:lnTo>
                <a:lnTo>
                  <a:pt x="44538" y="2362"/>
                </a:lnTo>
                <a:lnTo>
                  <a:pt x="40737" y="33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69172" y="89582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01" y="0"/>
                </a:lnTo>
              </a:path>
            </a:pathLst>
          </a:custGeom>
          <a:ln w="19104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02507" y="906557"/>
            <a:ext cx="167005" cy="91440"/>
          </a:xfrm>
          <a:custGeom>
            <a:avLst/>
            <a:gdLst/>
            <a:ahLst/>
            <a:cxnLst/>
            <a:rect l="l" t="t" r="r" b="b"/>
            <a:pathLst>
              <a:path w="167004" h="91440">
                <a:moveTo>
                  <a:pt x="876" y="0"/>
                </a:moveTo>
                <a:lnTo>
                  <a:pt x="0" y="3238"/>
                </a:lnTo>
                <a:lnTo>
                  <a:pt x="12103" y="6933"/>
                </a:lnTo>
                <a:lnTo>
                  <a:pt x="24106" y="10977"/>
                </a:lnTo>
                <a:lnTo>
                  <a:pt x="70925" y="30638"/>
                </a:lnTo>
                <a:lnTo>
                  <a:pt x="104533" y="49044"/>
                </a:lnTo>
                <a:lnTo>
                  <a:pt x="136579" y="70590"/>
                </a:lnTo>
                <a:lnTo>
                  <a:pt x="156953" y="86698"/>
                </a:lnTo>
                <a:lnTo>
                  <a:pt x="164426" y="90931"/>
                </a:lnTo>
                <a:lnTo>
                  <a:pt x="135985" y="63983"/>
                </a:lnTo>
                <a:lnTo>
                  <a:pt x="103770" y="42756"/>
                </a:lnTo>
                <a:lnTo>
                  <a:pt x="70030" y="24635"/>
                </a:lnTo>
                <a:lnTo>
                  <a:pt x="35005" y="9619"/>
                </a:lnTo>
                <a:lnTo>
                  <a:pt x="11061" y="1333"/>
                </a:lnTo>
                <a:lnTo>
                  <a:pt x="876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02359" y="904788"/>
            <a:ext cx="167005" cy="94615"/>
          </a:xfrm>
          <a:custGeom>
            <a:avLst/>
            <a:gdLst/>
            <a:ahLst/>
            <a:cxnLst/>
            <a:rect l="l" t="t" r="r" b="b"/>
            <a:pathLst>
              <a:path w="167004" h="94615">
                <a:moveTo>
                  <a:pt x="1371" y="0"/>
                </a:moveTo>
                <a:lnTo>
                  <a:pt x="0" y="5092"/>
                </a:lnTo>
                <a:lnTo>
                  <a:pt x="8233" y="7552"/>
                </a:lnTo>
                <a:lnTo>
                  <a:pt x="20602" y="11585"/>
                </a:lnTo>
                <a:lnTo>
                  <a:pt x="56586" y="25701"/>
                </a:lnTo>
                <a:lnTo>
                  <a:pt x="90825" y="42808"/>
                </a:lnTo>
                <a:lnTo>
                  <a:pt x="123240" y="62861"/>
                </a:lnTo>
                <a:lnTo>
                  <a:pt x="153752" y="85817"/>
                </a:lnTo>
                <a:lnTo>
                  <a:pt x="163576" y="94183"/>
                </a:lnTo>
                <a:lnTo>
                  <a:pt x="166718" y="90106"/>
                </a:lnTo>
                <a:lnTo>
                  <a:pt x="166420" y="90106"/>
                </a:lnTo>
                <a:lnTo>
                  <a:pt x="156866" y="88112"/>
                </a:lnTo>
                <a:lnTo>
                  <a:pt x="147382" y="80384"/>
                </a:lnTo>
                <a:lnTo>
                  <a:pt x="137589" y="72886"/>
                </a:lnTo>
                <a:lnTo>
                  <a:pt x="94626" y="44843"/>
                </a:lnTo>
                <a:lnTo>
                  <a:pt x="60031" y="27052"/>
                </a:lnTo>
                <a:lnTo>
                  <a:pt x="24625" y="12752"/>
                </a:lnTo>
                <a:lnTo>
                  <a:pt x="292" y="4927"/>
                </a:lnTo>
                <a:lnTo>
                  <a:pt x="11339" y="3262"/>
                </a:lnTo>
                <a:lnTo>
                  <a:pt x="12054" y="3262"/>
                </a:lnTo>
                <a:lnTo>
                  <a:pt x="1371" y="0"/>
                </a:lnTo>
                <a:close/>
              </a:path>
              <a:path w="167004" h="94615">
                <a:moveTo>
                  <a:pt x="12054" y="3262"/>
                </a:moveTo>
                <a:lnTo>
                  <a:pt x="11339" y="3262"/>
                </a:lnTo>
                <a:lnTo>
                  <a:pt x="23685" y="7339"/>
                </a:lnTo>
                <a:lnTo>
                  <a:pt x="35846" y="11749"/>
                </a:lnTo>
                <a:lnTo>
                  <a:pt x="71200" y="26964"/>
                </a:lnTo>
                <a:lnTo>
                  <a:pt x="104797" y="45123"/>
                </a:lnTo>
                <a:lnTo>
                  <a:pt x="136562" y="66184"/>
                </a:lnTo>
                <a:lnTo>
                  <a:pt x="166420" y="90106"/>
                </a:lnTo>
                <a:lnTo>
                  <a:pt x="166718" y="90106"/>
                </a:lnTo>
                <a:lnTo>
                  <a:pt x="129132" y="60732"/>
                </a:lnTo>
                <a:lnTo>
                  <a:pt x="96073" y="39948"/>
                </a:lnTo>
                <a:lnTo>
                  <a:pt x="61259" y="22108"/>
                </a:lnTo>
                <a:lnTo>
                  <a:pt x="25831" y="7853"/>
                </a:lnTo>
                <a:lnTo>
                  <a:pt x="13728" y="3773"/>
                </a:lnTo>
                <a:lnTo>
                  <a:pt x="12054" y="326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90101" y="1018462"/>
            <a:ext cx="88900" cy="128270"/>
          </a:xfrm>
          <a:custGeom>
            <a:avLst/>
            <a:gdLst/>
            <a:ahLst/>
            <a:cxnLst/>
            <a:rect l="l" t="t" r="r" b="b"/>
            <a:pathLst>
              <a:path w="88900" h="128269">
                <a:moveTo>
                  <a:pt x="3591" y="0"/>
                </a:moveTo>
                <a:lnTo>
                  <a:pt x="2184" y="881"/>
                </a:lnTo>
                <a:lnTo>
                  <a:pt x="0" y="3345"/>
                </a:lnTo>
                <a:lnTo>
                  <a:pt x="8405" y="12267"/>
                </a:lnTo>
                <a:lnTo>
                  <a:pt x="16592" y="21486"/>
                </a:lnTo>
                <a:lnTo>
                  <a:pt x="47010" y="61327"/>
                </a:lnTo>
                <a:lnTo>
                  <a:pt x="67180" y="94321"/>
                </a:lnTo>
                <a:lnTo>
                  <a:pt x="79261" y="117800"/>
                </a:lnTo>
                <a:lnTo>
                  <a:pt x="85788" y="128135"/>
                </a:lnTo>
                <a:lnTo>
                  <a:pt x="70799" y="90951"/>
                </a:lnTo>
                <a:lnTo>
                  <a:pt x="50595" y="57992"/>
                </a:lnTo>
                <a:lnTo>
                  <a:pt x="20172" y="18156"/>
                </a:lnTo>
                <a:lnTo>
                  <a:pt x="11990" y="8931"/>
                </a:lnTo>
                <a:lnTo>
                  <a:pt x="359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89930" y="1017955"/>
            <a:ext cx="88900" cy="130175"/>
          </a:xfrm>
          <a:custGeom>
            <a:avLst/>
            <a:gdLst/>
            <a:ahLst/>
            <a:cxnLst/>
            <a:rect l="l" t="t" r="r" b="b"/>
            <a:pathLst>
              <a:path w="88900" h="130175">
                <a:moveTo>
                  <a:pt x="3441" y="0"/>
                </a:moveTo>
                <a:lnTo>
                  <a:pt x="0" y="3860"/>
                </a:lnTo>
                <a:lnTo>
                  <a:pt x="7977" y="12295"/>
                </a:lnTo>
                <a:lnTo>
                  <a:pt x="16371" y="21719"/>
                </a:lnTo>
                <a:lnTo>
                  <a:pt x="47120" y="61957"/>
                </a:lnTo>
                <a:lnTo>
                  <a:pt x="67139" y="94691"/>
                </a:lnTo>
                <a:lnTo>
                  <a:pt x="84518" y="129603"/>
                </a:lnTo>
                <a:lnTo>
                  <a:pt x="88874" y="127101"/>
                </a:lnTo>
                <a:lnTo>
                  <a:pt x="88569" y="127012"/>
                </a:lnTo>
                <a:lnTo>
                  <a:pt x="79719" y="118633"/>
                </a:lnTo>
                <a:lnTo>
                  <a:pt x="61564" y="84451"/>
                </a:lnTo>
                <a:lnTo>
                  <a:pt x="40745" y="52363"/>
                </a:lnTo>
                <a:lnTo>
                  <a:pt x="8972" y="13035"/>
                </a:lnTo>
                <a:lnTo>
                  <a:pt x="330" y="3848"/>
                </a:lnTo>
                <a:lnTo>
                  <a:pt x="3599" y="492"/>
                </a:lnTo>
                <a:lnTo>
                  <a:pt x="3906" y="492"/>
                </a:lnTo>
                <a:lnTo>
                  <a:pt x="3441" y="0"/>
                </a:lnTo>
                <a:close/>
              </a:path>
              <a:path w="88900" h="130175">
                <a:moveTo>
                  <a:pt x="3906" y="492"/>
                </a:moveTo>
                <a:lnTo>
                  <a:pt x="3599" y="492"/>
                </a:lnTo>
                <a:lnTo>
                  <a:pt x="12236" y="9685"/>
                </a:lnTo>
                <a:lnTo>
                  <a:pt x="20600" y="19137"/>
                </a:lnTo>
                <a:lnTo>
                  <a:pt x="51260" y="59456"/>
                </a:lnTo>
                <a:lnTo>
                  <a:pt x="71245" y="92215"/>
                </a:lnTo>
                <a:lnTo>
                  <a:pt x="88569" y="127012"/>
                </a:lnTo>
                <a:lnTo>
                  <a:pt x="88833" y="127012"/>
                </a:lnTo>
                <a:lnTo>
                  <a:pt x="71253" y="91733"/>
                </a:lnTo>
                <a:lnTo>
                  <a:pt x="51238" y="58996"/>
                </a:lnTo>
                <a:lnTo>
                  <a:pt x="20545" y="18707"/>
                </a:lnTo>
                <a:lnTo>
                  <a:pt x="12174" y="9262"/>
                </a:lnTo>
                <a:lnTo>
                  <a:pt x="3906" y="49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02772" y="1228770"/>
            <a:ext cx="21590" cy="146685"/>
          </a:xfrm>
          <a:custGeom>
            <a:avLst/>
            <a:gdLst/>
            <a:ahLst/>
            <a:cxnLst/>
            <a:rect l="l" t="t" r="r" b="b"/>
            <a:pathLst>
              <a:path w="21590" h="146684">
                <a:moveTo>
                  <a:pt x="4445" y="0"/>
                </a:moveTo>
                <a:lnTo>
                  <a:pt x="0" y="1511"/>
                </a:lnTo>
                <a:lnTo>
                  <a:pt x="2721" y="13103"/>
                </a:lnTo>
                <a:lnTo>
                  <a:pt x="5214" y="24890"/>
                </a:lnTo>
                <a:lnTo>
                  <a:pt x="12823" y="73997"/>
                </a:lnTo>
                <a:lnTo>
                  <a:pt x="15946" y="112876"/>
                </a:lnTo>
                <a:lnTo>
                  <a:pt x="16742" y="139769"/>
                </a:lnTo>
                <a:lnTo>
                  <a:pt x="21399" y="146329"/>
                </a:lnTo>
                <a:lnTo>
                  <a:pt x="20208" y="105988"/>
                </a:lnTo>
                <a:lnTo>
                  <a:pt x="16725" y="67386"/>
                </a:lnTo>
                <a:lnTo>
                  <a:pt x="8691" y="18626"/>
                </a:lnTo>
                <a:lnTo>
                  <a:pt x="6103" y="6920"/>
                </a:lnTo>
                <a:lnTo>
                  <a:pt x="4445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02633" y="1228622"/>
            <a:ext cx="22225" cy="146685"/>
          </a:xfrm>
          <a:custGeom>
            <a:avLst/>
            <a:gdLst/>
            <a:ahLst/>
            <a:cxnLst/>
            <a:rect l="l" t="t" r="r" b="b"/>
            <a:pathLst>
              <a:path w="22225" h="146684">
                <a:moveTo>
                  <a:pt x="4673" y="0"/>
                </a:moveTo>
                <a:lnTo>
                  <a:pt x="0" y="1587"/>
                </a:lnTo>
                <a:lnTo>
                  <a:pt x="1383" y="7330"/>
                </a:lnTo>
                <a:lnTo>
                  <a:pt x="4044" y="19271"/>
                </a:lnTo>
                <a:lnTo>
                  <a:pt x="12179" y="68561"/>
                </a:lnTo>
                <a:lnTo>
                  <a:pt x="15634" y="106980"/>
                </a:lnTo>
                <a:lnTo>
                  <a:pt x="16802" y="146608"/>
                </a:lnTo>
                <a:lnTo>
                  <a:pt x="21653" y="146596"/>
                </a:lnTo>
                <a:lnTo>
                  <a:pt x="21652" y="146367"/>
                </a:lnTo>
                <a:lnTo>
                  <a:pt x="21412" y="146367"/>
                </a:lnTo>
                <a:lnTo>
                  <a:pt x="17011" y="140190"/>
                </a:lnTo>
                <a:lnTo>
                  <a:pt x="15478" y="100849"/>
                </a:lnTo>
                <a:lnTo>
                  <a:pt x="11664" y="62612"/>
                </a:lnTo>
                <a:lnTo>
                  <a:pt x="3056" y="13603"/>
                </a:lnTo>
                <a:lnTo>
                  <a:pt x="279" y="1739"/>
                </a:lnTo>
                <a:lnTo>
                  <a:pt x="5081" y="1739"/>
                </a:lnTo>
                <a:lnTo>
                  <a:pt x="4673" y="0"/>
                </a:lnTo>
                <a:close/>
              </a:path>
              <a:path w="22225" h="146684">
                <a:moveTo>
                  <a:pt x="5081" y="1739"/>
                </a:moveTo>
                <a:lnTo>
                  <a:pt x="279" y="1739"/>
                </a:lnTo>
                <a:lnTo>
                  <a:pt x="6131" y="7140"/>
                </a:lnTo>
                <a:lnTo>
                  <a:pt x="8802" y="19271"/>
                </a:lnTo>
                <a:lnTo>
                  <a:pt x="16845" y="68561"/>
                </a:lnTo>
                <a:lnTo>
                  <a:pt x="20259" y="106980"/>
                </a:lnTo>
                <a:lnTo>
                  <a:pt x="21412" y="146367"/>
                </a:lnTo>
                <a:lnTo>
                  <a:pt x="21652" y="146367"/>
                </a:lnTo>
                <a:lnTo>
                  <a:pt x="19995" y="99178"/>
                </a:lnTo>
                <a:lnTo>
                  <a:pt x="16129" y="60972"/>
                </a:lnTo>
                <a:lnTo>
                  <a:pt x="7481" y="11988"/>
                </a:lnTo>
                <a:lnTo>
                  <a:pt x="5081" y="1739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0636" y="954816"/>
            <a:ext cx="139065" cy="145415"/>
          </a:xfrm>
          <a:custGeom>
            <a:avLst/>
            <a:gdLst/>
            <a:ahLst/>
            <a:cxnLst/>
            <a:rect l="l" t="t" r="r" b="b"/>
            <a:pathLst>
              <a:path w="139065" h="145415">
                <a:moveTo>
                  <a:pt x="137401" y="0"/>
                </a:moveTo>
                <a:lnTo>
                  <a:pt x="96922" y="28937"/>
                </a:lnTo>
                <a:lnTo>
                  <a:pt x="59583" y="63001"/>
                </a:lnTo>
                <a:lnTo>
                  <a:pt x="33945" y="91910"/>
                </a:lnTo>
                <a:lnTo>
                  <a:pt x="10575" y="123702"/>
                </a:lnTo>
                <a:lnTo>
                  <a:pt x="0" y="143471"/>
                </a:lnTo>
                <a:lnTo>
                  <a:pt x="2590" y="145389"/>
                </a:lnTo>
                <a:lnTo>
                  <a:pt x="9656" y="133940"/>
                </a:lnTo>
                <a:lnTo>
                  <a:pt x="17005" y="122814"/>
                </a:lnTo>
                <a:lnTo>
                  <a:pt x="40674" y="91383"/>
                </a:lnTo>
                <a:lnTo>
                  <a:pt x="66604" y="62867"/>
                </a:lnTo>
                <a:lnTo>
                  <a:pt x="104317" y="29379"/>
                </a:lnTo>
                <a:lnTo>
                  <a:pt x="134670" y="7660"/>
                </a:lnTo>
                <a:lnTo>
                  <a:pt x="139039" y="2895"/>
                </a:lnTo>
                <a:lnTo>
                  <a:pt x="13740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99171" y="954645"/>
            <a:ext cx="141605" cy="146050"/>
          </a:xfrm>
          <a:custGeom>
            <a:avLst/>
            <a:gdLst/>
            <a:ahLst/>
            <a:cxnLst/>
            <a:rect l="l" t="t" r="r" b="b"/>
            <a:pathLst>
              <a:path w="141604" h="146050">
                <a:moveTo>
                  <a:pt x="138899" y="0"/>
                </a:moveTo>
                <a:lnTo>
                  <a:pt x="99877" y="27784"/>
                </a:lnTo>
                <a:lnTo>
                  <a:pt x="71112" y="53020"/>
                </a:lnTo>
                <a:lnTo>
                  <a:pt x="44824" y="80664"/>
                </a:lnTo>
                <a:lnTo>
                  <a:pt x="21142" y="110563"/>
                </a:lnTo>
                <a:lnTo>
                  <a:pt x="0" y="142722"/>
                </a:lnTo>
                <a:lnTo>
                  <a:pt x="4089" y="145732"/>
                </a:lnTo>
                <a:lnTo>
                  <a:pt x="4296" y="145389"/>
                </a:lnTo>
                <a:lnTo>
                  <a:pt x="4025" y="145389"/>
                </a:lnTo>
                <a:lnTo>
                  <a:pt x="317" y="142659"/>
                </a:lnTo>
                <a:lnTo>
                  <a:pt x="26551" y="103573"/>
                </a:lnTo>
                <a:lnTo>
                  <a:pt x="50979" y="74000"/>
                </a:lnTo>
                <a:lnTo>
                  <a:pt x="77870" y="46898"/>
                </a:lnTo>
                <a:lnTo>
                  <a:pt x="107169" y="22327"/>
                </a:lnTo>
                <a:lnTo>
                  <a:pt x="138823" y="342"/>
                </a:lnTo>
                <a:lnTo>
                  <a:pt x="139093" y="342"/>
                </a:lnTo>
                <a:lnTo>
                  <a:pt x="138899" y="0"/>
                </a:lnTo>
                <a:close/>
              </a:path>
              <a:path w="141604" h="146050">
                <a:moveTo>
                  <a:pt x="62138" y="69217"/>
                </a:moveTo>
                <a:lnTo>
                  <a:pt x="32750" y="103127"/>
                </a:lnTo>
                <a:lnTo>
                  <a:pt x="10754" y="134474"/>
                </a:lnTo>
                <a:lnTo>
                  <a:pt x="4025" y="145389"/>
                </a:lnTo>
                <a:lnTo>
                  <a:pt x="4296" y="145389"/>
                </a:lnTo>
                <a:lnTo>
                  <a:pt x="7491" y="140110"/>
                </a:lnTo>
                <a:lnTo>
                  <a:pt x="14471" y="129144"/>
                </a:lnTo>
                <a:lnTo>
                  <a:pt x="37127" y="97859"/>
                </a:lnTo>
                <a:lnTo>
                  <a:pt x="53639" y="78364"/>
                </a:lnTo>
                <a:lnTo>
                  <a:pt x="62138" y="69217"/>
                </a:lnTo>
                <a:close/>
              </a:path>
              <a:path w="141604" h="146050">
                <a:moveTo>
                  <a:pt x="97290" y="36562"/>
                </a:moveTo>
                <a:lnTo>
                  <a:pt x="89964" y="42720"/>
                </a:lnTo>
                <a:lnTo>
                  <a:pt x="80475" y="51208"/>
                </a:lnTo>
                <a:lnTo>
                  <a:pt x="71256" y="59979"/>
                </a:lnTo>
                <a:lnTo>
                  <a:pt x="62138" y="69217"/>
                </a:lnTo>
                <a:lnTo>
                  <a:pt x="67951" y="63374"/>
                </a:lnTo>
                <a:lnTo>
                  <a:pt x="78197" y="53538"/>
                </a:lnTo>
                <a:lnTo>
                  <a:pt x="88127" y="44475"/>
                </a:lnTo>
                <a:lnTo>
                  <a:pt x="97290" y="36562"/>
                </a:lnTo>
                <a:close/>
              </a:path>
              <a:path w="141604" h="146050">
                <a:moveTo>
                  <a:pt x="101288" y="33281"/>
                </a:moveTo>
                <a:lnTo>
                  <a:pt x="99721" y="34518"/>
                </a:lnTo>
                <a:lnTo>
                  <a:pt x="98273" y="35735"/>
                </a:lnTo>
                <a:lnTo>
                  <a:pt x="101288" y="33281"/>
                </a:lnTo>
                <a:close/>
              </a:path>
              <a:path w="141604" h="146050">
                <a:moveTo>
                  <a:pt x="139093" y="342"/>
                </a:moveTo>
                <a:lnTo>
                  <a:pt x="138823" y="342"/>
                </a:lnTo>
                <a:lnTo>
                  <a:pt x="135625" y="8019"/>
                </a:lnTo>
                <a:lnTo>
                  <a:pt x="126169" y="14390"/>
                </a:lnTo>
                <a:lnTo>
                  <a:pt x="116764" y="21143"/>
                </a:lnTo>
                <a:lnTo>
                  <a:pt x="107338" y="28356"/>
                </a:lnTo>
                <a:lnTo>
                  <a:pt x="101288" y="33281"/>
                </a:lnTo>
                <a:lnTo>
                  <a:pt x="109744" y="26604"/>
                </a:lnTo>
                <a:lnTo>
                  <a:pt x="120031" y="18980"/>
                </a:lnTo>
                <a:lnTo>
                  <a:pt x="130580" y="11648"/>
                </a:lnTo>
                <a:lnTo>
                  <a:pt x="141477" y="4559"/>
                </a:lnTo>
                <a:lnTo>
                  <a:pt x="139093" y="34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11120" y="1120546"/>
            <a:ext cx="366752" cy="572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93678" y="1120546"/>
            <a:ext cx="342660" cy="570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75761" y="1443913"/>
            <a:ext cx="437118" cy="276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75151" y="1425333"/>
            <a:ext cx="431266" cy="271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40794" y="638259"/>
            <a:ext cx="1361875" cy="903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43478" y="1233906"/>
            <a:ext cx="686561" cy="432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61117" y="1261947"/>
            <a:ext cx="626110" cy="365125"/>
          </a:xfrm>
          <a:custGeom>
            <a:avLst/>
            <a:gdLst/>
            <a:ahLst/>
            <a:cxnLst/>
            <a:rect l="l" t="t" r="r" b="b"/>
            <a:pathLst>
              <a:path w="626109" h="365125">
                <a:moveTo>
                  <a:pt x="55161" y="0"/>
                </a:moveTo>
                <a:lnTo>
                  <a:pt x="48862" y="10467"/>
                </a:lnTo>
                <a:lnTo>
                  <a:pt x="39421" y="19440"/>
                </a:lnTo>
                <a:lnTo>
                  <a:pt x="27597" y="26968"/>
                </a:lnTo>
                <a:lnTo>
                  <a:pt x="14150" y="33102"/>
                </a:lnTo>
                <a:lnTo>
                  <a:pt x="0" y="184842"/>
                </a:lnTo>
                <a:lnTo>
                  <a:pt x="29853" y="210526"/>
                </a:lnTo>
                <a:lnTo>
                  <a:pt x="30835" y="224060"/>
                </a:lnTo>
                <a:lnTo>
                  <a:pt x="56215" y="227462"/>
                </a:lnTo>
                <a:lnTo>
                  <a:pt x="106772" y="235511"/>
                </a:lnTo>
                <a:lnTo>
                  <a:pt x="157042" y="245187"/>
                </a:lnTo>
                <a:lnTo>
                  <a:pt x="207007" y="256443"/>
                </a:lnTo>
                <a:lnTo>
                  <a:pt x="256648" y="269235"/>
                </a:lnTo>
                <a:lnTo>
                  <a:pt x="305946" y="283519"/>
                </a:lnTo>
                <a:lnTo>
                  <a:pt x="354881" y="299250"/>
                </a:lnTo>
                <a:lnTo>
                  <a:pt x="403436" y="316383"/>
                </a:lnTo>
                <a:lnTo>
                  <a:pt x="451592" y="334873"/>
                </a:lnTo>
                <a:lnTo>
                  <a:pt x="499329" y="354676"/>
                </a:lnTo>
                <a:lnTo>
                  <a:pt x="523035" y="365056"/>
                </a:lnTo>
                <a:lnTo>
                  <a:pt x="531648" y="356114"/>
                </a:lnTo>
                <a:lnTo>
                  <a:pt x="542947" y="349834"/>
                </a:lnTo>
                <a:lnTo>
                  <a:pt x="556196" y="345953"/>
                </a:lnTo>
                <a:lnTo>
                  <a:pt x="570655" y="344206"/>
                </a:lnTo>
                <a:lnTo>
                  <a:pt x="575960" y="332836"/>
                </a:lnTo>
                <a:lnTo>
                  <a:pt x="596467" y="286871"/>
                </a:lnTo>
                <a:lnTo>
                  <a:pt x="610409" y="251413"/>
                </a:lnTo>
                <a:lnTo>
                  <a:pt x="622378" y="214606"/>
                </a:lnTo>
                <a:lnTo>
                  <a:pt x="625815" y="201959"/>
                </a:lnTo>
                <a:lnTo>
                  <a:pt x="617716" y="192506"/>
                </a:lnTo>
                <a:lnTo>
                  <a:pt x="612842" y="181511"/>
                </a:lnTo>
                <a:lnTo>
                  <a:pt x="611581" y="169848"/>
                </a:lnTo>
                <a:lnTo>
                  <a:pt x="614324" y="158388"/>
                </a:lnTo>
                <a:lnTo>
                  <a:pt x="587826" y="145664"/>
                </a:lnTo>
                <a:lnTo>
                  <a:pt x="534306" y="121598"/>
                </a:lnTo>
                <a:lnTo>
                  <a:pt x="480112" y="99428"/>
                </a:lnTo>
                <a:lnTo>
                  <a:pt x="425275" y="79216"/>
                </a:lnTo>
                <a:lnTo>
                  <a:pt x="369822" y="61028"/>
                </a:lnTo>
                <a:lnTo>
                  <a:pt x="313784" y="44926"/>
                </a:lnTo>
                <a:lnTo>
                  <a:pt x="257191" y="30975"/>
                </a:lnTo>
                <a:lnTo>
                  <a:pt x="200071" y="19238"/>
                </a:lnTo>
                <a:lnTo>
                  <a:pt x="142454" y="9778"/>
                </a:lnTo>
                <a:lnTo>
                  <a:pt x="84369" y="2660"/>
                </a:lnTo>
                <a:lnTo>
                  <a:pt x="5516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95420" y="1335431"/>
            <a:ext cx="184785" cy="180975"/>
          </a:xfrm>
          <a:custGeom>
            <a:avLst/>
            <a:gdLst/>
            <a:ahLst/>
            <a:cxnLst/>
            <a:rect l="l" t="t" r="r" b="b"/>
            <a:pathLst>
              <a:path w="184784" h="180975">
                <a:moveTo>
                  <a:pt x="80330" y="0"/>
                </a:moveTo>
                <a:lnTo>
                  <a:pt x="34510" y="16390"/>
                </a:lnTo>
                <a:lnTo>
                  <a:pt x="5214" y="54773"/>
                </a:lnTo>
                <a:lnTo>
                  <a:pt x="0" y="80128"/>
                </a:lnTo>
                <a:lnTo>
                  <a:pt x="235" y="92956"/>
                </a:lnTo>
                <a:lnTo>
                  <a:pt x="17498" y="139649"/>
                </a:lnTo>
                <a:lnTo>
                  <a:pt x="56141" y="171936"/>
                </a:lnTo>
                <a:lnTo>
                  <a:pt x="93618" y="180488"/>
                </a:lnTo>
                <a:lnTo>
                  <a:pt x="106061" y="179790"/>
                </a:lnTo>
                <a:lnTo>
                  <a:pt x="150883" y="161133"/>
                </a:lnTo>
                <a:lnTo>
                  <a:pt x="179855" y="120295"/>
                </a:lnTo>
                <a:lnTo>
                  <a:pt x="184308" y="91876"/>
                </a:lnTo>
                <a:lnTo>
                  <a:pt x="183224" y="80496"/>
                </a:lnTo>
                <a:lnTo>
                  <a:pt x="163412" y="38106"/>
                </a:lnTo>
                <a:lnTo>
                  <a:pt x="133280" y="13216"/>
                </a:lnTo>
                <a:lnTo>
                  <a:pt x="93244" y="12"/>
                </a:lnTo>
                <a:lnTo>
                  <a:pt x="80330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41555" y="1361594"/>
            <a:ext cx="90805" cy="138430"/>
          </a:xfrm>
          <a:custGeom>
            <a:avLst/>
            <a:gdLst/>
            <a:ahLst/>
            <a:cxnLst/>
            <a:rect l="l" t="t" r="r" b="b"/>
            <a:pathLst>
              <a:path w="90804" h="138430">
                <a:moveTo>
                  <a:pt x="11747" y="89166"/>
                </a:moveTo>
                <a:lnTo>
                  <a:pt x="5283" y="90766"/>
                </a:lnTo>
                <a:lnTo>
                  <a:pt x="0" y="100876"/>
                </a:lnTo>
                <a:lnTo>
                  <a:pt x="1600" y="106591"/>
                </a:lnTo>
                <a:lnTo>
                  <a:pt x="11303" y="112776"/>
                </a:lnTo>
                <a:lnTo>
                  <a:pt x="17907" y="115963"/>
                </a:lnTo>
                <a:lnTo>
                  <a:pt x="24866" y="118237"/>
                </a:lnTo>
                <a:lnTo>
                  <a:pt x="20993" y="133832"/>
                </a:lnTo>
                <a:lnTo>
                  <a:pt x="36918" y="138328"/>
                </a:lnTo>
                <a:lnTo>
                  <a:pt x="39801" y="127190"/>
                </a:lnTo>
                <a:lnTo>
                  <a:pt x="51045" y="121747"/>
                </a:lnTo>
                <a:lnTo>
                  <a:pt x="63890" y="118126"/>
                </a:lnTo>
                <a:lnTo>
                  <a:pt x="73337" y="110404"/>
                </a:lnTo>
                <a:lnTo>
                  <a:pt x="77027" y="103022"/>
                </a:lnTo>
                <a:lnTo>
                  <a:pt x="43357" y="103022"/>
                </a:lnTo>
                <a:lnTo>
                  <a:pt x="27419" y="98564"/>
                </a:lnTo>
                <a:lnTo>
                  <a:pt x="21590" y="95643"/>
                </a:lnTo>
                <a:lnTo>
                  <a:pt x="11747" y="89166"/>
                </a:lnTo>
                <a:close/>
              </a:path>
              <a:path w="90804" h="138430">
                <a:moveTo>
                  <a:pt x="54927" y="0"/>
                </a:moveTo>
                <a:lnTo>
                  <a:pt x="52374" y="10414"/>
                </a:lnTo>
                <a:lnTo>
                  <a:pt x="50891" y="15602"/>
                </a:lnTo>
                <a:lnTo>
                  <a:pt x="37537" y="16418"/>
                </a:lnTo>
                <a:lnTo>
                  <a:pt x="26809" y="21677"/>
                </a:lnTo>
                <a:lnTo>
                  <a:pt x="19051" y="31952"/>
                </a:lnTo>
                <a:lnTo>
                  <a:pt x="14604" y="47816"/>
                </a:lnTo>
                <a:lnTo>
                  <a:pt x="18932" y="57947"/>
                </a:lnTo>
                <a:lnTo>
                  <a:pt x="27334" y="67169"/>
                </a:lnTo>
                <a:lnTo>
                  <a:pt x="39075" y="75941"/>
                </a:lnTo>
                <a:lnTo>
                  <a:pt x="50441" y="85825"/>
                </a:lnTo>
                <a:lnTo>
                  <a:pt x="52463" y="94767"/>
                </a:lnTo>
                <a:lnTo>
                  <a:pt x="50749" y="101320"/>
                </a:lnTo>
                <a:lnTo>
                  <a:pt x="43357" y="103022"/>
                </a:lnTo>
                <a:lnTo>
                  <a:pt x="77027" y="103022"/>
                </a:lnTo>
                <a:lnTo>
                  <a:pt x="78942" y="99190"/>
                </a:lnTo>
                <a:lnTo>
                  <a:pt x="79763" y="88977"/>
                </a:lnTo>
                <a:lnTo>
                  <a:pt x="76509" y="79229"/>
                </a:lnTo>
                <a:lnTo>
                  <a:pt x="68591" y="69353"/>
                </a:lnTo>
                <a:lnTo>
                  <a:pt x="55417" y="58756"/>
                </a:lnTo>
                <a:lnTo>
                  <a:pt x="44202" y="48943"/>
                </a:lnTo>
                <a:lnTo>
                  <a:pt x="41846" y="41313"/>
                </a:lnTo>
                <a:lnTo>
                  <a:pt x="42964" y="36728"/>
                </a:lnTo>
                <a:lnTo>
                  <a:pt x="47713" y="33083"/>
                </a:lnTo>
                <a:lnTo>
                  <a:pt x="89824" y="33083"/>
                </a:lnTo>
                <a:lnTo>
                  <a:pt x="88658" y="29006"/>
                </a:lnTo>
                <a:lnTo>
                  <a:pt x="79667" y="23710"/>
                </a:lnTo>
                <a:lnTo>
                  <a:pt x="74688" y="21386"/>
                </a:lnTo>
                <a:lnTo>
                  <a:pt x="68440" y="19291"/>
                </a:lnTo>
                <a:lnTo>
                  <a:pt x="72123" y="4864"/>
                </a:lnTo>
                <a:lnTo>
                  <a:pt x="54927" y="0"/>
                </a:lnTo>
                <a:close/>
              </a:path>
              <a:path w="90804" h="138430">
                <a:moveTo>
                  <a:pt x="89824" y="33083"/>
                </a:moveTo>
                <a:lnTo>
                  <a:pt x="47713" y="33083"/>
                </a:lnTo>
                <a:lnTo>
                  <a:pt x="64998" y="37998"/>
                </a:lnTo>
                <a:lnTo>
                  <a:pt x="69761" y="40360"/>
                </a:lnTo>
                <a:lnTo>
                  <a:pt x="78473" y="45783"/>
                </a:lnTo>
                <a:lnTo>
                  <a:pt x="84899" y="44424"/>
                </a:lnTo>
                <a:lnTo>
                  <a:pt x="90398" y="35090"/>
                </a:lnTo>
                <a:lnTo>
                  <a:pt x="89824" y="33083"/>
                </a:lnTo>
                <a:close/>
              </a:path>
            </a:pathLst>
          </a:custGeom>
          <a:solidFill>
            <a:srgbClr val="3C8F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32594" y="1348195"/>
            <a:ext cx="139700" cy="50800"/>
          </a:xfrm>
          <a:custGeom>
            <a:avLst/>
            <a:gdLst/>
            <a:ahLst/>
            <a:cxnLst/>
            <a:rect l="l" t="t" r="r" b="b"/>
            <a:pathLst>
              <a:path w="139700" h="50800">
                <a:moveTo>
                  <a:pt x="2159" y="0"/>
                </a:moveTo>
                <a:lnTo>
                  <a:pt x="1092" y="8356"/>
                </a:lnTo>
                <a:lnTo>
                  <a:pt x="0" y="16700"/>
                </a:lnTo>
                <a:lnTo>
                  <a:pt x="43" y="25202"/>
                </a:lnTo>
                <a:lnTo>
                  <a:pt x="37720" y="31027"/>
                </a:lnTo>
                <a:lnTo>
                  <a:pt x="87704" y="40152"/>
                </a:lnTo>
                <a:lnTo>
                  <a:pt x="137375" y="50812"/>
                </a:lnTo>
                <a:lnTo>
                  <a:pt x="137459" y="50411"/>
                </a:lnTo>
                <a:lnTo>
                  <a:pt x="139601" y="38176"/>
                </a:lnTo>
                <a:lnTo>
                  <a:pt x="139527" y="25430"/>
                </a:lnTo>
                <a:lnTo>
                  <a:pt x="114724" y="19951"/>
                </a:lnTo>
                <a:lnTo>
                  <a:pt x="89839" y="14850"/>
                </a:lnTo>
                <a:lnTo>
                  <a:pt x="64877" y="10129"/>
                </a:lnTo>
                <a:lnTo>
                  <a:pt x="39841" y="5790"/>
                </a:lnTo>
                <a:lnTo>
                  <a:pt x="14736" y="1833"/>
                </a:lnTo>
                <a:lnTo>
                  <a:pt x="21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98718" y="1445135"/>
            <a:ext cx="134620" cy="80645"/>
          </a:xfrm>
          <a:custGeom>
            <a:avLst/>
            <a:gdLst/>
            <a:ahLst/>
            <a:cxnLst/>
            <a:rect l="l" t="t" r="r" b="b"/>
            <a:pathLst>
              <a:path w="134620" h="80644">
                <a:moveTo>
                  <a:pt x="6459" y="0"/>
                </a:moveTo>
                <a:lnTo>
                  <a:pt x="897" y="15798"/>
                </a:lnTo>
                <a:lnTo>
                  <a:pt x="0" y="24430"/>
                </a:lnTo>
                <a:lnTo>
                  <a:pt x="11899" y="29119"/>
                </a:lnTo>
                <a:lnTo>
                  <a:pt x="35286" y="38642"/>
                </a:lnTo>
                <a:lnTo>
                  <a:pt x="58653" y="48572"/>
                </a:lnTo>
                <a:lnTo>
                  <a:pt x="81888" y="58864"/>
                </a:lnTo>
                <a:lnTo>
                  <a:pt x="104988" y="69518"/>
                </a:lnTo>
                <a:lnTo>
                  <a:pt x="127947" y="80530"/>
                </a:lnTo>
                <a:lnTo>
                  <a:pt x="132613" y="68730"/>
                </a:lnTo>
                <a:lnTo>
                  <a:pt x="88400" y="34286"/>
                </a:lnTo>
                <a:lnTo>
                  <a:pt x="53474" y="19053"/>
                </a:lnTo>
                <a:lnTo>
                  <a:pt x="30029" y="9346"/>
                </a:lnTo>
                <a:lnTo>
                  <a:pt x="64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61194" y="1130858"/>
            <a:ext cx="647953" cy="485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96990" y="1155553"/>
            <a:ext cx="150495" cy="423545"/>
          </a:xfrm>
          <a:custGeom>
            <a:avLst/>
            <a:gdLst/>
            <a:ahLst/>
            <a:cxnLst/>
            <a:rect l="l" t="t" r="r" b="b"/>
            <a:pathLst>
              <a:path w="150495" h="423544">
                <a:moveTo>
                  <a:pt x="149919" y="406215"/>
                </a:moveTo>
                <a:lnTo>
                  <a:pt x="94352" y="406215"/>
                </a:lnTo>
                <a:lnTo>
                  <a:pt x="105657" y="407715"/>
                </a:lnTo>
                <a:lnTo>
                  <a:pt x="115767" y="413505"/>
                </a:lnTo>
                <a:lnTo>
                  <a:pt x="123558" y="423252"/>
                </a:lnTo>
                <a:lnTo>
                  <a:pt x="144181" y="409818"/>
                </a:lnTo>
                <a:lnTo>
                  <a:pt x="149919" y="406215"/>
                </a:lnTo>
                <a:close/>
              </a:path>
              <a:path w="150495" h="423544">
                <a:moveTo>
                  <a:pt x="517804" y="0"/>
                </a:moveTo>
                <a:lnTo>
                  <a:pt x="464681" y="13945"/>
                </a:lnTo>
                <a:lnTo>
                  <a:pt x="412085" y="29813"/>
                </a:lnTo>
                <a:lnTo>
                  <a:pt x="360073" y="47638"/>
                </a:lnTo>
                <a:lnTo>
                  <a:pt x="308703" y="67454"/>
                </a:lnTo>
                <a:lnTo>
                  <a:pt x="258033" y="89298"/>
                </a:lnTo>
                <a:lnTo>
                  <a:pt x="208121" y="113203"/>
                </a:lnTo>
                <a:lnTo>
                  <a:pt x="159024" y="139205"/>
                </a:lnTo>
                <a:lnTo>
                  <a:pt x="110801" y="167338"/>
                </a:lnTo>
                <a:lnTo>
                  <a:pt x="63508" y="197638"/>
                </a:lnTo>
                <a:lnTo>
                  <a:pt x="17205" y="230138"/>
                </a:lnTo>
                <a:lnTo>
                  <a:pt x="17981" y="241938"/>
                </a:lnTo>
                <a:lnTo>
                  <a:pt x="15182" y="253618"/>
                </a:lnTo>
                <a:lnTo>
                  <a:pt x="9094" y="264245"/>
                </a:lnTo>
                <a:lnTo>
                  <a:pt x="0" y="272884"/>
                </a:lnTo>
                <a:lnTo>
                  <a:pt x="79019" y="411695"/>
                </a:lnTo>
                <a:lnTo>
                  <a:pt x="82975" y="409335"/>
                </a:lnTo>
                <a:lnTo>
                  <a:pt x="94352" y="406215"/>
                </a:lnTo>
                <a:lnTo>
                  <a:pt x="149919" y="406215"/>
                </a:lnTo>
                <a:lnTo>
                  <a:pt x="164986" y="396755"/>
                </a:lnTo>
                <a:lnTo>
                  <a:pt x="207125" y="371723"/>
                </a:lnTo>
                <a:lnTo>
                  <a:pt x="249935" y="348114"/>
                </a:lnTo>
                <a:lnTo>
                  <a:pt x="293379" y="325883"/>
                </a:lnTo>
                <a:lnTo>
                  <a:pt x="337416" y="304989"/>
                </a:lnTo>
                <a:lnTo>
                  <a:pt x="382009" y="285386"/>
                </a:lnTo>
                <a:lnTo>
                  <a:pt x="427119" y="267032"/>
                </a:lnTo>
                <a:lnTo>
                  <a:pt x="472706" y="249883"/>
                </a:lnTo>
                <a:lnTo>
                  <a:pt x="518733" y="233896"/>
                </a:lnTo>
                <a:lnTo>
                  <a:pt x="565161" y="219027"/>
                </a:lnTo>
                <a:lnTo>
                  <a:pt x="567272" y="207361"/>
                </a:lnTo>
                <a:lnTo>
                  <a:pt x="572293" y="196141"/>
                </a:lnTo>
                <a:lnTo>
                  <a:pt x="579668" y="185610"/>
                </a:lnTo>
                <a:lnTo>
                  <a:pt x="588835" y="176009"/>
                </a:lnTo>
                <a:lnTo>
                  <a:pt x="584034" y="151101"/>
                </a:lnTo>
                <a:lnTo>
                  <a:pt x="576407" y="113203"/>
                </a:lnTo>
                <a:lnTo>
                  <a:pt x="565425" y="64202"/>
                </a:lnTo>
                <a:lnTo>
                  <a:pt x="555821" y="27208"/>
                </a:lnTo>
                <a:lnTo>
                  <a:pt x="542907" y="26152"/>
                </a:lnTo>
                <a:lnTo>
                  <a:pt x="531560" y="20856"/>
                </a:lnTo>
                <a:lnTo>
                  <a:pt x="522839" y="11933"/>
                </a:lnTo>
                <a:lnTo>
                  <a:pt x="51780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0225" y="1253952"/>
            <a:ext cx="170815" cy="179705"/>
          </a:xfrm>
          <a:custGeom>
            <a:avLst/>
            <a:gdLst/>
            <a:ahLst/>
            <a:cxnLst/>
            <a:rect l="l" t="t" r="r" b="b"/>
            <a:pathLst>
              <a:path w="170815" h="179705">
                <a:moveTo>
                  <a:pt x="86593" y="0"/>
                </a:moveTo>
                <a:lnTo>
                  <a:pt x="46814" y="9384"/>
                </a:lnTo>
                <a:lnTo>
                  <a:pt x="13547" y="41008"/>
                </a:lnTo>
                <a:lnTo>
                  <a:pt x="0" y="85816"/>
                </a:lnTo>
                <a:lnTo>
                  <a:pt x="149" y="98309"/>
                </a:lnTo>
                <a:lnTo>
                  <a:pt x="10057" y="137245"/>
                </a:lnTo>
                <a:lnTo>
                  <a:pt x="45314" y="170694"/>
                </a:lnTo>
                <a:lnTo>
                  <a:pt x="79565" y="179509"/>
                </a:lnTo>
                <a:lnTo>
                  <a:pt x="91599" y="179043"/>
                </a:lnTo>
                <a:lnTo>
                  <a:pt x="136311" y="159654"/>
                </a:lnTo>
                <a:lnTo>
                  <a:pt x="164128" y="119797"/>
                </a:lnTo>
                <a:lnTo>
                  <a:pt x="170447" y="82760"/>
                </a:lnTo>
                <a:lnTo>
                  <a:pt x="169331" y="69893"/>
                </a:lnTo>
                <a:lnTo>
                  <a:pt x="149231" y="25765"/>
                </a:lnTo>
                <a:lnTo>
                  <a:pt x="110706" y="2582"/>
                </a:lnTo>
                <a:lnTo>
                  <a:pt x="86593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866205" y="1279178"/>
            <a:ext cx="73660" cy="135255"/>
          </a:xfrm>
          <a:custGeom>
            <a:avLst/>
            <a:gdLst/>
            <a:ahLst/>
            <a:cxnLst/>
            <a:rect l="l" t="t" r="r" b="b"/>
            <a:pathLst>
              <a:path w="73659" h="135255">
                <a:moveTo>
                  <a:pt x="70408" y="120180"/>
                </a:moveTo>
                <a:lnTo>
                  <a:pt x="53510" y="120180"/>
                </a:lnTo>
                <a:lnTo>
                  <a:pt x="59314" y="135051"/>
                </a:lnTo>
                <a:lnTo>
                  <a:pt x="73563" y="128498"/>
                </a:lnTo>
                <a:lnTo>
                  <a:pt x="70408" y="120180"/>
                </a:lnTo>
                <a:close/>
              </a:path>
              <a:path w="73659" h="135255">
                <a:moveTo>
                  <a:pt x="83491" y="76365"/>
                </a:moveTo>
                <a:lnTo>
                  <a:pt x="52354" y="76365"/>
                </a:lnTo>
                <a:lnTo>
                  <a:pt x="58590" y="78016"/>
                </a:lnTo>
                <a:lnTo>
                  <a:pt x="63225" y="90271"/>
                </a:lnTo>
                <a:lnTo>
                  <a:pt x="58717" y="96329"/>
                </a:lnTo>
                <a:lnTo>
                  <a:pt x="44480" y="102933"/>
                </a:lnTo>
                <a:lnTo>
                  <a:pt x="38549" y="104317"/>
                </a:lnTo>
                <a:lnTo>
                  <a:pt x="27691" y="105422"/>
                </a:lnTo>
                <a:lnTo>
                  <a:pt x="23817" y="110794"/>
                </a:lnTo>
                <a:lnTo>
                  <a:pt x="25519" y="122199"/>
                </a:lnTo>
                <a:lnTo>
                  <a:pt x="29863" y="125717"/>
                </a:lnTo>
                <a:lnTo>
                  <a:pt x="40467" y="124472"/>
                </a:lnTo>
                <a:lnTo>
                  <a:pt x="47109" y="122809"/>
                </a:lnTo>
                <a:lnTo>
                  <a:pt x="53510" y="120180"/>
                </a:lnTo>
                <a:lnTo>
                  <a:pt x="70408" y="120180"/>
                </a:lnTo>
                <a:lnTo>
                  <a:pt x="69512" y="117817"/>
                </a:lnTo>
                <a:lnTo>
                  <a:pt x="69017" y="111374"/>
                </a:lnTo>
                <a:lnTo>
                  <a:pt x="78008" y="102459"/>
                </a:lnTo>
                <a:lnTo>
                  <a:pt x="83163" y="92029"/>
                </a:lnTo>
                <a:lnTo>
                  <a:pt x="84380" y="80353"/>
                </a:lnTo>
                <a:lnTo>
                  <a:pt x="83491" y="76365"/>
                </a:lnTo>
                <a:close/>
              </a:path>
              <a:path w="73659" h="135255">
                <a:moveTo>
                  <a:pt x="25443" y="0"/>
                </a:moveTo>
                <a:lnTo>
                  <a:pt x="10051" y="7073"/>
                </a:lnTo>
                <a:lnTo>
                  <a:pt x="13949" y="16979"/>
                </a:lnTo>
                <a:lnTo>
                  <a:pt x="13909" y="23428"/>
                </a:lnTo>
                <a:lnTo>
                  <a:pt x="5392" y="32347"/>
                </a:lnTo>
                <a:lnTo>
                  <a:pt x="677" y="42622"/>
                </a:lnTo>
                <a:lnTo>
                  <a:pt x="0" y="54142"/>
                </a:lnTo>
                <a:lnTo>
                  <a:pt x="3596" y="66792"/>
                </a:lnTo>
                <a:lnTo>
                  <a:pt x="12509" y="74749"/>
                </a:lnTo>
                <a:lnTo>
                  <a:pt x="24738" y="77916"/>
                </a:lnTo>
                <a:lnTo>
                  <a:pt x="39705" y="77597"/>
                </a:lnTo>
                <a:lnTo>
                  <a:pt x="52354" y="76365"/>
                </a:lnTo>
                <a:lnTo>
                  <a:pt x="83491" y="76365"/>
                </a:lnTo>
                <a:lnTo>
                  <a:pt x="81559" y="67702"/>
                </a:lnTo>
                <a:lnTo>
                  <a:pt x="74231" y="58595"/>
                </a:lnTo>
                <a:lnTo>
                  <a:pt x="63579" y="54127"/>
                </a:lnTo>
                <a:lnTo>
                  <a:pt x="32009" y="54127"/>
                </a:lnTo>
                <a:lnTo>
                  <a:pt x="25379" y="53416"/>
                </a:lnTo>
                <a:lnTo>
                  <a:pt x="21620" y="43865"/>
                </a:lnTo>
                <a:lnTo>
                  <a:pt x="23106" y="37960"/>
                </a:lnTo>
                <a:lnTo>
                  <a:pt x="38587" y="30873"/>
                </a:lnTo>
                <a:lnTo>
                  <a:pt x="43413" y="29730"/>
                </a:lnTo>
                <a:lnTo>
                  <a:pt x="52862" y="28498"/>
                </a:lnTo>
                <a:lnTo>
                  <a:pt x="56850" y="23329"/>
                </a:lnTo>
                <a:lnTo>
                  <a:pt x="55876" y="13817"/>
                </a:lnTo>
                <a:lnTo>
                  <a:pt x="30739" y="13817"/>
                </a:lnTo>
                <a:lnTo>
                  <a:pt x="25443" y="0"/>
                </a:lnTo>
                <a:close/>
              </a:path>
              <a:path w="73659" h="135255">
                <a:moveTo>
                  <a:pt x="46893" y="53276"/>
                </a:moveTo>
                <a:lnTo>
                  <a:pt x="32009" y="54127"/>
                </a:lnTo>
                <a:lnTo>
                  <a:pt x="63579" y="54127"/>
                </a:lnTo>
                <a:lnTo>
                  <a:pt x="62939" y="53858"/>
                </a:lnTo>
                <a:lnTo>
                  <a:pt x="46893" y="53276"/>
                </a:lnTo>
                <a:close/>
              </a:path>
              <a:path w="73659" h="135255">
                <a:moveTo>
                  <a:pt x="51059" y="8686"/>
                </a:moveTo>
                <a:lnTo>
                  <a:pt x="41483" y="10185"/>
                </a:lnTo>
                <a:lnTo>
                  <a:pt x="36517" y="11506"/>
                </a:lnTo>
                <a:lnTo>
                  <a:pt x="30739" y="13817"/>
                </a:lnTo>
                <a:lnTo>
                  <a:pt x="55876" y="13817"/>
                </a:lnTo>
                <a:lnTo>
                  <a:pt x="55732" y="12420"/>
                </a:lnTo>
                <a:lnTo>
                  <a:pt x="51059" y="868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75617" y="1377970"/>
            <a:ext cx="128270" cy="81915"/>
          </a:xfrm>
          <a:custGeom>
            <a:avLst/>
            <a:gdLst/>
            <a:ahLst/>
            <a:cxnLst/>
            <a:rect l="l" t="t" r="r" b="b"/>
            <a:pathLst>
              <a:path w="128270" h="81915">
                <a:moveTo>
                  <a:pt x="109707" y="0"/>
                </a:moveTo>
                <a:lnTo>
                  <a:pt x="65309" y="24481"/>
                </a:lnTo>
                <a:lnTo>
                  <a:pt x="32455" y="43849"/>
                </a:lnTo>
                <a:lnTo>
                  <a:pt x="0" y="64069"/>
                </a:lnTo>
                <a:lnTo>
                  <a:pt x="7696" y="78712"/>
                </a:lnTo>
                <a:lnTo>
                  <a:pt x="18033" y="81899"/>
                </a:lnTo>
                <a:lnTo>
                  <a:pt x="28834" y="75122"/>
                </a:lnTo>
                <a:lnTo>
                  <a:pt x="39680" y="68440"/>
                </a:lnTo>
                <a:lnTo>
                  <a:pt x="72486" y="48976"/>
                </a:lnTo>
                <a:lnTo>
                  <a:pt x="116835" y="24382"/>
                </a:lnTo>
                <a:lnTo>
                  <a:pt x="128028" y="18476"/>
                </a:lnTo>
                <a:lnTo>
                  <a:pt x="127792" y="17930"/>
                </a:lnTo>
                <a:lnTo>
                  <a:pt x="121833" y="7342"/>
                </a:lnTo>
                <a:lnTo>
                  <a:pt x="109707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02875" y="1245641"/>
            <a:ext cx="134404" cy="62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87433" y="1266240"/>
            <a:ext cx="657237" cy="347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17866" y="1279956"/>
            <a:ext cx="167005" cy="306070"/>
          </a:xfrm>
          <a:custGeom>
            <a:avLst/>
            <a:gdLst/>
            <a:ahLst/>
            <a:cxnLst/>
            <a:rect l="l" t="t" r="r" b="b"/>
            <a:pathLst>
              <a:path w="167004" h="306069">
                <a:moveTo>
                  <a:pt x="166971" y="281334"/>
                </a:moveTo>
                <a:lnTo>
                  <a:pt x="59247" y="281334"/>
                </a:lnTo>
                <a:lnTo>
                  <a:pt x="70321" y="285695"/>
                </a:lnTo>
                <a:lnTo>
                  <a:pt x="79178" y="294025"/>
                </a:lnTo>
                <a:lnTo>
                  <a:pt x="84733" y="305680"/>
                </a:lnTo>
                <a:lnTo>
                  <a:pt x="108307" y="298147"/>
                </a:lnTo>
                <a:lnTo>
                  <a:pt x="131976" y="291025"/>
                </a:lnTo>
                <a:lnTo>
                  <a:pt x="155733" y="284309"/>
                </a:lnTo>
                <a:lnTo>
                  <a:pt x="166971" y="281334"/>
                </a:lnTo>
                <a:close/>
              </a:path>
              <a:path w="167004" h="306069">
                <a:moveTo>
                  <a:pt x="518241" y="0"/>
                </a:moveTo>
                <a:lnTo>
                  <a:pt x="462399" y="1349"/>
                </a:lnTo>
                <a:lnTo>
                  <a:pt x="406668" y="4647"/>
                </a:lnTo>
                <a:lnTo>
                  <a:pt x="351092" y="9893"/>
                </a:lnTo>
                <a:lnTo>
                  <a:pt x="295714" y="17086"/>
                </a:lnTo>
                <a:lnTo>
                  <a:pt x="240578" y="26223"/>
                </a:lnTo>
                <a:lnTo>
                  <a:pt x="185726" y="37303"/>
                </a:lnTo>
                <a:lnTo>
                  <a:pt x="131203" y="50325"/>
                </a:lnTo>
                <a:lnTo>
                  <a:pt x="77050" y="65287"/>
                </a:lnTo>
                <a:lnTo>
                  <a:pt x="23313" y="82188"/>
                </a:lnTo>
                <a:lnTo>
                  <a:pt x="24198" y="93453"/>
                </a:lnTo>
                <a:lnTo>
                  <a:pt x="21770" y="104792"/>
                </a:lnTo>
                <a:lnTo>
                  <a:pt x="16567" y="115934"/>
                </a:lnTo>
                <a:lnTo>
                  <a:pt x="9130" y="126608"/>
                </a:lnTo>
                <a:lnTo>
                  <a:pt x="0" y="136544"/>
                </a:lnTo>
                <a:lnTo>
                  <a:pt x="43280" y="282668"/>
                </a:lnTo>
                <a:lnTo>
                  <a:pt x="47039" y="281584"/>
                </a:lnTo>
                <a:lnTo>
                  <a:pt x="59247" y="281334"/>
                </a:lnTo>
                <a:lnTo>
                  <a:pt x="166971" y="281334"/>
                </a:lnTo>
                <a:lnTo>
                  <a:pt x="179576" y="277997"/>
                </a:lnTo>
                <a:lnTo>
                  <a:pt x="227500" y="266565"/>
                </a:lnTo>
                <a:lnTo>
                  <a:pt x="275716" y="256696"/>
                </a:lnTo>
                <a:lnTo>
                  <a:pt x="324190" y="248359"/>
                </a:lnTo>
                <a:lnTo>
                  <a:pt x="372890" y="241522"/>
                </a:lnTo>
                <a:lnTo>
                  <a:pt x="421782" y="236152"/>
                </a:lnTo>
                <a:lnTo>
                  <a:pt x="470834" y="232218"/>
                </a:lnTo>
                <a:lnTo>
                  <a:pt x="520012" y="229688"/>
                </a:lnTo>
                <a:lnTo>
                  <a:pt x="569284" y="228529"/>
                </a:lnTo>
                <a:lnTo>
                  <a:pt x="573570" y="216683"/>
                </a:lnTo>
                <a:lnTo>
                  <a:pt x="581217" y="206201"/>
                </a:lnTo>
                <a:lnTo>
                  <a:pt x="591471" y="197188"/>
                </a:lnTo>
                <a:lnTo>
                  <a:pt x="603577" y="189746"/>
                </a:lnTo>
                <a:lnTo>
                  <a:pt x="604655" y="164378"/>
                </a:lnTo>
                <a:lnTo>
                  <a:pt x="606623" y="113627"/>
                </a:lnTo>
                <a:lnTo>
                  <a:pt x="607855" y="73495"/>
                </a:lnTo>
                <a:lnTo>
                  <a:pt x="608609" y="37424"/>
                </a:lnTo>
                <a:lnTo>
                  <a:pt x="594930" y="33611"/>
                </a:lnTo>
                <a:lnTo>
                  <a:pt x="583911" y="25513"/>
                </a:lnTo>
                <a:lnTo>
                  <a:pt x="576627" y="14165"/>
                </a:lnTo>
                <a:lnTo>
                  <a:pt x="574152" y="601"/>
                </a:lnTo>
                <a:lnTo>
                  <a:pt x="546191" y="56"/>
                </a:lnTo>
                <a:lnTo>
                  <a:pt x="518241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52075" y="1317634"/>
            <a:ext cx="177165" cy="178435"/>
          </a:xfrm>
          <a:custGeom>
            <a:avLst/>
            <a:gdLst/>
            <a:ahLst/>
            <a:cxnLst/>
            <a:rect l="l" t="t" r="r" b="b"/>
            <a:pathLst>
              <a:path w="177165" h="178434">
                <a:moveTo>
                  <a:pt x="86142" y="0"/>
                </a:moveTo>
                <a:lnTo>
                  <a:pt x="46559" y="10201"/>
                </a:lnTo>
                <a:lnTo>
                  <a:pt x="11512" y="45336"/>
                </a:lnTo>
                <a:lnTo>
                  <a:pt x="296" y="82509"/>
                </a:lnTo>
                <a:lnTo>
                  <a:pt x="0" y="96261"/>
                </a:lnTo>
                <a:lnTo>
                  <a:pt x="1603" y="110475"/>
                </a:lnTo>
                <a:lnTo>
                  <a:pt x="19278" y="145936"/>
                </a:lnTo>
                <a:lnTo>
                  <a:pt x="49261" y="169591"/>
                </a:lnTo>
                <a:lnTo>
                  <a:pt x="87270" y="178413"/>
                </a:lnTo>
                <a:lnTo>
                  <a:pt x="100984" y="177535"/>
                </a:lnTo>
                <a:lnTo>
                  <a:pt x="137548" y="162159"/>
                </a:lnTo>
                <a:lnTo>
                  <a:pt x="164111" y="132713"/>
                </a:lnTo>
                <a:lnTo>
                  <a:pt x="176493" y="93713"/>
                </a:lnTo>
                <a:lnTo>
                  <a:pt x="176746" y="79371"/>
                </a:lnTo>
                <a:lnTo>
                  <a:pt x="176551" y="76655"/>
                </a:lnTo>
                <a:lnTo>
                  <a:pt x="157468" y="30669"/>
                </a:lnTo>
                <a:lnTo>
                  <a:pt x="114371" y="3597"/>
                </a:lnTo>
                <a:lnTo>
                  <a:pt x="8614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04248" y="1341019"/>
            <a:ext cx="60325" cy="139700"/>
          </a:xfrm>
          <a:custGeom>
            <a:avLst/>
            <a:gdLst/>
            <a:ahLst/>
            <a:cxnLst/>
            <a:rect l="l" t="t" r="r" b="b"/>
            <a:pathLst>
              <a:path w="60325" h="139700">
                <a:moveTo>
                  <a:pt x="55755" y="123761"/>
                </a:moveTo>
                <a:lnTo>
                  <a:pt x="37600" y="123761"/>
                </a:lnTo>
                <a:lnTo>
                  <a:pt x="39886" y="139687"/>
                </a:lnTo>
                <a:lnTo>
                  <a:pt x="55545" y="137121"/>
                </a:lnTo>
                <a:lnTo>
                  <a:pt x="54008" y="125704"/>
                </a:lnTo>
                <a:lnTo>
                  <a:pt x="55755" y="123761"/>
                </a:lnTo>
                <a:close/>
              </a:path>
              <a:path w="60325" h="139700">
                <a:moveTo>
                  <a:pt x="15438" y="102616"/>
                </a:moveTo>
                <a:lnTo>
                  <a:pt x="10346" y="106807"/>
                </a:lnTo>
                <a:lnTo>
                  <a:pt x="9368" y="118287"/>
                </a:lnTo>
                <a:lnTo>
                  <a:pt x="12873" y="122847"/>
                </a:lnTo>
                <a:lnTo>
                  <a:pt x="23655" y="124460"/>
                </a:lnTo>
                <a:lnTo>
                  <a:pt x="30640" y="124599"/>
                </a:lnTo>
                <a:lnTo>
                  <a:pt x="37600" y="123761"/>
                </a:lnTo>
                <a:lnTo>
                  <a:pt x="55755" y="123761"/>
                </a:lnTo>
                <a:lnTo>
                  <a:pt x="63931" y="114664"/>
                </a:lnTo>
                <a:lnTo>
                  <a:pt x="72696" y="105800"/>
                </a:lnTo>
                <a:lnTo>
                  <a:pt x="73159" y="104660"/>
                </a:lnTo>
                <a:lnTo>
                  <a:pt x="32660" y="104660"/>
                </a:lnTo>
                <a:lnTo>
                  <a:pt x="26462" y="104432"/>
                </a:lnTo>
                <a:lnTo>
                  <a:pt x="15438" y="102616"/>
                </a:lnTo>
                <a:close/>
              </a:path>
              <a:path w="60325" h="139700">
                <a:moveTo>
                  <a:pt x="37765" y="0"/>
                </a:moveTo>
                <a:lnTo>
                  <a:pt x="20861" y="2768"/>
                </a:lnTo>
                <a:lnTo>
                  <a:pt x="22423" y="13385"/>
                </a:lnTo>
                <a:lnTo>
                  <a:pt x="4024" y="33375"/>
                </a:lnTo>
                <a:lnTo>
                  <a:pt x="3933" y="33540"/>
                </a:lnTo>
                <a:lnTo>
                  <a:pt x="0" y="44809"/>
                </a:lnTo>
                <a:lnTo>
                  <a:pt x="479" y="58648"/>
                </a:lnTo>
                <a:lnTo>
                  <a:pt x="7434" y="68828"/>
                </a:lnTo>
                <a:lnTo>
                  <a:pt x="18847" y="75199"/>
                </a:lnTo>
                <a:lnTo>
                  <a:pt x="33828" y="78892"/>
                </a:lnTo>
                <a:lnTo>
                  <a:pt x="46655" y="81051"/>
                </a:lnTo>
                <a:lnTo>
                  <a:pt x="52459" y="84302"/>
                </a:lnTo>
                <a:lnTo>
                  <a:pt x="54199" y="97383"/>
                </a:lnTo>
                <a:lnTo>
                  <a:pt x="48319" y="102057"/>
                </a:lnTo>
                <a:lnTo>
                  <a:pt x="32660" y="104660"/>
                </a:lnTo>
                <a:lnTo>
                  <a:pt x="73159" y="104660"/>
                </a:lnTo>
                <a:lnTo>
                  <a:pt x="77346" y="94361"/>
                </a:lnTo>
                <a:lnTo>
                  <a:pt x="77686" y="80665"/>
                </a:lnTo>
                <a:lnTo>
                  <a:pt x="72581" y="69771"/>
                </a:lnTo>
                <a:lnTo>
                  <a:pt x="62480" y="62111"/>
                </a:lnTo>
                <a:lnTo>
                  <a:pt x="46630" y="57251"/>
                </a:lnTo>
                <a:lnTo>
                  <a:pt x="31669" y="54127"/>
                </a:lnTo>
                <a:lnTo>
                  <a:pt x="25268" y="51676"/>
                </a:lnTo>
                <a:lnTo>
                  <a:pt x="23757" y="41440"/>
                </a:lnTo>
                <a:lnTo>
                  <a:pt x="26602" y="36118"/>
                </a:lnTo>
                <a:lnTo>
                  <a:pt x="43607" y="33375"/>
                </a:lnTo>
                <a:lnTo>
                  <a:pt x="60238" y="33375"/>
                </a:lnTo>
                <a:lnTo>
                  <a:pt x="63457" y="30911"/>
                </a:lnTo>
                <a:lnTo>
                  <a:pt x="64892" y="20040"/>
                </a:lnTo>
                <a:lnTo>
                  <a:pt x="61133" y="15201"/>
                </a:lnTo>
                <a:lnTo>
                  <a:pt x="57196" y="14770"/>
                </a:lnTo>
                <a:lnTo>
                  <a:pt x="39797" y="14770"/>
                </a:lnTo>
                <a:lnTo>
                  <a:pt x="37765" y="0"/>
                </a:lnTo>
                <a:close/>
              </a:path>
              <a:path w="60325" h="139700">
                <a:moveTo>
                  <a:pt x="60238" y="33375"/>
                </a:moveTo>
                <a:lnTo>
                  <a:pt x="43607" y="33375"/>
                </a:lnTo>
                <a:lnTo>
                  <a:pt x="48662" y="33540"/>
                </a:lnTo>
                <a:lnTo>
                  <a:pt x="58314" y="34848"/>
                </a:lnTo>
                <a:lnTo>
                  <a:pt x="60238" y="33375"/>
                </a:lnTo>
                <a:close/>
              </a:path>
              <a:path w="60325" h="139700">
                <a:moveTo>
                  <a:pt x="46058" y="14058"/>
                </a:moveTo>
                <a:lnTo>
                  <a:pt x="39797" y="14770"/>
                </a:lnTo>
                <a:lnTo>
                  <a:pt x="57196" y="14770"/>
                </a:lnTo>
                <a:lnTo>
                  <a:pt x="51291" y="14122"/>
                </a:lnTo>
                <a:lnTo>
                  <a:pt x="46058" y="1405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90130" y="1408635"/>
            <a:ext cx="137795" cy="54610"/>
          </a:xfrm>
          <a:custGeom>
            <a:avLst/>
            <a:gdLst/>
            <a:ahLst/>
            <a:cxnLst/>
            <a:rect l="l" t="t" r="r" b="b"/>
            <a:pathLst>
              <a:path w="137795" h="54609">
                <a:moveTo>
                  <a:pt x="122548" y="0"/>
                </a:moveTo>
                <a:lnTo>
                  <a:pt x="73225" y="11927"/>
                </a:lnTo>
                <a:lnTo>
                  <a:pt x="36484" y="22109"/>
                </a:lnTo>
                <a:lnTo>
                  <a:pt x="0" y="33458"/>
                </a:lnTo>
                <a:lnTo>
                  <a:pt x="4192" y="44891"/>
                </a:lnTo>
                <a:lnTo>
                  <a:pt x="14429" y="54457"/>
                </a:lnTo>
                <a:lnTo>
                  <a:pt x="38847" y="47245"/>
                </a:lnTo>
                <a:lnTo>
                  <a:pt x="63350" y="40448"/>
                </a:lnTo>
                <a:lnTo>
                  <a:pt x="87934" y="34064"/>
                </a:lnTo>
                <a:lnTo>
                  <a:pt x="112596" y="28093"/>
                </a:lnTo>
                <a:lnTo>
                  <a:pt x="137331" y="22537"/>
                </a:lnTo>
                <a:lnTo>
                  <a:pt x="137072" y="21108"/>
                </a:lnTo>
                <a:lnTo>
                  <a:pt x="133442" y="9756"/>
                </a:lnTo>
                <a:lnTo>
                  <a:pt x="122548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51317" y="1371814"/>
            <a:ext cx="136525" cy="27940"/>
          </a:xfrm>
          <a:custGeom>
            <a:avLst/>
            <a:gdLst/>
            <a:ahLst/>
            <a:cxnLst/>
            <a:rect l="l" t="t" r="r" b="b"/>
            <a:pathLst>
              <a:path w="136525" h="27940">
                <a:moveTo>
                  <a:pt x="88744" y="0"/>
                </a:moveTo>
                <a:lnTo>
                  <a:pt x="37986" y="1408"/>
                </a:lnTo>
                <a:lnTo>
                  <a:pt x="0" y="3952"/>
                </a:lnTo>
                <a:lnTo>
                  <a:pt x="1763" y="15992"/>
                </a:lnTo>
                <a:lnTo>
                  <a:pt x="9320" y="27686"/>
                </a:lnTo>
                <a:lnTo>
                  <a:pt x="34669" y="26446"/>
                </a:lnTo>
                <a:lnTo>
                  <a:pt x="60041" y="25635"/>
                </a:lnTo>
                <a:lnTo>
                  <a:pt x="85433" y="25251"/>
                </a:lnTo>
                <a:lnTo>
                  <a:pt x="136266" y="25251"/>
                </a:lnTo>
                <a:lnTo>
                  <a:pt x="136294" y="23876"/>
                </a:lnTo>
                <a:lnTo>
                  <a:pt x="135016" y="12146"/>
                </a:lnTo>
                <a:lnTo>
                  <a:pt x="126863" y="261"/>
                </a:lnTo>
                <a:lnTo>
                  <a:pt x="114153" y="58"/>
                </a:lnTo>
                <a:lnTo>
                  <a:pt x="88744" y="0"/>
                </a:lnTo>
                <a:close/>
              </a:path>
              <a:path w="136525" h="27940">
                <a:moveTo>
                  <a:pt x="136266" y="25251"/>
                </a:moveTo>
                <a:lnTo>
                  <a:pt x="85433" y="25251"/>
                </a:lnTo>
                <a:lnTo>
                  <a:pt x="110839" y="25297"/>
                </a:lnTo>
                <a:lnTo>
                  <a:pt x="136255" y="25770"/>
                </a:lnTo>
                <a:lnTo>
                  <a:pt x="136266" y="25251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33826" y="1371714"/>
            <a:ext cx="796290" cy="350520"/>
          </a:xfrm>
          <a:custGeom>
            <a:avLst/>
            <a:gdLst/>
            <a:ahLst/>
            <a:cxnLst/>
            <a:rect l="l" t="t" r="r" b="b"/>
            <a:pathLst>
              <a:path w="796290" h="350519">
                <a:moveTo>
                  <a:pt x="0" y="350278"/>
                </a:moveTo>
                <a:lnTo>
                  <a:pt x="795908" y="350278"/>
                </a:lnTo>
                <a:lnTo>
                  <a:pt x="795908" y="0"/>
                </a:lnTo>
                <a:lnTo>
                  <a:pt x="0" y="0"/>
                </a:lnTo>
                <a:lnTo>
                  <a:pt x="0" y="35027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63163" y="1402549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522" y="0"/>
                </a:lnTo>
              </a:path>
            </a:pathLst>
          </a:custGeom>
          <a:ln w="28473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72370" y="1465649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820" y="0"/>
                </a:lnTo>
              </a:path>
            </a:pathLst>
          </a:custGeom>
          <a:ln w="10299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00098" y="1493486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75613" y="0"/>
                </a:moveTo>
                <a:lnTo>
                  <a:pt x="29050" y="14876"/>
                </a:lnTo>
                <a:lnTo>
                  <a:pt x="2969" y="52463"/>
                </a:lnTo>
                <a:lnTo>
                  <a:pt x="0" y="75453"/>
                </a:lnTo>
                <a:lnTo>
                  <a:pt x="1227" y="87383"/>
                </a:lnTo>
                <a:lnTo>
                  <a:pt x="16428" y="122805"/>
                </a:lnTo>
                <a:lnTo>
                  <a:pt x="54007" y="146654"/>
                </a:lnTo>
                <a:lnTo>
                  <a:pt x="76924" y="148703"/>
                </a:lnTo>
                <a:lnTo>
                  <a:pt x="88897" y="147036"/>
                </a:lnTo>
                <a:lnTo>
                  <a:pt x="125100" y="130508"/>
                </a:lnTo>
                <a:lnTo>
                  <a:pt x="148281" y="89282"/>
                </a:lnTo>
                <a:lnTo>
                  <a:pt x="149630" y="77524"/>
                </a:lnTo>
                <a:lnTo>
                  <a:pt x="149119" y="65651"/>
                </a:lnTo>
                <a:lnTo>
                  <a:pt x="128452" y="22501"/>
                </a:lnTo>
                <a:lnTo>
                  <a:pt x="87340" y="1006"/>
                </a:lnTo>
                <a:lnTo>
                  <a:pt x="756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11391" y="1505242"/>
            <a:ext cx="126279" cy="126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48977" y="1522406"/>
            <a:ext cx="45720" cy="90805"/>
          </a:xfrm>
          <a:custGeom>
            <a:avLst/>
            <a:gdLst/>
            <a:ahLst/>
            <a:cxnLst/>
            <a:rect l="l" t="t" r="r" b="b"/>
            <a:pathLst>
              <a:path w="45720" h="90805">
                <a:moveTo>
                  <a:pt x="45381" y="80200"/>
                </a:moveTo>
                <a:lnTo>
                  <a:pt x="30100" y="80200"/>
                </a:lnTo>
                <a:lnTo>
                  <a:pt x="32843" y="90373"/>
                </a:lnTo>
                <a:lnTo>
                  <a:pt x="43334" y="87528"/>
                </a:lnTo>
                <a:lnTo>
                  <a:pt x="45381" y="80200"/>
                </a:lnTo>
                <a:close/>
              </a:path>
              <a:path w="45720" h="90805">
                <a:moveTo>
                  <a:pt x="13641" y="67919"/>
                </a:moveTo>
                <a:lnTo>
                  <a:pt x="10517" y="70929"/>
                </a:lnTo>
                <a:lnTo>
                  <a:pt x="10618" y="78435"/>
                </a:lnTo>
                <a:lnTo>
                  <a:pt x="13273" y="81203"/>
                </a:lnTo>
                <a:lnTo>
                  <a:pt x="20702" y="81584"/>
                </a:lnTo>
                <a:lnTo>
                  <a:pt x="25439" y="81229"/>
                </a:lnTo>
                <a:lnTo>
                  <a:pt x="30100" y="80200"/>
                </a:lnTo>
                <a:lnTo>
                  <a:pt x="45381" y="80200"/>
                </a:lnTo>
                <a:lnTo>
                  <a:pt x="47728" y="71798"/>
                </a:lnTo>
                <a:lnTo>
                  <a:pt x="49769" y="68414"/>
                </a:lnTo>
                <a:lnTo>
                  <a:pt x="21147" y="68414"/>
                </a:lnTo>
                <a:lnTo>
                  <a:pt x="13641" y="67919"/>
                </a:lnTo>
                <a:close/>
              </a:path>
              <a:path w="45720" h="90805">
                <a:moveTo>
                  <a:pt x="20245" y="0"/>
                </a:moveTo>
                <a:lnTo>
                  <a:pt x="9755" y="2844"/>
                </a:lnTo>
                <a:lnTo>
                  <a:pt x="5913" y="17404"/>
                </a:lnTo>
                <a:lnTo>
                  <a:pt x="0" y="27193"/>
                </a:lnTo>
                <a:lnTo>
                  <a:pt x="689" y="40092"/>
                </a:lnTo>
                <a:lnTo>
                  <a:pt x="9624" y="48447"/>
                </a:lnTo>
                <a:lnTo>
                  <a:pt x="24131" y="51358"/>
                </a:lnTo>
                <a:lnTo>
                  <a:pt x="32780" y="51892"/>
                </a:lnTo>
                <a:lnTo>
                  <a:pt x="36907" y="53530"/>
                </a:lnTo>
                <a:lnTo>
                  <a:pt x="39155" y="61887"/>
                </a:lnTo>
                <a:lnTo>
                  <a:pt x="35625" y="65366"/>
                </a:lnTo>
                <a:lnTo>
                  <a:pt x="25325" y="68160"/>
                </a:lnTo>
                <a:lnTo>
                  <a:pt x="21147" y="68414"/>
                </a:lnTo>
                <a:lnTo>
                  <a:pt x="49769" y="68414"/>
                </a:lnTo>
                <a:lnTo>
                  <a:pt x="53777" y="61767"/>
                </a:lnTo>
                <a:lnTo>
                  <a:pt x="53316" y="49240"/>
                </a:lnTo>
                <a:lnTo>
                  <a:pt x="45684" y="40206"/>
                </a:lnTo>
                <a:lnTo>
                  <a:pt x="30786" y="36448"/>
                </a:lnTo>
                <a:lnTo>
                  <a:pt x="20766" y="35483"/>
                </a:lnTo>
                <a:lnTo>
                  <a:pt x="16410" y="34251"/>
                </a:lnTo>
                <a:lnTo>
                  <a:pt x="14644" y="27724"/>
                </a:lnTo>
                <a:lnTo>
                  <a:pt x="16067" y="24117"/>
                </a:lnTo>
                <a:lnTo>
                  <a:pt x="26824" y="21208"/>
                </a:lnTo>
                <a:lnTo>
                  <a:pt x="30087" y="20954"/>
                </a:lnTo>
                <a:lnTo>
                  <a:pt x="36578" y="20954"/>
                </a:lnTo>
                <a:lnTo>
                  <a:pt x="39397" y="18148"/>
                </a:lnTo>
                <a:lnTo>
                  <a:pt x="39308" y="11010"/>
                </a:lnTo>
                <a:lnTo>
                  <a:pt x="37706" y="9423"/>
                </a:lnTo>
                <a:lnTo>
                  <a:pt x="22798" y="9423"/>
                </a:lnTo>
                <a:lnTo>
                  <a:pt x="20245" y="0"/>
                </a:lnTo>
                <a:close/>
              </a:path>
              <a:path w="45720" h="90805">
                <a:moveTo>
                  <a:pt x="36578" y="20954"/>
                </a:moveTo>
                <a:lnTo>
                  <a:pt x="30087" y="20954"/>
                </a:lnTo>
                <a:lnTo>
                  <a:pt x="36425" y="21107"/>
                </a:lnTo>
                <a:lnTo>
                  <a:pt x="36578" y="20954"/>
                </a:lnTo>
                <a:close/>
              </a:path>
              <a:path w="45720" h="90805">
                <a:moveTo>
                  <a:pt x="36450" y="8178"/>
                </a:moveTo>
                <a:lnTo>
                  <a:pt x="30075" y="8204"/>
                </a:lnTo>
                <a:lnTo>
                  <a:pt x="26735" y="8547"/>
                </a:lnTo>
                <a:lnTo>
                  <a:pt x="22798" y="9423"/>
                </a:lnTo>
                <a:lnTo>
                  <a:pt x="37706" y="9423"/>
                </a:lnTo>
                <a:lnTo>
                  <a:pt x="36450" y="8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53728" y="1400128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61281" y="0"/>
                </a:moveTo>
                <a:lnTo>
                  <a:pt x="26269" y="17285"/>
                </a:lnTo>
                <a:lnTo>
                  <a:pt x="4380" y="52403"/>
                </a:lnTo>
                <a:lnTo>
                  <a:pt x="0" y="83968"/>
                </a:lnTo>
                <a:lnTo>
                  <a:pt x="3071" y="97358"/>
                </a:lnTo>
                <a:lnTo>
                  <a:pt x="25668" y="130419"/>
                </a:lnTo>
                <a:lnTo>
                  <a:pt x="64475" y="147849"/>
                </a:lnTo>
                <a:lnTo>
                  <a:pt x="80153" y="149081"/>
                </a:lnTo>
                <a:lnTo>
                  <a:pt x="94327" y="146666"/>
                </a:lnTo>
                <a:lnTo>
                  <a:pt x="129589" y="125376"/>
                </a:lnTo>
                <a:lnTo>
                  <a:pt x="148422" y="88549"/>
                </a:lnTo>
                <a:lnTo>
                  <a:pt x="149818" y="74049"/>
                </a:lnTo>
                <a:lnTo>
                  <a:pt x="149766" y="71230"/>
                </a:lnTo>
                <a:lnTo>
                  <a:pt x="138074" y="34618"/>
                </a:lnTo>
                <a:lnTo>
                  <a:pt x="107712" y="9008"/>
                </a:lnTo>
                <a:lnTo>
                  <a:pt x="61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65185" y="1411055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5" h="126365">
                <a:moveTo>
                  <a:pt x="62007" y="0"/>
                </a:moveTo>
                <a:lnTo>
                  <a:pt x="23181" y="14302"/>
                </a:lnTo>
                <a:lnTo>
                  <a:pt x="1630" y="49313"/>
                </a:lnTo>
                <a:lnTo>
                  <a:pt x="0" y="63936"/>
                </a:lnTo>
                <a:lnTo>
                  <a:pt x="1820" y="78247"/>
                </a:lnTo>
                <a:lnTo>
                  <a:pt x="23981" y="112584"/>
                </a:lnTo>
                <a:lnTo>
                  <a:pt x="63573" y="126252"/>
                </a:lnTo>
                <a:lnTo>
                  <a:pt x="77957" y="124501"/>
                </a:lnTo>
                <a:lnTo>
                  <a:pt x="112498" y="102466"/>
                </a:lnTo>
                <a:lnTo>
                  <a:pt x="126164" y="63936"/>
                </a:lnTo>
                <a:lnTo>
                  <a:pt x="126243" y="61751"/>
                </a:lnTo>
                <a:lnTo>
                  <a:pt x="124319" y="47552"/>
                </a:lnTo>
                <a:lnTo>
                  <a:pt x="101967" y="13522"/>
                </a:lnTo>
                <a:lnTo>
                  <a:pt x="62007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97426" y="1429802"/>
            <a:ext cx="62230" cy="88900"/>
          </a:xfrm>
          <a:custGeom>
            <a:avLst/>
            <a:gdLst/>
            <a:ahLst/>
            <a:cxnLst/>
            <a:rect l="l" t="t" r="r" b="b"/>
            <a:pathLst>
              <a:path w="62229" h="88900">
                <a:moveTo>
                  <a:pt x="8521" y="55498"/>
                </a:moveTo>
                <a:lnTo>
                  <a:pt x="4241" y="56159"/>
                </a:lnTo>
                <a:lnTo>
                  <a:pt x="0" y="62369"/>
                </a:lnTo>
                <a:lnTo>
                  <a:pt x="584" y="66166"/>
                </a:lnTo>
                <a:lnTo>
                  <a:pt x="6438" y="70751"/>
                </a:lnTo>
                <a:lnTo>
                  <a:pt x="10528" y="73177"/>
                </a:lnTo>
                <a:lnTo>
                  <a:pt x="14935" y="75006"/>
                </a:lnTo>
                <a:lnTo>
                  <a:pt x="11341" y="84912"/>
                </a:lnTo>
                <a:lnTo>
                  <a:pt x="21564" y="88620"/>
                </a:lnTo>
                <a:lnTo>
                  <a:pt x="34901" y="78104"/>
                </a:lnTo>
                <a:lnTo>
                  <a:pt x="45276" y="72663"/>
                </a:lnTo>
                <a:lnTo>
                  <a:pt x="49040" y="66039"/>
                </a:lnTo>
                <a:lnTo>
                  <a:pt x="27978" y="66039"/>
                </a:lnTo>
                <a:lnTo>
                  <a:pt x="17957" y="62407"/>
                </a:lnTo>
                <a:lnTo>
                  <a:pt x="14389" y="60210"/>
                </a:lnTo>
                <a:lnTo>
                  <a:pt x="8521" y="55498"/>
                </a:lnTo>
                <a:close/>
              </a:path>
              <a:path w="62229" h="88900">
                <a:moveTo>
                  <a:pt x="42722" y="0"/>
                </a:moveTo>
                <a:lnTo>
                  <a:pt x="30844" y="9807"/>
                </a:lnTo>
                <a:lnTo>
                  <a:pt x="20557" y="15162"/>
                </a:lnTo>
                <a:lnTo>
                  <a:pt x="13652" y="28237"/>
                </a:lnTo>
                <a:lnTo>
                  <a:pt x="17263" y="38546"/>
                </a:lnTo>
                <a:lnTo>
                  <a:pt x="26619" y="47967"/>
                </a:lnTo>
                <a:lnTo>
                  <a:pt x="33401" y="53378"/>
                </a:lnTo>
                <a:lnTo>
                  <a:pt x="35826" y="57086"/>
                </a:lnTo>
                <a:lnTo>
                  <a:pt x="32880" y="65227"/>
                </a:lnTo>
                <a:lnTo>
                  <a:pt x="27978" y="66039"/>
                </a:lnTo>
                <a:lnTo>
                  <a:pt x="49040" y="66039"/>
                </a:lnTo>
                <a:lnTo>
                  <a:pt x="52193" y="60491"/>
                </a:lnTo>
                <a:lnTo>
                  <a:pt x="50066" y="50060"/>
                </a:lnTo>
                <a:lnTo>
                  <a:pt x="40627" y="39598"/>
                </a:lnTo>
                <a:lnTo>
                  <a:pt x="32981" y="33045"/>
                </a:lnTo>
                <a:lnTo>
                  <a:pt x="30124" y="29527"/>
                </a:lnTo>
                <a:lnTo>
                  <a:pt x="32423" y="23164"/>
                </a:lnTo>
                <a:lnTo>
                  <a:pt x="35687" y="21043"/>
                </a:lnTo>
                <a:lnTo>
                  <a:pt x="61746" y="21043"/>
                </a:lnTo>
                <a:lnTo>
                  <a:pt x="61506" y="19697"/>
                </a:lnTo>
                <a:lnTo>
                  <a:pt x="56273" y="16065"/>
                </a:lnTo>
                <a:lnTo>
                  <a:pt x="53340" y="14414"/>
                </a:lnTo>
                <a:lnTo>
                  <a:pt x="49618" y="12877"/>
                </a:lnTo>
                <a:lnTo>
                  <a:pt x="52946" y="3695"/>
                </a:lnTo>
                <a:lnTo>
                  <a:pt x="42722" y="0"/>
                </a:lnTo>
                <a:close/>
              </a:path>
              <a:path w="62229" h="88900">
                <a:moveTo>
                  <a:pt x="61746" y="21043"/>
                </a:moveTo>
                <a:lnTo>
                  <a:pt x="35687" y="21043"/>
                </a:lnTo>
                <a:lnTo>
                  <a:pt x="46139" y="24828"/>
                </a:lnTo>
                <a:lnTo>
                  <a:pt x="48958" y="26504"/>
                </a:lnTo>
                <a:lnTo>
                  <a:pt x="54076" y="30276"/>
                </a:lnTo>
                <a:lnTo>
                  <a:pt x="58191" y="29565"/>
                </a:lnTo>
                <a:lnTo>
                  <a:pt x="62217" y="23672"/>
                </a:lnTo>
                <a:lnTo>
                  <a:pt x="61746" y="21043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46932" y="1517561"/>
            <a:ext cx="340995" cy="182880"/>
          </a:xfrm>
          <a:custGeom>
            <a:avLst/>
            <a:gdLst/>
            <a:ahLst/>
            <a:cxnLst/>
            <a:rect l="l" t="t" r="r" b="b"/>
            <a:pathLst>
              <a:path w="340995" h="182880">
                <a:moveTo>
                  <a:pt x="340753" y="182625"/>
                </a:moveTo>
                <a:lnTo>
                  <a:pt x="0" y="182625"/>
                </a:lnTo>
                <a:lnTo>
                  <a:pt x="0" y="0"/>
                </a:lnTo>
                <a:lnTo>
                  <a:pt x="340753" y="0"/>
                </a:lnTo>
                <a:lnTo>
                  <a:pt x="340753" y="18262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91445" y="1616341"/>
            <a:ext cx="238290" cy="105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78592" y="1716277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0" y="0"/>
                </a:moveTo>
                <a:lnTo>
                  <a:pt x="2224430" y="0"/>
                </a:lnTo>
              </a:path>
            </a:pathLst>
          </a:custGeom>
          <a:ln w="1410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13574" y="1680297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09441" y="1650744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33307" y="1621191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30" y="22936"/>
                </a:lnTo>
                <a:lnTo>
                  <a:pt x="232930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1983" y="604922"/>
            <a:ext cx="742658" cy="1118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28211" y="338089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92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39614" y="355036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49650" y="42772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58" y="44627"/>
                </a:moveTo>
                <a:lnTo>
                  <a:pt x="27266" y="44627"/>
                </a:lnTo>
                <a:lnTo>
                  <a:pt x="43091" y="53467"/>
                </a:lnTo>
                <a:lnTo>
                  <a:pt x="45046" y="52120"/>
                </a:lnTo>
                <a:lnTo>
                  <a:pt x="43958" y="44627"/>
                </a:lnTo>
                <a:close/>
              </a:path>
              <a:path w="45084" h="53975">
                <a:moveTo>
                  <a:pt x="27228" y="0"/>
                </a:moveTo>
                <a:lnTo>
                  <a:pt x="18783" y="16052"/>
                </a:lnTo>
                <a:lnTo>
                  <a:pt x="787" y="18199"/>
                </a:lnTo>
                <a:lnTo>
                  <a:pt x="0" y="20434"/>
                </a:lnTo>
                <a:lnTo>
                  <a:pt x="12649" y="33413"/>
                </a:lnTo>
                <a:lnTo>
                  <a:pt x="9118" y="51206"/>
                </a:lnTo>
                <a:lnTo>
                  <a:pt x="10998" y="52654"/>
                </a:lnTo>
                <a:lnTo>
                  <a:pt x="27266" y="44627"/>
                </a:lnTo>
                <a:lnTo>
                  <a:pt x="43958" y="44627"/>
                </a:lnTo>
                <a:lnTo>
                  <a:pt x="42443" y="34188"/>
                </a:lnTo>
                <a:lnTo>
                  <a:pt x="55740" y="21869"/>
                </a:lnTo>
                <a:lnTo>
                  <a:pt x="55067" y="19596"/>
                </a:lnTo>
                <a:lnTo>
                  <a:pt x="37198" y="16522"/>
                </a:lnTo>
                <a:lnTo>
                  <a:pt x="30365" y="1752"/>
                </a:lnTo>
                <a:lnTo>
                  <a:pt x="29603" y="63"/>
                </a:lnTo>
                <a:lnTo>
                  <a:pt x="2722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12590" y="29357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23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53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29603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75055" y="168083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70994" y="165180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94434" y="1622780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70236" y="1593749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66176" y="156472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89616" y="153570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55678" y="535713"/>
            <a:ext cx="163830" cy="163195"/>
          </a:xfrm>
          <a:custGeom>
            <a:avLst/>
            <a:gdLst/>
            <a:ahLst/>
            <a:cxnLst/>
            <a:rect l="l" t="t" r="r" b="b"/>
            <a:pathLst>
              <a:path w="163829" h="163195">
                <a:moveTo>
                  <a:pt x="83566" y="0"/>
                </a:moveTo>
                <a:lnTo>
                  <a:pt x="38997" y="13420"/>
                </a:lnTo>
                <a:lnTo>
                  <a:pt x="10243" y="41241"/>
                </a:lnTo>
                <a:lnTo>
                  <a:pt x="0" y="75374"/>
                </a:lnTo>
                <a:lnTo>
                  <a:pt x="46" y="87132"/>
                </a:lnTo>
                <a:lnTo>
                  <a:pt x="16949" y="131176"/>
                </a:lnTo>
                <a:lnTo>
                  <a:pt x="56168" y="159213"/>
                </a:lnTo>
                <a:lnTo>
                  <a:pt x="78723" y="162908"/>
                </a:lnTo>
                <a:lnTo>
                  <a:pt x="90187" y="162246"/>
                </a:lnTo>
                <a:lnTo>
                  <a:pt x="133771" y="142845"/>
                </a:lnTo>
                <a:lnTo>
                  <a:pt x="157568" y="111997"/>
                </a:lnTo>
                <a:lnTo>
                  <a:pt x="163342" y="76776"/>
                </a:lnTo>
                <a:lnTo>
                  <a:pt x="161816" y="65032"/>
                </a:lnTo>
                <a:lnTo>
                  <a:pt x="139290" y="23303"/>
                </a:lnTo>
                <a:lnTo>
                  <a:pt x="105955" y="3305"/>
                </a:lnTo>
                <a:lnTo>
                  <a:pt x="83566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68969" y="548772"/>
            <a:ext cx="137160" cy="136525"/>
          </a:xfrm>
          <a:custGeom>
            <a:avLst/>
            <a:gdLst/>
            <a:ahLst/>
            <a:cxnLst/>
            <a:rect l="l" t="t" r="r" b="b"/>
            <a:pathLst>
              <a:path w="137159" h="136525">
                <a:moveTo>
                  <a:pt x="72488" y="0"/>
                </a:moveTo>
                <a:lnTo>
                  <a:pt x="28006" y="13945"/>
                </a:lnTo>
                <a:lnTo>
                  <a:pt x="1190" y="54197"/>
                </a:lnTo>
                <a:lnTo>
                  <a:pt x="0" y="65439"/>
                </a:lnTo>
                <a:lnTo>
                  <a:pt x="790" y="76800"/>
                </a:lnTo>
                <a:lnTo>
                  <a:pt x="23989" y="119426"/>
                </a:lnTo>
                <a:lnTo>
                  <a:pt x="66990" y="136513"/>
                </a:lnTo>
                <a:lnTo>
                  <a:pt x="78184" y="135341"/>
                </a:lnTo>
                <a:lnTo>
                  <a:pt x="120644" y="110452"/>
                </a:lnTo>
                <a:lnTo>
                  <a:pt x="136878" y="64048"/>
                </a:lnTo>
                <a:lnTo>
                  <a:pt x="135121" y="52343"/>
                </a:lnTo>
                <a:lnTo>
                  <a:pt x="108678" y="12765"/>
                </a:lnTo>
                <a:lnTo>
                  <a:pt x="72488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105238" y="571698"/>
            <a:ext cx="65405" cy="88900"/>
          </a:xfrm>
          <a:custGeom>
            <a:avLst/>
            <a:gdLst/>
            <a:ahLst/>
            <a:cxnLst/>
            <a:rect l="l" t="t" r="r" b="b"/>
            <a:pathLst>
              <a:path w="65404" h="88900">
                <a:moveTo>
                  <a:pt x="64068" y="79070"/>
                </a:moveTo>
                <a:lnTo>
                  <a:pt x="48804" y="79070"/>
                </a:lnTo>
                <a:lnTo>
                  <a:pt x="55230" y="88569"/>
                </a:lnTo>
                <a:lnTo>
                  <a:pt x="65034" y="81940"/>
                </a:lnTo>
                <a:lnTo>
                  <a:pt x="64068" y="79070"/>
                </a:lnTo>
                <a:close/>
              </a:path>
              <a:path w="65404" h="88900">
                <a:moveTo>
                  <a:pt x="65320" y="48971"/>
                </a:moveTo>
                <a:lnTo>
                  <a:pt x="41565" y="48971"/>
                </a:lnTo>
                <a:lnTo>
                  <a:pt x="46391" y="49212"/>
                </a:lnTo>
                <a:lnTo>
                  <a:pt x="51661" y="57023"/>
                </a:lnTo>
                <a:lnTo>
                  <a:pt x="49261" y="61849"/>
                </a:lnTo>
                <a:lnTo>
                  <a:pt x="39647" y="68364"/>
                </a:lnTo>
                <a:lnTo>
                  <a:pt x="35431" y="70104"/>
                </a:lnTo>
                <a:lnTo>
                  <a:pt x="27531" y="72237"/>
                </a:lnTo>
                <a:lnTo>
                  <a:pt x="25372" y="76441"/>
                </a:lnTo>
                <a:lnTo>
                  <a:pt x="28128" y="84137"/>
                </a:lnTo>
                <a:lnTo>
                  <a:pt x="31849" y="86055"/>
                </a:lnTo>
                <a:lnTo>
                  <a:pt x="39622" y="83820"/>
                </a:lnTo>
                <a:lnTo>
                  <a:pt x="44384" y="81775"/>
                </a:lnTo>
                <a:lnTo>
                  <a:pt x="48804" y="79070"/>
                </a:lnTo>
                <a:lnTo>
                  <a:pt x="64068" y="79070"/>
                </a:lnTo>
                <a:lnTo>
                  <a:pt x="60679" y="69010"/>
                </a:lnTo>
                <a:lnTo>
                  <a:pt x="65765" y="59195"/>
                </a:lnTo>
                <a:lnTo>
                  <a:pt x="65320" y="48971"/>
                </a:lnTo>
                <a:close/>
              </a:path>
              <a:path w="65404" h="88900">
                <a:moveTo>
                  <a:pt x="10323" y="0"/>
                </a:moveTo>
                <a:lnTo>
                  <a:pt x="518" y="6629"/>
                </a:lnTo>
                <a:lnTo>
                  <a:pt x="5095" y="18136"/>
                </a:lnTo>
                <a:lnTo>
                  <a:pt x="0" y="27620"/>
                </a:lnTo>
                <a:lnTo>
                  <a:pt x="463" y="38396"/>
                </a:lnTo>
                <a:lnTo>
                  <a:pt x="7386" y="50690"/>
                </a:lnTo>
                <a:lnTo>
                  <a:pt x="18577" y="53708"/>
                </a:lnTo>
                <a:lnTo>
                  <a:pt x="32472" y="51485"/>
                </a:lnTo>
                <a:lnTo>
                  <a:pt x="41565" y="48971"/>
                </a:lnTo>
                <a:lnTo>
                  <a:pt x="65320" y="48971"/>
                </a:lnTo>
                <a:lnTo>
                  <a:pt x="65287" y="48210"/>
                </a:lnTo>
                <a:lnTo>
                  <a:pt x="59075" y="36614"/>
                </a:lnTo>
                <a:lnTo>
                  <a:pt x="18476" y="36614"/>
                </a:lnTo>
                <a:lnTo>
                  <a:pt x="14349" y="30518"/>
                </a:lnTo>
                <a:lnTo>
                  <a:pt x="14552" y="26289"/>
                </a:lnTo>
                <a:lnTo>
                  <a:pt x="24585" y="19507"/>
                </a:lnTo>
                <a:lnTo>
                  <a:pt x="27862" y="18084"/>
                </a:lnTo>
                <a:lnTo>
                  <a:pt x="34440" y="16002"/>
                </a:lnTo>
                <a:lnTo>
                  <a:pt x="36447" y="11912"/>
                </a:lnTo>
                <a:lnTo>
                  <a:pt x="35339" y="8801"/>
                </a:lnTo>
                <a:lnTo>
                  <a:pt x="16279" y="8801"/>
                </a:lnTo>
                <a:lnTo>
                  <a:pt x="10323" y="0"/>
                </a:lnTo>
                <a:close/>
              </a:path>
              <a:path w="65404" h="88900">
                <a:moveTo>
                  <a:pt x="48531" y="32097"/>
                </a:moveTo>
                <a:lnTo>
                  <a:pt x="34059" y="33794"/>
                </a:lnTo>
                <a:lnTo>
                  <a:pt x="23391" y="36347"/>
                </a:lnTo>
                <a:lnTo>
                  <a:pt x="18476" y="36614"/>
                </a:lnTo>
                <a:lnTo>
                  <a:pt x="59075" y="36614"/>
                </a:lnTo>
                <a:lnTo>
                  <a:pt x="58768" y="36041"/>
                </a:lnTo>
                <a:lnTo>
                  <a:pt x="48531" y="32097"/>
                </a:lnTo>
                <a:close/>
              </a:path>
              <a:path w="65404" h="88900">
                <a:moveTo>
                  <a:pt x="29894" y="2692"/>
                </a:moveTo>
                <a:lnTo>
                  <a:pt x="23340" y="4965"/>
                </a:lnTo>
                <a:lnTo>
                  <a:pt x="20026" y="6502"/>
                </a:lnTo>
                <a:lnTo>
                  <a:pt x="16279" y="8801"/>
                </a:lnTo>
                <a:lnTo>
                  <a:pt x="35339" y="8801"/>
                </a:lnTo>
                <a:lnTo>
                  <a:pt x="33843" y="4597"/>
                </a:lnTo>
                <a:lnTo>
                  <a:pt x="29894" y="269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22520" y="72924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30">
                <a:moveTo>
                  <a:pt x="85344" y="0"/>
                </a:moveTo>
                <a:lnTo>
                  <a:pt x="37506" y="13079"/>
                </a:lnTo>
                <a:lnTo>
                  <a:pt x="5700" y="51943"/>
                </a:lnTo>
                <a:lnTo>
                  <a:pt x="0" y="77881"/>
                </a:lnTo>
                <a:lnTo>
                  <a:pt x="387" y="90716"/>
                </a:lnTo>
                <a:lnTo>
                  <a:pt x="20427" y="135889"/>
                </a:lnTo>
                <a:lnTo>
                  <a:pt x="64288" y="161792"/>
                </a:lnTo>
                <a:lnTo>
                  <a:pt x="77407" y="163584"/>
                </a:lnTo>
                <a:lnTo>
                  <a:pt x="90304" y="163270"/>
                </a:lnTo>
                <a:lnTo>
                  <a:pt x="135698" y="143457"/>
                </a:lnTo>
                <a:lnTo>
                  <a:pt x="161644" y="99965"/>
                </a:lnTo>
                <a:lnTo>
                  <a:pt x="163632" y="85031"/>
                </a:lnTo>
                <a:lnTo>
                  <a:pt x="163136" y="72287"/>
                </a:lnTo>
                <a:lnTo>
                  <a:pt x="142764" y="27457"/>
                </a:lnTo>
                <a:lnTo>
                  <a:pt x="111322" y="5633"/>
                </a:lnTo>
                <a:lnTo>
                  <a:pt x="8534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35817" y="742397"/>
            <a:ext cx="137160" cy="137795"/>
          </a:xfrm>
          <a:custGeom>
            <a:avLst/>
            <a:gdLst/>
            <a:ahLst/>
            <a:cxnLst/>
            <a:rect l="l" t="t" r="r" b="b"/>
            <a:pathLst>
              <a:path w="137159" h="137794">
                <a:moveTo>
                  <a:pt x="71034" y="0"/>
                </a:moveTo>
                <a:lnTo>
                  <a:pt x="26655" y="15673"/>
                </a:lnTo>
                <a:lnTo>
                  <a:pt x="4242" y="48640"/>
                </a:lnTo>
                <a:lnTo>
                  <a:pt x="0" y="63328"/>
                </a:lnTo>
                <a:lnTo>
                  <a:pt x="191" y="75737"/>
                </a:lnTo>
                <a:lnTo>
                  <a:pt x="22528" y="118531"/>
                </a:lnTo>
                <a:lnTo>
                  <a:pt x="58944" y="136704"/>
                </a:lnTo>
                <a:lnTo>
                  <a:pt x="71963" y="137298"/>
                </a:lnTo>
                <a:lnTo>
                  <a:pt x="84562" y="135480"/>
                </a:lnTo>
                <a:lnTo>
                  <a:pt x="125101" y="107652"/>
                </a:lnTo>
                <a:lnTo>
                  <a:pt x="137122" y="64888"/>
                </a:lnTo>
                <a:lnTo>
                  <a:pt x="135249" y="52346"/>
                </a:lnTo>
                <a:lnTo>
                  <a:pt x="107213" y="11968"/>
                </a:lnTo>
                <a:lnTo>
                  <a:pt x="71034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6915" y="766813"/>
            <a:ext cx="76200" cy="89535"/>
          </a:xfrm>
          <a:custGeom>
            <a:avLst/>
            <a:gdLst/>
            <a:ahLst/>
            <a:cxnLst/>
            <a:rect l="l" t="t" r="r" b="b"/>
            <a:pathLst>
              <a:path w="76200" h="89534">
                <a:moveTo>
                  <a:pt x="6286" y="50330"/>
                </a:moveTo>
                <a:lnTo>
                  <a:pt x="292" y="55892"/>
                </a:lnTo>
                <a:lnTo>
                  <a:pt x="0" y="60058"/>
                </a:lnTo>
                <a:lnTo>
                  <a:pt x="5105" y="66332"/>
                </a:lnTo>
                <a:lnTo>
                  <a:pt x="8851" y="69900"/>
                </a:lnTo>
                <a:lnTo>
                  <a:pt x="13081" y="72898"/>
                </a:lnTo>
                <a:lnTo>
                  <a:pt x="6883" y="82550"/>
                </a:lnTo>
                <a:lnTo>
                  <a:pt x="16840" y="88950"/>
                </a:lnTo>
                <a:lnTo>
                  <a:pt x="26808" y="79798"/>
                </a:lnTo>
                <a:lnTo>
                  <a:pt x="39653" y="79798"/>
                </a:lnTo>
                <a:lnTo>
                  <a:pt x="47946" y="75712"/>
                </a:lnTo>
                <a:lnTo>
                  <a:pt x="54848" y="66852"/>
                </a:lnTo>
                <a:lnTo>
                  <a:pt x="34493" y="66852"/>
                </a:lnTo>
                <a:lnTo>
                  <a:pt x="29083" y="66535"/>
                </a:lnTo>
                <a:lnTo>
                  <a:pt x="19329" y="60261"/>
                </a:lnTo>
                <a:lnTo>
                  <a:pt x="16078" y="57073"/>
                </a:lnTo>
                <a:lnTo>
                  <a:pt x="10985" y="50660"/>
                </a:lnTo>
                <a:lnTo>
                  <a:pt x="6286" y="50330"/>
                </a:lnTo>
                <a:close/>
              </a:path>
              <a:path w="76200" h="89534">
                <a:moveTo>
                  <a:pt x="39653" y="79798"/>
                </a:moveTo>
                <a:lnTo>
                  <a:pt x="26808" y="79798"/>
                </a:lnTo>
                <a:lnTo>
                  <a:pt x="37922" y="80651"/>
                </a:lnTo>
                <a:lnTo>
                  <a:pt x="39653" y="79798"/>
                </a:lnTo>
                <a:close/>
              </a:path>
              <a:path w="76200" h="89534">
                <a:moveTo>
                  <a:pt x="41328" y="7847"/>
                </a:moveTo>
                <a:lnTo>
                  <a:pt x="31458" y="12922"/>
                </a:lnTo>
                <a:lnTo>
                  <a:pt x="22672" y="25290"/>
                </a:lnTo>
                <a:lnTo>
                  <a:pt x="24872" y="35964"/>
                </a:lnTo>
                <a:lnTo>
                  <a:pt x="32016" y="47028"/>
                </a:lnTo>
                <a:lnTo>
                  <a:pt x="37896" y="54394"/>
                </a:lnTo>
                <a:lnTo>
                  <a:pt x="39585" y="58928"/>
                </a:lnTo>
                <a:lnTo>
                  <a:pt x="34493" y="66852"/>
                </a:lnTo>
                <a:lnTo>
                  <a:pt x="54848" y="66852"/>
                </a:lnTo>
                <a:lnTo>
                  <a:pt x="56743" y="64420"/>
                </a:lnTo>
                <a:lnTo>
                  <a:pt x="56024" y="53775"/>
                </a:lnTo>
                <a:lnTo>
                  <a:pt x="48895" y="41529"/>
                </a:lnTo>
                <a:lnTo>
                  <a:pt x="42367" y="32727"/>
                </a:lnTo>
                <a:lnTo>
                  <a:pt x="40182" y="28308"/>
                </a:lnTo>
                <a:lnTo>
                  <a:pt x="44157" y="22110"/>
                </a:lnTo>
                <a:lnTo>
                  <a:pt x="48120" y="20637"/>
                </a:lnTo>
                <a:lnTo>
                  <a:pt x="71461" y="20637"/>
                </a:lnTo>
                <a:lnTo>
                  <a:pt x="71183" y="20332"/>
                </a:lnTo>
                <a:lnTo>
                  <a:pt x="68465" y="17881"/>
                </a:lnTo>
                <a:lnTo>
                  <a:pt x="64884" y="15341"/>
                </a:lnTo>
                <a:lnTo>
                  <a:pt x="69064" y="8830"/>
                </a:lnTo>
                <a:lnTo>
                  <a:pt x="52174" y="8830"/>
                </a:lnTo>
                <a:lnTo>
                  <a:pt x="41328" y="7847"/>
                </a:lnTo>
                <a:close/>
              </a:path>
              <a:path w="76200" h="89534">
                <a:moveTo>
                  <a:pt x="71461" y="20637"/>
                </a:moveTo>
                <a:lnTo>
                  <a:pt x="48120" y="20637"/>
                </a:lnTo>
                <a:lnTo>
                  <a:pt x="58305" y="27190"/>
                </a:lnTo>
                <a:lnTo>
                  <a:pt x="60896" y="29654"/>
                </a:lnTo>
                <a:lnTo>
                  <a:pt x="65417" y="34874"/>
                </a:lnTo>
                <a:lnTo>
                  <a:pt x="69951" y="35115"/>
                </a:lnTo>
                <a:lnTo>
                  <a:pt x="75653" y="29832"/>
                </a:lnTo>
                <a:lnTo>
                  <a:pt x="75857" y="25450"/>
                </a:lnTo>
                <a:lnTo>
                  <a:pt x="71461" y="20637"/>
                </a:lnTo>
                <a:close/>
              </a:path>
              <a:path w="76200" h="89534">
                <a:moveTo>
                  <a:pt x="60667" y="0"/>
                </a:moveTo>
                <a:lnTo>
                  <a:pt x="52174" y="8830"/>
                </a:lnTo>
                <a:lnTo>
                  <a:pt x="69064" y="8830"/>
                </a:lnTo>
                <a:lnTo>
                  <a:pt x="70624" y="6400"/>
                </a:lnTo>
                <a:lnTo>
                  <a:pt x="606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22233" y="48758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75694" y="0"/>
                </a:moveTo>
                <a:lnTo>
                  <a:pt x="37816" y="12887"/>
                </a:lnTo>
                <a:lnTo>
                  <a:pt x="10811" y="42800"/>
                </a:lnTo>
                <a:lnTo>
                  <a:pt x="0" y="85798"/>
                </a:lnTo>
                <a:lnTo>
                  <a:pt x="1884" y="99608"/>
                </a:lnTo>
                <a:lnTo>
                  <a:pt x="20308" y="135335"/>
                </a:lnTo>
                <a:lnTo>
                  <a:pt x="54326" y="158195"/>
                </a:lnTo>
                <a:lnTo>
                  <a:pt x="83279" y="163516"/>
                </a:lnTo>
                <a:lnTo>
                  <a:pt x="97498" y="162023"/>
                </a:lnTo>
                <a:lnTo>
                  <a:pt x="134407" y="144373"/>
                </a:lnTo>
                <a:lnTo>
                  <a:pt x="158101" y="111356"/>
                </a:lnTo>
                <a:lnTo>
                  <a:pt x="163636" y="83596"/>
                </a:lnTo>
                <a:lnTo>
                  <a:pt x="163327" y="74222"/>
                </a:lnTo>
                <a:lnTo>
                  <a:pt x="149963" y="36980"/>
                </a:lnTo>
                <a:lnTo>
                  <a:pt x="119597" y="10512"/>
                </a:lnTo>
                <a:lnTo>
                  <a:pt x="7569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35368" y="500547"/>
            <a:ext cx="137795" cy="137160"/>
          </a:xfrm>
          <a:custGeom>
            <a:avLst/>
            <a:gdLst/>
            <a:ahLst/>
            <a:cxnLst/>
            <a:rect l="l" t="t" r="r" b="b"/>
            <a:pathLst>
              <a:path w="137795" h="137159">
                <a:moveTo>
                  <a:pt x="70239" y="0"/>
                </a:moveTo>
                <a:lnTo>
                  <a:pt x="31579" y="11072"/>
                </a:lnTo>
                <a:lnTo>
                  <a:pt x="6005" y="42382"/>
                </a:lnTo>
                <a:lnTo>
                  <a:pt x="0" y="71618"/>
                </a:lnTo>
                <a:lnTo>
                  <a:pt x="1859" y="84703"/>
                </a:lnTo>
                <a:lnTo>
                  <a:pt x="21937" y="117540"/>
                </a:lnTo>
                <a:lnTo>
                  <a:pt x="61109" y="135374"/>
                </a:lnTo>
                <a:lnTo>
                  <a:pt x="77820" y="136791"/>
                </a:lnTo>
                <a:lnTo>
                  <a:pt x="91444" y="133523"/>
                </a:lnTo>
                <a:lnTo>
                  <a:pt x="123938" y="109484"/>
                </a:lnTo>
                <a:lnTo>
                  <a:pt x="137334" y="70320"/>
                </a:lnTo>
                <a:lnTo>
                  <a:pt x="136745" y="59487"/>
                </a:lnTo>
                <a:lnTo>
                  <a:pt x="119516" y="22509"/>
                </a:lnTo>
                <a:lnTo>
                  <a:pt x="84489" y="1824"/>
                </a:lnTo>
                <a:lnTo>
                  <a:pt x="70239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69939" y="521255"/>
            <a:ext cx="69215" cy="95885"/>
          </a:xfrm>
          <a:custGeom>
            <a:avLst/>
            <a:gdLst/>
            <a:ahLst/>
            <a:cxnLst/>
            <a:rect l="l" t="t" r="r" b="b"/>
            <a:pathLst>
              <a:path w="69215" h="95884">
                <a:moveTo>
                  <a:pt x="9461" y="59512"/>
                </a:moveTo>
                <a:lnTo>
                  <a:pt x="4775" y="60121"/>
                </a:lnTo>
                <a:lnTo>
                  <a:pt x="0" y="66763"/>
                </a:lnTo>
                <a:lnTo>
                  <a:pt x="546" y="70904"/>
                </a:lnTo>
                <a:lnTo>
                  <a:pt x="6794" y="76034"/>
                </a:lnTo>
                <a:lnTo>
                  <a:pt x="11176" y="78790"/>
                </a:lnTo>
                <a:lnTo>
                  <a:pt x="15925" y="80886"/>
                </a:lnTo>
                <a:lnTo>
                  <a:pt x="11760" y="91579"/>
                </a:lnTo>
                <a:lnTo>
                  <a:pt x="22783" y="95885"/>
                </a:lnTo>
                <a:lnTo>
                  <a:pt x="28649" y="84657"/>
                </a:lnTo>
                <a:lnTo>
                  <a:pt x="40649" y="83986"/>
                </a:lnTo>
                <a:lnTo>
                  <a:pt x="50206" y="77332"/>
                </a:lnTo>
                <a:lnTo>
                  <a:pt x="53225" y="71475"/>
                </a:lnTo>
                <a:lnTo>
                  <a:pt x="30353" y="71475"/>
                </a:lnTo>
                <a:lnTo>
                  <a:pt x="19532" y="67271"/>
                </a:lnTo>
                <a:lnTo>
                  <a:pt x="15709" y="64795"/>
                </a:lnTo>
                <a:lnTo>
                  <a:pt x="9461" y="59512"/>
                </a:lnTo>
                <a:close/>
              </a:path>
              <a:path w="69215" h="95884">
                <a:moveTo>
                  <a:pt x="48094" y="0"/>
                </a:moveTo>
                <a:lnTo>
                  <a:pt x="43775" y="10653"/>
                </a:lnTo>
                <a:lnTo>
                  <a:pt x="31943" y="11066"/>
                </a:lnTo>
                <a:lnTo>
                  <a:pt x="22485" y="17724"/>
                </a:lnTo>
                <a:lnTo>
                  <a:pt x="15825" y="31981"/>
                </a:lnTo>
                <a:lnTo>
                  <a:pt x="20030" y="42195"/>
                </a:lnTo>
                <a:lnTo>
                  <a:pt x="29337" y="51777"/>
                </a:lnTo>
                <a:lnTo>
                  <a:pt x="36576" y="57835"/>
                </a:lnTo>
                <a:lnTo>
                  <a:pt x="39116" y="61937"/>
                </a:lnTo>
                <a:lnTo>
                  <a:pt x="35699" y="70713"/>
                </a:lnTo>
                <a:lnTo>
                  <a:pt x="30353" y="71475"/>
                </a:lnTo>
                <a:lnTo>
                  <a:pt x="53225" y="71475"/>
                </a:lnTo>
                <a:lnTo>
                  <a:pt x="57026" y="64101"/>
                </a:lnTo>
                <a:lnTo>
                  <a:pt x="54272" y="53715"/>
                </a:lnTo>
                <a:lnTo>
                  <a:pt x="44805" y="43027"/>
                </a:lnTo>
                <a:lnTo>
                  <a:pt x="36639" y="35712"/>
                </a:lnTo>
                <a:lnTo>
                  <a:pt x="33629" y="31813"/>
                </a:lnTo>
                <a:lnTo>
                  <a:pt x="36296" y="24942"/>
                </a:lnTo>
                <a:lnTo>
                  <a:pt x="39890" y="22720"/>
                </a:lnTo>
                <a:lnTo>
                  <a:pt x="68153" y="22720"/>
                </a:lnTo>
                <a:lnTo>
                  <a:pt x="68033" y="21932"/>
                </a:lnTo>
                <a:lnTo>
                  <a:pt x="62433" y="17830"/>
                </a:lnTo>
                <a:lnTo>
                  <a:pt x="59283" y="15976"/>
                </a:lnTo>
                <a:lnTo>
                  <a:pt x="55257" y="14198"/>
                </a:lnTo>
                <a:lnTo>
                  <a:pt x="59118" y="4292"/>
                </a:lnTo>
                <a:lnTo>
                  <a:pt x="48094" y="0"/>
                </a:lnTo>
                <a:close/>
              </a:path>
              <a:path w="69215" h="95884">
                <a:moveTo>
                  <a:pt x="68153" y="22720"/>
                </a:moveTo>
                <a:lnTo>
                  <a:pt x="39890" y="22720"/>
                </a:lnTo>
                <a:lnTo>
                  <a:pt x="51181" y="27114"/>
                </a:lnTo>
                <a:lnTo>
                  <a:pt x="54203" y="29006"/>
                </a:lnTo>
                <a:lnTo>
                  <a:pt x="59664" y="33235"/>
                </a:lnTo>
                <a:lnTo>
                  <a:pt x="64160" y="32562"/>
                </a:lnTo>
                <a:lnTo>
                  <a:pt x="68694" y="26263"/>
                </a:lnTo>
                <a:lnTo>
                  <a:pt x="68153" y="2272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69003" y="682554"/>
            <a:ext cx="163830" cy="162560"/>
          </a:xfrm>
          <a:custGeom>
            <a:avLst/>
            <a:gdLst/>
            <a:ahLst/>
            <a:cxnLst/>
            <a:rect l="l" t="t" r="r" b="b"/>
            <a:pathLst>
              <a:path w="163829" h="162559">
                <a:moveTo>
                  <a:pt x="81873" y="0"/>
                </a:moveTo>
                <a:lnTo>
                  <a:pt x="34730" y="15000"/>
                </a:lnTo>
                <a:lnTo>
                  <a:pt x="4434" y="53690"/>
                </a:lnTo>
                <a:lnTo>
                  <a:pt x="0" y="76858"/>
                </a:lnTo>
                <a:lnTo>
                  <a:pt x="328" y="88739"/>
                </a:lnTo>
                <a:lnTo>
                  <a:pt x="19189" y="133848"/>
                </a:lnTo>
                <a:lnTo>
                  <a:pt x="57768" y="158889"/>
                </a:lnTo>
                <a:lnTo>
                  <a:pt x="80653" y="161941"/>
                </a:lnTo>
                <a:lnTo>
                  <a:pt x="92473" y="160966"/>
                </a:lnTo>
                <a:lnTo>
                  <a:pt x="138802" y="139502"/>
                </a:lnTo>
                <a:lnTo>
                  <a:pt x="161800" y="97524"/>
                </a:lnTo>
                <a:lnTo>
                  <a:pt x="163363" y="85738"/>
                </a:lnTo>
                <a:lnTo>
                  <a:pt x="163211" y="73835"/>
                </a:lnTo>
                <a:lnTo>
                  <a:pt x="145049" y="29092"/>
                </a:lnTo>
                <a:lnTo>
                  <a:pt x="104694" y="2719"/>
                </a:lnTo>
                <a:lnTo>
                  <a:pt x="81873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83013" y="695464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66192" y="0"/>
                </a:moveTo>
                <a:lnTo>
                  <a:pt x="19717" y="18707"/>
                </a:lnTo>
                <a:lnTo>
                  <a:pt x="180" y="58961"/>
                </a:lnTo>
                <a:lnTo>
                  <a:pt x="0" y="70566"/>
                </a:lnTo>
                <a:lnTo>
                  <a:pt x="1825" y="82409"/>
                </a:lnTo>
                <a:lnTo>
                  <a:pt x="19963" y="117463"/>
                </a:lnTo>
                <a:lnTo>
                  <a:pt x="60052" y="135289"/>
                </a:lnTo>
                <a:lnTo>
                  <a:pt x="71606" y="135100"/>
                </a:lnTo>
                <a:lnTo>
                  <a:pt x="118982" y="113619"/>
                </a:lnTo>
                <a:lnTo>
                  <a:pt x="136303" y="69720"/>
                </a:lnTo>
                <a:lnTo>
                  <a:pt x="135582" y="57828"/>
                </a:lnTo>
                <a:lnTo>
                  <a:pt x="118237" y="21508"/>
                </a:lnTo>
                <a:lnTo>
                  <a:pt x="77847" y="490"/>
                </a:lnTo>
                <a:lnTo>
                  <a:pt x="6619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21581" y="713968"/>
            <a:ext cx="52069" cy="97155"/>
          </a:xfrm>
          <a:custGeom>
            <a:avLst/>
            <a:gdLst/>
            <a:ahLst/>
            <a:cxnLst/>
            <a:rect l="l" t="t" r="r" b="b"/>
            <a:pathLst>
              <a:path w="52070" h="97154">
                <a:moveTo>
                  <a:pt x="50044" y="86258"/>
                </a:moveTo>
                <a:lnTo>
                  <a:pt x="36677" y="86258"/>
                </a:lnTo>
                <a:lnTo>
                  <a:pt x="40474" y="97091"/>
                </a:lnTo>
                <a:lnTo>
                  <a:pt x="51637" y="93179"/>
                </a:lnTo>
                <a:lnTo>
                  <a:pt x="50044" y="86258"/>
                </a:lnTo>
                <a:close/>
              </a:path>
              <a:path w="52070" h="97154">
                <a:moveTo>
                  <a:pt x="59615" y="55321"/>
                </a:moveTo>
                <a:lnTo>
                  <a:pt x="37363" y="55321"/>
                </a:lnTo>
                <a:lnTo>
                  <a:pt x="41960" y="56781"/>
                </a:lnTo>
                <a:lnTo>
                  <a:pt x="45071" y="65671"/>
                </a:lnTo>
                <a:lnTo>
                  <a:pt x="41515" y="69735"/>
                </a:lnTo>
                <a:lnTo>
                  <a:pt x="30555" y="73571"/>
                </a:lnTo>
                <a:lnTo>
                  <a:pt x="26047" y="74180"/>
                </a:lnTo>
                <a:lnTo>
                  <a:pt x="17855" y="74244"/>
                </a:lnTo>
                <a:lnTo>
                  <a:pt x="14693" y="77749"/>
                </a:lnTo>
                <a:lnTo>
                  <a:pt x="15404" y="85902"/>
                </a:lnTo>
                <a:lnTo>
                  <a:pt x="18503" y="88684"/>
                </a:lnTo>
                <a:lnTo>
                  <a:pt x="26593" y="88518"/>
                </a:lnTo>
                <a:lnTo>
                  <a:pt x="31711" y="87756"/>
                </a:lnTo>
                <a:lnTo>
                  <a:pt x="36677" y="86258"/>
                </a:lnTo>
                <a:lnTo>
                  <a:pt x="50044" y="86258"/>
                </a:lnTo>
                <a:lnTo>
                  <a:pt x="48797" y="80838"/>
                </a:lnTo>
                <a:lnTo>
                  <a:pt x="57539" y="72617"/>
                </a:lnTo>
                <a:lnTo>
                  <a:pt x="60848" y="61903"/>
                </a:lnTo>
                <a:lnTo>
                  <a:pt x="59615" y="55321"/>
                </a:lnTo>
                <a:close/>
              </a:path>
              <a:path w="52070" h="97154">
                <a:moveTo>
                  <a:pt x="19633" y="0"/>
                </a:moveTo>
                <a:lnTo>
                  <a:pt x="8483" y="3898"/>
                </a:lnTo>
                <a:lnTo>
                  <a:pt x="11430" y="15238"/>
                </a:lnTo>
                <a:lnTo>
                  <a:pt x="3088" y="23137"/>
                </a:lnTo>
                <a:lnTo>
                  <a:pt x="0" y="33656"/>
                </a:lnTo>
                <a:lnTo>
                  <a:pt x="2893" y="47064"/>
                </a:lnTo>
                <a:lnTo>
                  <a:pt x="13120" y="53805"/>
                </a:lnTo>
                <a:lnTo>
                  <a:pt x="27926" y="55435"/>
                </a:lnTo>
                <a:lnTo>
                  <a:pt x="37363" y="55321"/>
                </a:lnTo>
                <a:lnTo>
                  <a:pt x="59615" y="55321"/>
                </a:lnTo>
                <a:lnTo>
                  <a:pt x="58406" y="48862"/>
                </a:lnTo>
                <a:lnTo>
                  <a:pt x="49410" y="41165"/>
                </a:lnTo>
                <a:lnTo>
                  <a:pt x="33972" y="38722"/>
                </a:lnTo>
                <a:lnTo>
                  <a:pt x="23012" y="38468"/>
                </a:lnTo>
                <a:lnTo>
                  <a:pt x="18186" y="37477"/>
                </a:lnTo>
                <a:lnTo>
                  <a:pt x="15747" y="30530"/>
                </a:lnTo>
                <a:lnTo>
                  <a:pt x="17017" y="26492"/>
                </a:lnTo>
                <a:lnTo>
                  <a:pt x="28460" y="22491"/>
                </a:lnTo>
                <a:lnTo>
                  <a:pt x="31990" y="21970"/>
                </a:lnTo>
                <a:lnTo>
                  <a:pt x="38887" y="21615"/>
                </a:lnTo>
                <a:lnTo>
                  <a:pt x="41871" y="18173"/>
                </a:lnTo>
                <a:lnTo>
                  <a:pt x="41211" y="10452"/>
                </a:lnTo>
                <a:lnTo>
                  <a:pt x="40710" y="10020"/>
                </a:lnTo>
                <a:lnTo>
                  <a:pt x="23151" y="10020"/>
                </a:lnTo>
                <a:lnTo>
                  <a:pt x="19633" y="0"/>
                </a:lnTo>
                <a:close/>
              </a:path>
              <a:path w="52070" h="97154">
                <a:moveTo>
                  <a:pt x="37883" y="7581"/>
                </a:moveTo>
                <a:lnTo>
                  <a:pt x="30962" y="8115"/>
                </a:lnTo>
                <a:lnTo>
                  <a:pt x="27368" y="8762"/>
                </a:lnTo>
                <a:lnTo>
                  <a:pt x="23151" y="10020"/>
                </a:lnTo>
                <a:lnTo>
                  <a:pt x="40710" y="10020"/>
                </a:lnTo>
                <a:lnTo>
                  <a:pt x="37883" y="75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07241" y="1004625"/>
            <a:ext cx="163830" cy="161290"/>
          </a:xfrm>
          <a:custGeom>
            <a:avLst/>
            <a:gdLst/>
            <a:ahLst/>
            <a:cxnLst/>
            <a:rect l="l" t="t" r="r" b="b"/>
            <a:pathLst>
              <a:path w="163829" h="161290">
                <a:moveTo>
                  <a:pt x="86348" y="0"/>
                </a:moveTo>
                <a:lnTo>
                  <a:pt x="38290" y="12350"/>
                </a:lnTo>
                <a:lnTo>
                  <a:pt x="6023" y="48861"/>
                </a:lnTo>
                <a:lnTo>
                  <a:pt x="0" y="83331"/>
                </a:lnTo>
                <a:lnTo>
                  <a:pt x="1354" y="95240"/>
                </a:lnTo>
                <a:lnTo>
                  <a:pt x="23835" y="138678"/>
                </a:lnTo>
                <a:lnTo>
                  <a:pt x="63731" y="159807"/>
                </a:lnTo>
                <a:lnTo>
                  <a:pt x="75210" y="161230"/>
                </a:lnTo>
                <a:lnTo>
                  <a:pt x="87013" y="161011"/>
                </a:lnTo>
                <a:lnTo>
                  <a:pt x="134670" y="142725"/>
                </a:lnTo>
                <a:lnTo>
                  <a:pt x="160292" y="102600"/>
                </a:lnTo>
                <a:lnTo>
                  <a:pt x="163327" y="79176"/>
                </a:lnTo>
                <a:lnTo>
                  <a:pt x="162281" y="67310"/>
                </a:lnTo>
                <a:lnTo>
                  <a:pt x="145451" y="29419"/>
                </a:lnTo>
                <a:lnTo>
                  <a:pt x="108780" y="3841"/>
                </a:lnTo>
                <a:lnTo>
                  <a:pt x="86348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921193" y="1017373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5">
                <a:moveTo>
                  <a:pt x="70032" y="0"/>
                </a:moveTo>
                <a:lnTo>
                  <a:pt x="22251" y="16024"/>
                </a:lnTo>
                <a:lnTo>
                  <a:pt x="839" y="54674"/>
                </a:lnTo>
                <a:lnTo>
                  <a:pt x="0" y="66175"/>
                </a:lnTo>
                <a:lnTo>
                  <a:pt x="1120" y="78067"/>
                </a:lnTo>
                <a:lnTo>
                  <a:pt x="17012" y="114353"/>
                </a:lnTo>
                <a:lnTo>
                  <a:pt x="55620" y="134367"/>
                </a:lnTo>
                <a:lnTo>
                  <a:pt x="67100" y="134903"/>
                </a:lnTo>
                <a:lnTo>
                  <a:pt x="79004" y="133486"/>
                </a:lnTo>
                <a:lnTo>
                  <a:pt x="115731" y="116679"/>
                </a:lnTo>
                <a:lnTo>
                  <a:pt x="135891" y="74264"/>
                </a:lnTo>
                <a:lnTo>
                  <a:pt x="136004" y="62404"/>
                </a:lnTo>
                <a:lnTo>
                  <a:pt x="134048" y="50600"/>
                </a:lnTo>
                <a:lnTo>
                  <a:pt x="112054" y="15452"/>
                </a:lnTo>
                <a:lnTo>
                  <a:pt x="7003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60864" y="1035084"/>
            <a:ext cx="47625" cy="98425"/>
          </a:xfrm>
          <a:custGeom>
            <a:avLst/>
            <a:gdLst/>
            <a:ahLst/>
            <a:cxnLst/>
            <a:rect l="l" t="t" r="r" b="b"/>
            <a:pathLst>
              <a:path w="47625" h="98425">
                <a:moveTo>
                  <a:pt x="45532" y="87287"/>
                </a:moveTo>
                <a:lnTo>
                  <a:pt x="32758" y="87287"/>
                </a:lnTo>
                <a:lnTo>
                  <a:pt x="35755" y="98361"/>
                </a:lnTo>
                <a:lnTo>
                  <a:pt x="47172" y="95275"/>
                </a:lnTo>
                <a:lnTo>
                  <a:pt x="45532" y="87287"/>
                </a:lnTo>
                <a:close/>
              </a:path>
              <a:path w="47625" h="98425">
                <a:moveTo>
                  <a:pt x="14851" y="73926"/>
                </a:moveTo>
                <a:lnTo>
                  <a:pt x="11447" y="77190"/>
                </a:lnTo>
                <a:lnTo>
                  <a:pt x="11562" y="85369"/>
                </a:lnTo>
                <a:lnTo>
                  <a:pt x="14457" y="88379"/>
                </a:lnTo>
                <a:lnTo>
                  <a:pt x="22534" y="88798"/>
                </a:lnTo>
                <a:lnTo>
                  <a:pt x="27703" y="88417"/>
                </a:lnTo>
                <a:lnTo>
                  <a:pt x="32758" y="87287"/>
                </a:lnTo>
                <a:lnTo>
                  <a:pt x="45532" y="87287"/>
                </a:lnTo>
                <a:lnTo>
                  <a:pt x="44662" y="83051"/>
                </a:lnTo>
                <a:lnTo>
                  <a:pt x="54333" y="75484"/>
                </a:lnTo>
                <a:lnTo>
                  <a:pt x="54748" y="74460"/>
                </a:lnTo>
                <a:lnTo>
                  <a:pt x="23030" y="74460"/>
                </a:lnTo>
                <a:lnTo>
                  <a:pt x="14851" y="73926"/>
                </a:lnTo>
                <a:close/>
              </a:path>
              <a:path w="47625" h="98425">
                <a:moveTo>
                  <a:pt x="22039" y="0"/>
                </a:moveTo>
                <a:lnTo>
                  <a:pt x="10609" y="3098"/>
                </a:lnTo>
                <a:lnTo>
                  <a:pt x="13371" y="14296"/>
                </a:lnTo>
                <a:lnTo>
                  <a:pt x="4083" y="21560"/>
                </a:lnTo>
                <a:lnTo>
                  <a:pt x="0" y="31900"/>
                </a:lnTo>
                <a:lnTo>
                  <a:pt x="1849" y="45636"/>
                </a:lnTo>
                <a:lnTo>
                  <a:pt x="11568" y="53177"/>
                </a:lnTo>
                <a:lnTo>
                  <a:pt x="26281" y="55892"/>
                </a:lnTo>
                <a:lnTo>
                  <a:pt x="35692" y="56476"/>
                </a:lnTo>
                <a:lnTo>
                  <a:pt x="40175" y="58267"/>
                </a:lnTo>
                <a:lnTo>
                  <a:pt x="42639" y="67360"/>
                </a:lnTo>
                <a:lnTo>
                  <a:pt x="38778" y="71158"/>
                </a:lnTo>
                <a:lnTo>
                  <a:pt x="27576" y="74180"/>
                </a:lnTo>
                <a:lnTo>
                  <a:pt x="23030" y="74460"/>
                </a:lnTo>
                <a:lnTo>
                  <a:pt x="54748" y="74460"/>
                </a:lnTo>
                <a:lnTo>
                  <a:pt x="58609" y="64938"/>
                </a:lnTo>
                <a:lnTo>
                  <a:pt x="57147" y="51573"/>
                </a:lnTo>
                <a:lnTo>
                  <a:pt x="48737" y="43236"/>
                </a:lnTo>
                <a:lnTo>
                  <a:pt x="33520" y="39687"/>
                </a:lnTo>
                <a:lnTo>
                  <a:pt x="22611" y="38633"/>
                </a:lnTo>
                <a:lnTo>
                  <a:pt x="17861" y="37274"/>
                </a:lnTo>
                <a:lnTo>
                  <a:pt x="15943" y="30175"/>
                </a:lnTo>
                <a:lnTo>
                  <a:pt x="17505" y="26250"/>
                </a:lnTo>
                <a:lnTo>
                  <a:pt x="29202" y="23088"/>
                </a:lnTo>
                <a:lnTo>
                  <a:pt x="32758" y="22809"/>
                </a:lnTo>
                <a:lnTo>
                  <a:pt x="39832" y="22809"/>
                </a:lnTo>
                <a:lnTo>
                  <a:pt x="42880" y="19761"/>
                </a:lnTo>
                <a:lnTo>
                  <a:pt x="42791" y="12001"/>
                </a:lnTo>
                <a:lnTo>
                  <a:pt x="41044" y="10261"/>
                </a:lnTo>
                <a:lnTo>
                  <a:pt x="24820" y="10261"/>
                </a:lnTo>
                <a:lnTo>
                  <a:pt x="22039" y="0"/>
                </a:lnTo>
                <a:close/>
              </a:path>
              <a:path w="47625" h="98425">
                <a:moveTo>
                  <a:pt x="39832" y="22809"/>
                </a:moveTo>
                <a:lnTo>
                  <a:pt x="32758" y="22809"/>
                </a:lnTo>
                <a:lnTo>
                  <a:pt x="39667" y="22974"/>
                </a:lnTo>
                <a:lnTo>
                  <a:pt x="39832" y="22809"/>
                </a:lnTo>
                <a:close/>
              </a:path>
              <a:path w="47625" h="98425">
                <a:moveTo>
                  <a:pt x="39679" y="8902"/>
                </a:moveTo>
                <a:lnTo>
                  <a:pt x="32733" y="8928"/>
                </a:lnTo>
                <a:lnTo>
                  <a:pt x="29100" y="9309"/>
                </a:lnTo>
                <a:lnTo>
                  <a:pt x="24820" y="10261"/>
                </a:lnTo>
                <a:lnTo>
                  <a:pt x="41044" y="10261"/>
                </a:lnTo>
                <a:lnTo>
                  <a:pt x="39679" y="890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63859" y="722643"/>
            <a:ext cx="94637" cy="175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49883" y="909309"/>
            <a:ext cx="135890" cy="254635"/>
          </a:xfrm>
          <a:custGeom>
            <a:avLst/>
            <a:gdLst/>
            <a:ahLst/>
            <a:cxnLst/>
            <a:rect l="l" t="t" r="r" b="b"/>
            <a:pathLst>
              <a:path w="135890" h="254634">
                <a:moveTo>
                  <a:pt x="0" y="191183"/>
                </a:moveTo>
                <a:lnTo>
                  <a:pt x="2260" y="240166"/>
                </a:lnTo>
                <a:lnTo>
                  <a:pt x="7151" y="254056"/>
                </a:lnTo>
                <a:lnTo>
                  <a:pt x="11303" y="249322"/>
                </a:lnTo>
                <a:lnTo>
                  <a:pt x="15753" y="236842"/>
                </a:lnTo>
                <a:lnTo>
                  <a:pt x="17030" y="234388"/>
                </a:lnTo>
                <a:lnTo>
                  <a:pt x="20263" y="227195"/>
                </a:lnTo>
                <a:lnTo>
                  <a:pt x="26950" y="213396"/>
                </a:lnTo>
                <a:lnTo>
                  <a:pt x="30832" y="207825"/>
                </a:lnTo>
                <a:lnTo>
                  <a:pt x="40365" y="194243"/>
                </a:lnTo>
                <a:lnTo>
                  <a:pt x="4419" y="194243"/>
                </a:lnTo>
                <a:lnTo>
                  <a:pt x="0" y="191183"/>
                </a:lnTo>
                <a:close/>
              </a:path>
              <a:path w="135890" h="254634">
                <a:moveTo>
                  <a:pt x="89976" y="0"/>
                </a:moveTo>
                <a:lnTo>
                  <a:pt x="80975" y="2529"/>
                </a:lnTo>
                <a:lnTo>
                  <a:pt x="77168" y="7113"/>
                </a:lnTo>
                <a:lnTo>
                  <a:pt x="76616" y="13308"/>
                </a:lnTo>
                <a:lnTo>
                  <a:pt x="77378" y="20671"/>
                </a:lnTo>
                <a:lnTo>
                  <a:pt x="77513" y="28759"/>
                </a:lnTo>
                <a:lnTo>
                  <a:pt x="75082" y="37127"/>
                </a:lnTo>
                <a:lnTo>
                  <a:pt x="84729" y="49389"/>
                </a:lnTo>
                <a:lnTo>
                  <a:pt x="87698" y="56511"/>
                </a:lnTo>
                <a:lnTo>
                  <a:pt x="63993" y="97832"/>
                </a:lnTo>
                <a:lnTo>
                  <a:pt x="31930" y="158244"/>
                </a:lnTo>
                <a:lnTo>
                  <a:pt x="25431" y="170453"/>
                </a:lnTo>
                <a:lnTo>
                  <a:pt x="20292" y="179939"/>
                </a:lnTo>
                <a:lnTo>
                  <a:pt x="16890" y="185916"/>
                </a:lnTo>
                <a:lnTo>
                  <a:pt x="4419" y="194243"/>
                </a:lnTo>
                <a:lnTo>
                  <a:pt x="40365" y="194243"/>
                </a:lnTo>
                <a:lnTo>
                  <a:pt x="65865" y="157324"/>
                </a:lnTo>
                <a:lnTo>
                  <a:pt x="92231" y="117184"/>
                </a:lnTo>
                <a:lnTo>
                  <a:pt x="116051" y="77249"/>
                </a:lnTo>
                <a:lnTo>
                  <a:pt x="134578" y="35054"/>
                </a:lnTo>
                <a:lnTo>
                  <a:pt x="135523" y="28011"/>
                </a:lnTo>
                <a:lnTo>
                  <a:pt x="129016" y="17785"/>
                </a:lnTo>
                <a:lnTo>
                  <a:pt x="115620" y="9389"/>
                </a:lnTo>
                <a:lnTo>
                  <a:pt x="100788" y="3301"/>
                </a:lnTo>
                <a:lnTo>
                  <a:pt x="89976" y="0"/>
                </a:lnTo>
                <a:close/>
              </a:path>
            </a:pathLst>
          </a:custGeom>
          <a:solidFill>
            <a:srgbClr val="F69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45142" y="1096962"/>
            <a:ext cx="21882" cy="774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683994" y="912011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40">
                <a:moveTo>
                  <a:pt x="32934" y="0"/>
                </a:moveTo>
                <a:lnTo>
                  <a:pt x="21589" y="4858"/>
                </a:lnTo>
                <a:lnTo>
                  <a:pt x="14249" y="9466"/>
                </a:lnTo>
                <a:lnTo>
                  <a:pt x="8054" y="16651"/>
                </a:lnTo>
                <a:lnTo>
                  <a:pt x="0" y="29408"/>
                </a:lnTo>
                <a:lnTo>
                  <a:pt x="1268" y="30226"/>
                </a:lnTo>
                <a:lnTo>
                  <a:pt x="13386" y="39716"/>
                </a:lnTo>
                <a:lnTo>
                  <a:pt x="24140" y="50508"/>
                </a:lnTo>
                <a:lnTo>
                  <a:pt x="31536" y="60102"/>
                </a:lnTo>
                <a:lnTo>
                  <a:pt x="33578" y="65997"/>
                </a:lnTo>
                <a:lnTo>
                  <a:pt x="83309" y="23474"/>
                </a:lnTo>
                <a:lnTo>
                  <a:pt x="72822" y="16913"/>
                </a:lnTo>
                <a:lnTo>
                  <a:pt x="59156" y="9438"/>
                </a:lnTo>
                <a:lnTo>
                  <a:pt x="45067" y="3154"/>
                </a:lnTo>
                <a:lnTo>
                  <a:pt x="3293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05499" y="685388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7067" y="0"/>
                </a:moveTo>
                <a:lnTo>
                  <a:pt x="3959" y="21825"/>
                </a:lnTo>
                <a:lnTo>
                  <a:pt x="2080" y="32084"/>
                </a:lnTo>
                <a:lnTo>
                  <a:pt x="0" y="38287"/>
                </a:lnTo>
                <a:lnTo>
                  <a:pt x="1391" y="46093"/>
                </a:lnTo>
                <a:lnTo>
                  <a:pt x="9186" y="54980"/>
                </a:lnTo>
                <a:lnTo>
                  <a:pt x="20794" y="63116"/>
                </a:lnTo>
                <a:lnTo>
                  <a:pt x="32511" y="65868"/>
                </a:lnTo>
                <a:lnTo>
                  <a:pt x="35997" y="63354"/>
                </a:lnTo>
                <a:lnTo>
                  <a:pt x="34430" y="57574"/>
                </a:lnTo>
                <a:lnTo>
                  <a:pt x="30985" y="50526"/>
                </a:lnTo>
                <a:lnTo>
                  <a:pt x="28839" y="44210"/>
                </a:lnTo>
                <a:lnTo>
                  <a:pt x="32204" y="641"/>
                </a:lnTo>
                <a:lnTo>
                  <a:pt x="706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1217" y="681497"/>
            <a:ext cx="27305" cy="17145"/>
          </a:xfrm>
          <a:custGeom>
            <a:avLst/>
            <a:gdLst/>
            <a:ahLst/>
            <a:cxnLst/>
            <a:rect l="l" t="t" r="r" b="b"/>
            <a:pathLst>
              <a:path w="27304" h="17145">
                <a:moveTo>
                  <a:pt x="26847" y="0"/>
                </a:moveTo>
                <a:lnTo>
                  <a:pt x="1358" y="3886"/>
                </a:lnTo>
                <a:lnTo>
                  <a:pt x="711" y="7607"/>
                </a:lnTo>
                <a:lnTo>
                  <a:pt x="0" y="12877"/>
                </a:lnTo>
                <a:lnTo>
                  <a:pt x="12650" y="16566"/>
                </a:lnTo>
                <a:lnTo>
                  <a:pt x="23233" y="13324"/>
                </a:lnTo>
                <a:lnTo>
                  <a:pt x="25996" y="11175"/>
                </a:lnTo>
                <a:lnTo>
                  <a:pt x="26847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99197" y="627505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4" h="64134">
                <a:moveTo>
                  <a:pt x="21363" y="0"/>
                </a:moveTo>
                <a:lnTo>
                  <a:pt x="11317" y="2273"/>
                </a:lnTo>
                <a:lnTo>
                  <a:pt x="5107" y="11772"/>
                </a:lnTo>
                <a:lnTo>
                  <a:pt x="1611" y="20104"/>
                </a:lnTo>
                <a:lnTo>
                  <a:pt x="0" y="31555"/>
                </a:lnTo>
                <a:lnTo>
                  <a:pt x="1618" y="44151"/>
                </a:lnTo>
                <a:lnTo>
                  <a:pt x="7815" y="55916"/>
                </a:lnTo>
                <a:lnTo>
                  <a:pt x="21515" y="62918"/>
                </a:lnTo>
                <a:lnTo>
                  <a:pt x="32819" y="63969"/>
                </a:lnTo>
                <a:lnTo>
                  <a:pt x="41598" y="60385"/>
                </a:lnTo>
                <a:lnTo>
                  <a:pt x="47721" y="53480"/>
                </a:lnTo>
                <a:lnTo>
                  <a:pt x="51057" y="44567"/>
                </a:lnTo>
                <a:lnTo>
                  <a:pt x="50802" y="29690"/>
                </a:lnTo>
                <a:lnTo>
                  <a:pt x="48231" y="16306"/>
                </a:lnTo>
                <a:lnTo>
                  <a:pt x="42301" y="5993"/>
                </a:lnTo>
                <a:lnTo>
                  <a:pt x="31973" y="329"/>
                </a:lnTo>
                <a:lnTo>
                  <a:pt x="2136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44660" y="65000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6946" y="0"/>
                </a:moveTo>
                <a:lnTo>
                  <a:pt x="3492" y="2692"/>
                </a:lnTo>
                <a:lnTo>
                  <a:pt x="0" y="11391"/>
                </a:lnTo>
                <a:lnTo>
                  <a:pt x="634" y="15735"/>
                </a:lnTo>
                <a:lnTo>
                  <a:pt x="5676" y="17767"/>
                </a:lnTo>
                <a:lnTo>
                  <a:pt x="9143" y="15074"/>
                </a:lnTo>
                <a:lnTo>
                  <a:pt x="12623" y="6388"/>
                </a:lnTo>
                <a:lnTo>
                  <a:pt x="12001" y="2032"/>
                </a:lnTo>
                <a:lnTo>
                  <a:pt x="694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91083" y="656649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7658" y="0"/>
                </a:moveTo>
                <a:lnTo>
                  <a:pt x="1358" y="2006"/>
                </a:lnTo>
                <a:lnTo>
                  <a:pt x="0" y="6616"/>
                </a:lnTo>
                <a:lnTo>
                  <a:pt x="2959" y="15976"/>
                </a:lnTo>
                <a:lnTo>
                  <a:pt x="6718" y="18961"/>
                </a:lnTo>
                <a:lnTo>
                  <a:pt x="13030" y="16941"/>
                </a:lnTo>
                <a:lnTo>
                  <a:pt x="14389" y="12344"/>
                </a:lnTo>
                <a:lnTo>
                  <a:pt x="11417" y="2971"/>
                </a:lnTo>
                <a:lnTo>
                  <a:pt x="765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54306" y="885859"/>
            <a:ext cx="179705" cy="100330"/>
          </a:xfrm>
          <a:custGeom>
            <a:avLst/>
            <a:gdLst/>
            <a:ahLst/>
            <a:cxnLst/>
            <a:rect l="l" t="t" r="r" b="b"/>
            <a:pathLst>
              <a:path w="179704" h="100330">
                <a:moveTo>
                  <a:pt x="11862" y="0"/>
                </a:moveTo>
                <a:lnTo>
                  <a:pt x="4707" y="17411"/>
                </a:lnTo>
                <a:lnTo>
                  <a:pt x="1229" y="27978"/>
                </a:lnTo>
                <a:lnTo>
                  <a:pt x="0" y="37053"/>
                </a:lnTo>
                <a:lnTo>
                  <a:pt x="1346" y="53600"/>
                </a:lnTo>
                <a:lnTo>
                  <a:pt x="22175" y="89871"/>
                </a:lnTo>
                <a:lnTo>
                  <a:pt x="43442" y="100133"/>
                </a:lnTo>
                <a:lnTo>
                  <a:pt x="78598" y="99219"/>
                </a:lnTo>
                <a:lnTo>
                  <a:pt x="125594" y="96957"/>
                </a:lnTo>
                <a:lnTo>
                  <a:pt x="163233" y="79765"/>
                </a:lnTo>
                <a:lnTo>
                  <a:pt x="166159" y="66793"/>
                </a:lnTo>
                <a:lnTo>
                  <a:pt x="169592" y="54190"/>
                </a:lnTo>
                <a:lnTo>
                  <a:pt x="173961" y="42252"/>
                </a:lnTo>
                <a:lnTo>
                  <a:pt x="179696" y="31274"/>
                </a:lnTo>
                <a:lnTo>
                  <a:pt x="166487" y="23816"/>
                </a:lnTo>
                <a:lnTo>
                  <a:pt x="153922" y="18868"/>
                </a:lnTo>
                <a:lnTo>
                  <a:pt x="142045" y="15842"/>
                </a:lnTo>
                <a:lnTo>
                  <a:pt x="130900" y="14155"/>
                </a:lnTo>
                <a:lnTo>
                  <a:pt x="82844" y="9383"/>
                </a:lnTo>
                <a:lnTo>
                  <a:pt x="1186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67002" y="938734"/>
            <a:ext cx="107314" cy="260985"/>
          </a:xfrm>
          <a:custGeom>
            <a:avLst/>
            <a:gdLst/>
            <a:ahLst/>
            <a:cxnLst/>
            <a:rect l="l" t="t" r="r" b="b"/>
            <a:pathLst>
              <a:path w="107315" h="260984">
                <a:moveTo>
                  <a:pt x="104724" y="0"/>
                </a:moveTo>
                <a:lnTo>
                  <a:pt x="51151" y="30273"/>
                </a:lnTo>
                <a:lnTo>
                  <a:pt x="36443" y="67426"/>
                </a:lnTo>
                <a:lnTo>
                  <a:pt x="28255" y="114820"/>
                </a:lnTo>
                <a:lnTo>
                  <a:pt x="20644" y="161194"/>
                </a:lnTo>
                <a:lnTo>
                  <a:pt x="18582" y="173516"/>
                </a:lnTo>
                <a:lnTo>
                  <a:pt x="0" y="205213"/>
                </a:lnTo>
                <a:lnTo>
                  <a:pt x="3934" y="215962"/>
                </a:lnTo>
                <a:lnTo>
                  <a:pt x="9798" y="231085"/>
                </a:lnTo>
                <a:lnTo>
                  <a:pt x="16366" y="246406"/>
                </a:lnTo>
                <a:lnTo>
                  <a:pt x="22416" y="257751"/>
                </a:lnTo>
                <a:lnTo>
                  <a:pt x="26724" y="260944"/>
                </a:lnTo>
                <a:lnTo>
                  <a:pt x="28046" y="254825"/>
                </a:lnTo>
                <a:lnTo>
                  <a:pt x="29733" y="238315"/>
                </a:lnTo>
                <a:lnTo>
                  <a:pt x="31253" y="228507"/>
                </a:lnTo>
                <a:lnTo>
                  <a:pt x="34258" y="213285"/>
                </a:lnTo>
                <a:lnTo>
                  <a:pt x="38771" y="198169"/>
                </a:lnTo>
                <a:lnTo>
                  <a:pt x="41368" y="192079"/>
                </a:lnTo>
                <a:lnTo>
                  <a:pt x="49521" y="173172"/>
                </a:lnTo>
                <a:lnTo>
                  <a:pt x="54723" y="161017"/>
                </a:lnTo>
                <a:lnTo>
                  <a:pt x="72708" y="117724"/>
                </a:lnTo>
                <a:lnTo>
                  <a:pt x="90543" y="71151"/>
                </a:lnTo>
                <a:lnTo>
                  <a:pt x="103448" y="30248"/>
                </a:lnTo>
                <a:lnTo>
                  <a:pt x="106952" y="10549"/>
                </a:lnTo>
                <a:lnTo>
                  <a:pt x="106643" y="3965"/>
                </a:lnTo>
                <a:lnTo>
                  <a:pt x="10472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67616" y="899377"/>
            <a:ext cx="92075" cy="9525"/>
          </a:xfrm>
          <a:custGeom>
            <a:avLst/>
            <a:gdLst/>
            <a:ahLst/>
            <a:cxnLst/>
            <a:rect l="l" t="t" r="r" b="b"/>
            <a:pathLst>
              <a:path w="92075" h="9525">
                <a:moveTo>
                  <a:pt x="2324" y="0"/>
                </a:moveTo>
                <a:lnTo>
                  <a:pt x="25" y="2031"/>
                </a:lnTo>
                <a:lnTo>
                  <a:pt x="0" y="7035"/>
                </a:lnTo>
                <a:lnTo>
                  <a:pt x="2298" y="9067"/>
                </a:lnTo>
                <a:lnTo>
                  <a:pt x="88239" y="9283"/>
                </a:lnTo>
                <a:lnTo>
                  <a:pt x="91084" y="6819"/>
                </a:lnTo>
                <a:lnTo>
                  <a:pt x="91714" y="4749"/>
                </a:lnTo>
                <a:lnTo>
                  <a:pt x="90550" y="4749"/>
                </a:lnTo>
                <a:lnTo>
                  <a:pt x="90550" y="2247"/>
                </a:lnTo>
                <a:lnTo>
                  <a:pt x="88252" y="215"/>
                </a:lnTo>
                <a:lnTo>
                  <a:pt x="2324" y="0"/>
                </a:lnTo>
                <a:close/>
              </a:path>
              <a:path w="92075" h="9525">
                <a:moveTo>
                  <a:pt x="92011" y="3771"/>
                </a:moveTo>
                <a:lnTo>
                  <a:pt x="90550" y="4749"/>
                </a:lnTo>
                <a:lnTo>
                  <a:pt x="91714" y="4749"/>
                </a:lnTo>
                <a:lnTo>
                  <a:pt x="92011" y="3771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43881" y="790483"/>
            <a:ext cx="47625" cy="116839"/>
          </a:xfrm>
          <a:custGeom>
            <a:avLst/>
            <a:gdLst/>
            <a:ahLst/>
            <a:cxnLst/>
            <a:rect l="l" t="t" r="r" b="b"/>
            <a:pathLst>
              <a:path w="47625" h="116840">
                <a:moveTo>
                  <a:pt x="36220" y="0"/>
                </a:moveTo>
                <a:lnTo>
                  <a:pt x="32207" y="1790"/>
                </a:lnTo>
                <a:lnTo>
                  <a:pt x="0" y="113258"/>
                </a:lnTo>
                <a:lnTo>
                  <a:pt x="2717" y="115912"/>
                </a:lnTo>
                <a:lnTo>
                  <a:pt x="6870" y="116433"/>
                </a:lnTo>
                <a:lnTo>
                  <a:pt x="8318" y="116522"/>
                </a:lnTo>
                <a:lnTo>
                  <a:pt x="11925" y="116522"/>
                </a:lnTo>
                <a:lnTo>
                  <a:pt x="15125" y="114833"/>
                </a:lnTo>
                <a:lnTo>
                  <a:pt x="47256" y="3695"/>
                </a:lnTo>
                <a:lnTo>
                  <a:pt x="44526" y="1041"/>
                </a:lnTo>
                <a:lnTo>
                  <a:pt x="36220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76889" y="793146"/>
            <a:ext cx="159385" cy="109220"/>
          </a:xfrm>
          <a:custGeom>
            <a:avLst/>
            <a:gdLst/>
            <a:ahLst/>
            <a:cxnLst/>
            <a:rect l="l" t="t" r="r" b="b"/>
            <a:pathLst>
              <a:path w="159384" h="109219">
                <a:moveTo>
                  <a:pt x="155756" y="101543"/>
                </a:moveTo>
                <a:lnTo>
                  <a:pt x="147055" y="101543"/>
                </a:lnTo>
                <a:lnTo>
                  <a:pt x="158727" y="108883"/>
                </a:lnTo>
                <a:lnTo>
                  <a:pt x="159069" y="106559"/>
                </a:lnTo>
                <a:lnTo>
                  <a:pt x="156364" y="101848"/>
                </a:lnTo>
                <a:lnTo>
                  <a:pt x="155756" y="101543"/>
                </a:lnTo>
                <a:close/>
              </a:path>
              <a:path w="159384" h="109219">
                <a:moveTo>
                  <a:pt x="10878" y="0"/>
                </a:moveTo>
                <a:lnTo>
                  <a:pt x="42" y="2779"/>
                </a:lnTo>
                <a:lnTo>
                  <a:pt x="0" y="16279"/>
                </a:lnTo>
                <a:lnTo>
                  <a:pt x="822" y="30878"/>
                </a:lnTo>
                <a:lnTo>
                  <a:pt x="8102" y="74072"/>
                </a:lnTo>
                <a:lnTo>
                  <a:pt x="38483" y="101921"/>
                </a:lnTo>
                <a:lnTo>
                  <a:pt x="89281" y="105875"/>
                </a:lnTo>
                <a:lnTo>
                  <a:pt x="107762" y="106266"/>
                </a:lnTo>
                <a:lnTo>
                  <a:pt x="125643" y="107055"/>
                </a:lnTo>
                <a:lnTo>
                  <a:pt x="130888" y="105708"/>
                </a:lnTo>
                <a:lnTo>
                  <a:pt x="136819" y="103207"/>
                </a:lnTo>
                <a:lnTo>
                  <a:pt x="147055" y="101543"/>
                </a:lnTo>
                <a:lnTo>
                  <a:pt x="155756" y="101543"/>
                </a:lnTo>
                <a:lnTo>
                  <a:pt x="155100" y="101214"/>
                </a:lnTo>
                <a:lnTo>
                  <a:pt x="148214" y="98078"/>
                </a:lnTo>
                <a:lnTo>
                  <a:pt x="144014" y="96750"/>
                </a:lnTo>
                <a:lnTo>
                  <a:pt x="139969" y="96158"/>
                </a:lnTo>
                <a:lnTo>
                  <a:pt x="140172" y="95536"/>
                </a:lnTo>
                <a:lnTo>
                  <a:pt x="152151" y="95536"/>
                </a:lnTo>
                <a:lnTo>
                  <a:pt x="149447" y="93481"/>
                </a:lnTo>
                <a:lnTo>
                  <a:pt x="110589" y="93481"/>
                </a:lnTo>
                <a:lnTo>
                  <a:pt x="43919" y="70123"/>
                </a:lnTo>
                <a:lnTo>
                  <a:pt x="38639" y="52712"/>
                </a:lnTo>
                <a:lnTo>
                  <a:pt x="35186" y="40092"/>
                </a:lnTo>
                <a:lnTo>
                  <a:pt x="33264" y="30140"/>
                </a:lnTo>
                <a:lnTo>
                  <a:pt x="32580" y="20735"/>
                </a:lnTo>
                <a:lnTo>
                  <a:pt x="32842" y="9757"/>
                </a:lnTo>
                <a:lnTo>
                  <a:pt x="21453" y="1622"/>
                </a:lnTo>
                <a:lnTo>
                  <a:pt x="10878" y="0"/>
                </a:lnTo>
                <a:close/>
              </a:path>
              <a:path w="159384" h="109219">
                <a:moveTo>
                  <a:pt x="152151" y="95536"/>
                </a:moveTo>
                <a:lnTo>
                  <a:pt x="140172" y="95536"/>
                </a:lnTo>
                <a:lnTo>
                  <a:pt x="144014" y="96750"/>
                </a:lnTo>
                <a:lnTo>
                  <a:pt x="147081" y="97199"/>
                </a:lnTo>
                <a:lnTo>
                  <a:pt x="155100" y="101214"/>
                </a:lnTo>
                <a:lnTo>
                  <a:pt x="158369" y="102702"/>
                </a:lnTo>
                <a:lnTo>
                  <a:pt x="157584" y="99663"/>
                </a:lnTo>
                <a:lnTo>
                  <a:pt x="152151" y="95536"/>
                </a:lnTo>
                <a:close/>
              </a:path>
              <a:path w="159384" h="109219">
                <a:moveTo>
                  <a:pt x="144014" y="96750"/>
                </a:moveTo>
                <a:lnTo>
                  <a:pt x="148214" y="98078"/>
                </a:lnTo>
                <a:lnTo>
                  <a:pt x="155100" y="101214"/>
                </a:lnTo>
                <a:lnTo>
                  <a:pt x="147081" y="97199"/>
                </a:lnTo>
                <a:lnTo>
                  <a:pt x="144014" y="96750"/>
                </a:lnTo>
                <a:close/>
              </a:path>
              <a:path w="159384" h="109219">
                <a:moveTo>
                  <a:pt x="142407" y="88132"/>
                </a:moveTo>
                <a:lnTo>
                  <a:pt x="138407" y="88894"/>
                </a:lnTo>
                <a:lnTo>
                  <a:pt x="110589" y="93481"/>
                </a:lnTo>
                <a:lnTo>
                  <a:pt x="149447" y="93481"/>
                </a:lnTo>
                <a:lnTo>
                  <a:pt x="142407" y="88132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569461" y="727329"/>
            <a:ext cx="47111" cy="79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15013" y="882761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17689" y="4927"/>
                </a:moveTo>
                <a:lnTo>
                  <a:pt x="9690" y="4927"/>
                </a:lnTo>
                <a:lnTo>
                  <a:pt x="22097" y="10248"/>
                </a:lnTo>
                <a:lnTo>
                  <a:pt x="22720" y="8102"/>
                </a:lnTo>
                <a:lnTo>
                  <a:pt x="17689" y="4927"/>
                </a:lnTo>
                <a:close/>
              </a:path>
              <a:path w="22859" h="10794">
                <a:moveTo>
                  <a:pt x="3086" y="0"/>
                </a:moveTo>
                <a:lnTo>
                  <a:pt x="2273" y="203"/>
                </a:lnTo>
                <a:lnTo>
                  <a:pt x="0" y="2197"/>
                </a:lnTo>
                <a:lnTo>
                  <a:pt x="1066" y="4952"/>
                </a:lnTo>
                <a:lnTo>
                  <a:pt x="17689" y="4927"/>
                </a:lnTo>
                <a:lnTo>
                  <a:pt x="14539" y="2939"/>
                </a:lnTo>
                <a:lnTo>
                  <a:pt x="3086" y="0"/>
                </a:lnTo>
                <a:close/>
              </a:path>
              <a:path w="22859" h="10794">
                <a:moveTo>
                  <a:pt x="14389" y="2844"/>
                </a:moveTo>
                <a:lnTo>
                  <a:pt x="14539" y="2939"/>
                </a:lnTo>
                <a:lnTo>
                  <a:pt x="15011" y="3060"/>
                </a:lnTo>
                <a:lnTo>
                  <a:pt x="14389" y="2844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663950" y="1131188"/>
            <a:ext cx="48031" cy="72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27804" y="1356207"/>
            <a:ext cx="232994" cy="583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36147" y="1384896"/>
            <a:ext cx="233235" cy="34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23676" y="1356817"/>
            <a:ext cx="223126" cy="104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823173" y="1364208"/>
            <a:ext cx="223520" cy="107314"/>
          </a:xfrm>
          <a:custGeom>
            <a:avLst/>
            <a:gdLst/>
            <a:ahLst/>
            <a:cxnLst/>
            <a:rect l="l" t="t" r="r" b="b"/>
            <a:pathLst>
              <a:path w="223520" h="107315">
                <a:moveTo>
                  <a:pt x="14452" y="0"/>
                </a:moveTo>
                <a:lnTo>
                  <a:pt x="5892" y="3771"/>
                </a:lnTo>
                <a:lnTo>
                  <a:pt x="0" y="18986"/>
                </a:lnTo>
                <a:lnTo>
                  <a:pt x="3784" y="27558"/>
                </a:lnTo>
                <a:lnTo>
                  <a:pt x="208661" y="106870"/>
                </a:lnTo>
                <a:lnTo>
                  <a:pt x="217220" y="103085"/>
                </a:lnTo>
                <a:lnTo>
                  <a:pt x="223113" y="87871"/>
                </a:lnTo>
                <a:lnTo>
                  <a:pt x="219329" y="79311"/>
                </a:lnTo>
                <a:lnTo>
                  <a:pt x="1445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61740" y="1355418"/>
            <a:ext cx="648335" cy="354965"/>
          </a:xfrm>
          <a:custGeom>
            <a:avLst/>
            <a:gdLst/>
            <a:ahLst/>
            <a:cxnLst/>
            <a:rect l="l" t="t" r="r" b="b"/>
            <a:pathLst>
              <a:path w="648334" h="354964">
                <a:moveTo>
                  <a:pt x="58456" y="0"/>
                </a:moveTo>
                <a:lnTo>
                  <a:pt x="82354" y="36923"/>
                </a:lnTo>
                <a:lnTo>
                  <a:pt x="94634" y="70628"/>
                </a:lnTo>
                <a:lnTo>
                  <a:pt x="93557" y="81179"/>
                </a:lnTo>
                <a:lnTo>
                  <a:pt x="74689" y="127083"/>
                </a:lnTo>
                <a:lnTo>
                  <a:pt x="51470" y="163508"/>
                </a:lnTo>
                <a:lnTo>
                  <a:pt x="35006" y="187730"/>
                </a:lnTo>
                <a:lnTo>
                  <a:pt x="27145" y="199620"/>
                </a:lnTo>
                <a:lnTo>
                  <a:pt x="7711" y="233595"/>
                </a:lnTo>
                <a:lnTo>
                  <a:pt x="0" y="265878"/>
                </a:lnTo>
                <a:lnTo>
                  <a:pt x="645" y="278363"/>
                </a:lnTo>
                <a:lnTo>
                  <a:pt x="8194" y="317373"/>
                </a:lnTo>
                <a:lnTo>
                  <a:pt x="623606" y="354431"/>
                </a:lnTo>
                <a:lnTo>
                  <a:pt x="629452" y="343062"/>
                </a:lnTo>
                <a:lnTo>
                  <a:pt x="642844" y="303913"/>
                </a:lnTo>
                <a:lnTo>
                  <a:pt x="648037" y="267713"/>
                </a:lnTo>
                <a:lnTo>
                  <a:pt x="646493" y="257251"/>
                </a:lnTo>
                <a:lnTo>
                  <a:pt x="626290" y="211562"/>
                </a:lnTo>
                <a:lnTo>
                  <a:pt x="602663" y="175183"/>
                </a:lnTo>
                <a:lnTo>
                  <a:pt x="594365" y="163020"/>
                </a:lnTo>
                <a:lnTo>
                  <a:pt x="586227" y="150954"/>
                </a:lnTo>
                <a:lnTo>
                  <a:pt x="565015" y="116019"/>
                </a:lnTo>
                <a:lnTo>
                  <a:pt x="555978" y="95008"/>
                </a:lnTo>
                <a:lnTo>
                  <a:pt x="322845" y="95008"/>
                </a:lnTo>
                <a:lnTo>
                  <a:pt x="58456" y="0"/>
                </a:lnTo>
                <a:close/>
              </a:path>
              <a:path w="648334" h="354964">
                <a:moveTo>
                  <a:pt x="588502" y="235"/>
                </a:moveTo>
                <a:lnTo>
                  <a:pt x="322845" y="95008"/>
                </a:lnTo>
                <a:lnTo>
                  <a:pt x="555978" y="95008"/>
                </a:lnTo>
                <a:lnTo>
                  <a:pt x="555774" y="94470"/>
                </a:lnTo>
                <a:lnTo>
                  <a:pt x="553294" y="84423"/>
                </a:lnTo>
                <a:lnTo>
                  <a:pt x="565895" y="40837"/>
                </a:lnTo>
                <a:lnTo>
                  <a:pt x="585688" y="4679"/>
                </a:lnTo>
                <a:lnTo>
                  <a:pt x="588502" y="23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20209" y="1355407"/>
            <a:ext cx="264363" cy="950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029715" y="1355415"/>
            <a:ext cx="180340" cy="354965"/>
          </a:xfrm>
          <a:custGeom>
            <a:avLst/>
            <a:gdLst/>
            <a:ahLst/>
            <a:cxnLst/>
            <a:rect l="l" t="t" r="r" b="b"/>
            <a:pathLst>
              <a:path w="180340" h="354964">
                <a:moveTo>
                  <a:pt x="120682" y="0"/>
                </a:moveTo>
                <a:lnTo>
                  <a:pt x="13672" y="38252"/>
                </a:lnTo>
                <a:lnTo>
                  <a:pt x="7178" y="51671"/>
                </a:lnTo>
                <a:lnTo>
                  <a:pt x="2289" y="64236"/>
                </a:lnTo>
                <a:lnTo>
                  <a:pt x="0" y="74724"/>
                </a:lnTo>
                <a:lnTo>
                  <a:pt x="1094" y="84766"/>
                </a:lnTo>
                <a:lnTo>
                  <a:pt x="20485" y="129533"/>
                </a:lnTo>
                <a:lnTo>
                  <a:pt x="44236" y="165793"/>
                </a:lnTo>
                <a:lnTo>
                  <a:pt x="52657" y="177982"/>
                </a:lnTo>
                <a:lnTo>
                  <a:pt x="60941" y="190095"/>
                </a:lnTo>
                <a:lnTo>
                  <a:pt x="82622" y="225212"/>
                </a:lnTo>
                <a:lnTo>
                  <a:pt x="94880" y="268038"/>
                </a:lnTo>
                <a:lnTo>
                  <a:pt x="94039" y="280214"/>
                </a:lnTo>
                <a:lnTo>
                  <a:pt x="85836" y="319267"/>
                </a:lnTo>
                <a:lnTo>
                  <a:pt x="76515" y="343792"/>
                </a:lnTo>
                <a:lnTo>
                  <a:pt x="155632" y="354431"/>
                </a:lnTo>
                <a:lnTo>
                  <a:pt x="171193" y="317304"/>
                </a:lnTo>
                <a:lnTo>
                  <a:pt x="179401" y="278617"/>
                </a:lnTo>
                <a:lnTo>
                  <a:pt x="180063" y="267714"/>
                </a:lnTo>
                <a:lnTo>
                  <a:pt x="179915" y="262331"/>
                </a:lnTo>
                <a:lnTo>
                  <a:pt x="164372" y="219999"/>
                </a:lnTo>
                <a:lnTo>
                  <a:pt x="141566" y="184371"/>
                </a:lnTo>
                <a:lnTo>
                  <a:pt x="124649" y="159983"/>
                </a:lnTo>
                <a:lnTo>
                  <a:pt x="116394" y="147842"/>
                </a:lnTo>
                <a:lnTo>
                  <a:pt x="95324" y="112597"/>
                </a:lnTo>
                <a:lnTo>
                  <a:pt x="84825" y="80819"/>
                </a:lnTo>
                <a:lnTo>
                  <a:pt x="86616" y="68369"/>
                </a:lnTo>
                <a:lnTo>
                  <a:pt x="106366" y="23847"/>
                </a:lnTo>
                <a:lnTo>
                  <a:pt x="118657" y="3157"/>
                </a:lnTo>
                <a:lnTo>
                  <a:pt x="12068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584660" y="1330417"/>
            <a:ext cx="609600" cy="134620"/>
          </a:xfrm>
          <a:custGeom>
            <a:avLst/>
            <a:gdLst/>
            <a:ahLst/>
            <a:cxnLst/>
            <a:rect l="l" t="t" r="r" b="b"/>
            <a:pathLst>
              <a:path w="609600" h="134619">
                <a:moveTo>
                  <a:pt x="11353" y="3606"/>
                </a:moveTo>
                <a:lnTo>
                  <a:pt x="4521" y="6794"/>
                </a:lnTo>
                <a:lnTo>
                  <a:pt x="0" y="19164"/>
                </a:lnTo>
                <a:lnTo>
                  <a:pt x="3174" y="25996"/>
                </a:lnTo>
                <a:lnTo>
                  <a:pt x="299923" y="134480"/>
                </a:lnTo>
                <a:lnTo>
                  <a:pt x="369230" y="109092"/>
                </a:lnTo>
                <a:lnTo>
                  <a:pt x="299910" y="109092"/>
                </a:lnTo>
                <a:lnTo>
                  <a:pt x="11353" y="3606"/>
                </a:lnTo>
                <a:close/>
              </a:path>
              <a:path w="609600" h="134619">
                <a:moveTo>
                  <a:pt x="597738" y="0"/>
                </a:moveTo>
                <a:lnTo>
                  <a:pt x="299910" y="109092"/>
                </a:lnTo>
                <a:lnTo>
                  <a:pt x="369230" y="109092"/>
                </a:lnTo>
                <a:lnTo>
                  <a:pt x="605929" y="22390"/>
                </a:lnTo>
                <a:lnTo>
                  <a:pt x="609104" y="15532"/>
                </a:lnTo>
                <a:lnTo>
                  <a:pt x="604583" y="3174"/>
                </a:lnTo>
                <a:lnTo>
                  <a:pt x="597738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851643" y="142080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09">
                <a:moveTo>
                  <a:pt x="28644" y="0"/>
                </a:moveTo>
                <a:lnTo>
                  <a:pt x="16965" y="4186"/>
                </a:lnTo>
                <a:lnTo>
                  <a:pt x="7689" y="12837"/>
                </a:lnTo>
                <a:lnTo>
                  <a:pt x="1729" y="25691"/>
                </a:lnTo>
                <a:lnTo>
                  <a:pt x="0" y="42482"/>
                </a:lnTo>
                <a:lnTo>
                  <a:pt x="5050" y="52935"/>
                </a:lnTo>
                <a:lnTo>
                  <a:pt x="14357" y="61018"/>
                </a:lnTo>
                <a:lnTo>
                  <a:pt x="27934" y="65910"/>
                </a:lnTo>
                <a:lnTo>
                  <a:pt x="45796" y="66791"/>
                </a:lnTo>
                <a:lnTo>
                  <a:pt x="57489" y="59487"/>
                </a:lnTo>
                <a:lnTo>
                  <a:pt x="65414" y="48243"/>
                </a:lnTo>
                <a:lnTo>
                  <a:pt x="68330" y="34305"/>
                </a:lnTo>
                <a:lnTo>
                  <a:pt x="68255" y="32001"/>
                </a:lnTo>
                <a:lnTo>
                  <a:pt x="64823" y="19325"/>
                </a:lnTo>
                <a:lnTo>
                  <a:pt x="56698" y="9090"/>
                </a:lnTo>
                <a:lnTo>
                  <a:pt x="44449" y="2310"/>
                </a:lnTo>
                <a:lnTo>
                  <a:pt x="28644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871281" y="144109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767" y="0"/>
                </a:moveTo>
                <a:lnTo>
                  <a:pt x="6286" y="0"/>
                </a:lnTo>
                <a:lnTo>
                  <a:pt x="0" y="6273"/>
                </a:lnTo>
                <a:lnTo>
                  <a:pt x="0" y="21767"/>
                </a:lnTo>
                <a:lnTo>
                  <a:pt x="6286" y="28041"/>
                </a:lnTo>
                <a:lnTo>
                  <a:pt x="21767" y="28041"/>
                </a:lnTo>
                <a:lnTo>
                  <a:pt x="28041" y="21767"/>
                </a:lnTo>
                <a:lnTo>
                  <a:pt x="28041" y="6273"/>
                </a:lnTo>
                <a:lnTo>
                  <a:pt x="217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68105" y="1349329"/>
            <a:ext cx="37465" cy="19050"/>
          </a:xfrm>
          <a:custGeom>
            <a:avLst/>
            <a:gdLst/>
            <a:ahLst/>
            <a:cxnLst/>
            <a:rect l="l" t="t" r="r" b="b"/>
            <a:pathLst>
              <a:path w="37465" h="19050">
                <a:moveTo>
                  <a:pt x="35571" y="0"/>
                </a:moveTo>
                <a:lnTo>
                  <a:pt x="20603" y="3786"/>
                </a:lnTo>
                <a:lnTo>
                  <a:pt x="6660" y="10097"/>
                </a:lnTo>
                <a:lnTo>
                  <a:pt x="0" y="13727"/>
                </a:lnTo>
                <a:lnTo>
                  <a:pt x="2933" y="18705"/>
                </a:lnTo>
                <a:lnTo>
                  <a:pt x="8176" y="15835"/>
                </a:lnTo>
                <a:lnTo>
                  <a:pt x="22185" y="9355"/>
                </a:lnTo>
                <a:lnTo>
                  <a:pt x="36868" y="5739"/>
                </a:lnTo>
                <a:lnTo>
                  <a:pt x="3557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173083" y="1343374"/>
            <a:ext cx="38735" cy="26034"/>
          </a:xfrm>
          <a:custGeom>
            <a:avLst/>
            <a:gdLst/>
            <a:ahLst/>
            <a:cxnLst/>
            <a:rect l="l" t="t" r="r" b="b"/>
            <a:pathLst>
              <a:path w="38734" h="26034">
                <a:moveTo>
                  <a:pt x="0" y="0"/>
                </a:moveTo>
                <a:lnTo>
                  <a:pt x="3797" y="6180"/>
                </a:lnTo>
                <a:lnTo>
                  <a:pt x="18453" y="12461"/>
                </a:lnTo>
                <a:lnTo>
                  <a:pt x="31118" y="21182"/>
                </a:lnTo>
                <a:lnTo>
                  <a:pt x="36626" y="25692"/>
                </a:lnTo>
                <a:lnTo>
                  <a:pt x="38235" y="19472"/>
                </a:lnTo>
                <a:lnTo>
                  <a:pt x="28507" y="12084"/>
                </a:lnTo>
                <a:lnTo>
                  <a:pt x="14509" y="3878"/>
                </a:lnTo>
                <a:lnTo>
                  <a:pt x="0" y="0"/>
                </a:lnTo>
                <a:close/>
              </a:path>
            </a:pathLst>
          </a:custGeom>
          <a:solidFill>
            <a:srgbClr val="F6C7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191905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F7DBA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550236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86058" y="1653801"/>
            <a:ext cx="67310" cy="56515"/>
          </a:xfrm>
          <a:custGeom>
            <a:avLst/>
            <a:gdLst/>
            <a:ahLst/>
            <a:cxnLst/>
            <a:rect l="l" t="t" r="r" b="b"/>
            <a:pathLst>
              <a:path w="67309" h="56514">
                <a:moveTo>
                  <a:pt x="61849" y="0"/>
                </a:moveTo>
                <a:lnTo>
                  <a:pt x="42809" y="4772"/>
                </a:lnTo>
                <a:lnTo>
                  <a:pt x="42035" y="16926"/>
                </a:lnTo>
                <a:lnTo>
                  <a:pt x="38366" y="30899"/>
                </a:lnTo>
                <a:lnTo>
                  <a:pt x="35890" y="33591"/>
                </a:lnTo>
                <a:lnTo>
                  <a:pt x="33032" y="36283"/>
                </a:lnTo>
                <a:lnTo>
                  <a:pt x="29070" y="38671"/>
                </a:lnTo>
                <a:lnTo>
                  <a:pt x="25958" y="40627"/>
                </a:lnTo>
                <a:lnTo>
                  <a:pt x="0" y="55968"/>
                </a:lnTo>
                <a:lnTo>
                  <a:pt x="60223" y="55029"/>
                </a:lnTo>
                <a:lnTo>
                  <a:pt x="62738" y="54013"/>
                </a:lnTo>
                <a:lnTo>
                  <a:pt x="67144" y="45910"/>
                </a:lnTo>
                <a:lnTo>
                  <a:pt x="62331" y="37058"/>
                </a:lnTo>
                <a:lnTo>
                  <a:pt x="60630" y="28099"/>
                </a:lnTo>
                <a:lnTo>
                  <a:pt x="60420" y="19437"/>
                </a:lnTo>
                <a:lnTo>
                  <a:pt x="6184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181281" y="1318208"/>
            <a:ext cx="80343" cy="3453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82946" y="1690535"/>
            <a:ext cx="69570" cy="19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23927" y="975239"/>
            <a:ext cx="59690" cy="190500"/>
          </a:xfrm>
          <a:custGeom>
            <a:avLst/>
            <a:gdLst/>
            <a:ahLst/>
            <a:cxnLst/>
            <a:rect l="l" t="t" r="r" b="b"/>
            <a:pathLst>
              <a:path w="59690" h="190500">
                <a:moveTo>
                  <a:pt x="19559" y="0"/>
                </a:moveTo>
                <a:lnTo>
                  <a:pt x="0" y="19162"/>
                </a:lnTo>
                <a:lnTo>
                  <a:pt x="461" y="32533"/>
                </a:lnTo>
                <a:lnTo>
                  <a:pt x="3796" y="83600"/>
                </a:lnTo>
                <a:lnTo>
                  <a:pt x="8467" y="122349"/>
                </a:lnTo>
                <a:lnTo>
                  <a:pt x="24238" y="168719"/>
                </a:lnTo>
                <a:lnTo>
                  <a:pt x="33141" y="190398"/>
                </a:lnTo>
                <a:lnTo>
                  <a:pt x="59526" y="172097"/>
                </a:lnTo>
                <a:lnTo>
                  <a:pt x="48857" y="151487"/>
                </a:lnTo>
                <a:lnTo>
                  <a:pt x="42449" y="138583"/>
                </a:lnTo>
                <a:lnTo>
                  <a:pt x="32450" y="99461"/>
                </a:lnTo>
                <a:lnTo>
                  <a:pt x="25051" y="51373"/>
                </a:lnTo>
                <a:lnTo>
                  <a:pt x="22247" y="28413"/>
                </a:lnTo>
                <a:lnTo>
                  <a:pt x="28900" y="17223"/>
                </a:lnTo>
                <a:lnTo>
                  <a:pt x="37686" y="7372"/>
                </a:lnTo>
                <a:lnTo>
                  <a:pt x="36336" y="12"/>
                </a:lnTo>
                <a:lnTo>
                  <a:pt x="1955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45140" y="1416025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33337" y="0"/>
                </a:moveTo>
                <a:lnTo>
                  <a:pt x="24815" y="3505"/>
                </a:lnTo>
                <a:lnTo>
                  <a:pt x="22974" y="13411"/>
                </a:lnTo>
                <a:lnTo>
                  <a:pt x="18702" y="21370"/>
                </a:lnTo>
                <a:lnTo>
                  <a:pt x="13412" y="28245"/>
                </a:lnTo>
                <a:lnTo>
                  <a:pt x="0" y="42494"/>
                </a:lnTo>
                <a:lnTo>
                  <a:pt x="17792" y="50784"/>
                </a:lnTo>
                <a:lnTo>
                  <a:pt x="76261" y="32461"/>
                </a:lnTo>
                <a:lnTo>
                  <a:pt x="35928" y="800"/>
                </a:lnTo>
                <a:lnTo>
                  <a:pt x="33337" y="0"/>
                </a:lnTo>
                <a:close/>
              </a:path>
              <a:path w="83820" h="50800">
                <a:moveTo>
                  <a:pt x="76261" y="32461"/>
                </a:moveTo>
                <a:lnTo>
                  <a:pt x="45237" y="32461"/>
                </a:lnTo>
                <a:lnTo>
                  <a:pt x="49822" y="33121"/>
                </a:lnTo>
                <a:lnTo>
                  <a:pt x="53467" y="33566"/>
                </a:lnTo>
                <a:lnTo>
                  <a:pt x="68503" y="37198"/>
                </a:lnTo>
                <a:lnTo>
                  <a:pt x="72313" y="37769"/>
                </a:lnTo>
                <a:lnTo>
                  <a:pt x="80454" y="38227"/>
                </a:lnTo>
                <a:lnTo>
                  <a:pt x="83299" y="37985"/>
                </a:lnTo>
                <a:lnTo>
                  <a:pt x="76261" y="32461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67617" y="1415681"/>
            <a:ext cx="62623" cy="418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93351" y="1085955"/>
            <a:ext cx="173355" cy="164465"/>
          </a:xfrm>
          <a:custGeom>
            <a:avLst/>
            <a:gdLst/>
            <a:ahLst/>
            <a:cxnLst/>
            <a:rect l="l" t="t" r="r" b="b"/>
            <a:pathLst>
              <a:path w="173354" h="164465">
                <a:moveTo>
                  <a:pt x="172843" y="157919"/>
                </a:moveTo>
                <a:lnTo>
                  <a:pt x="130497" y="157919"/>
                </a:lnTo>
                <a:lnTo>
                  <a:pt x="131717" y="158135"/>
                </a:lnTo>
                <a:lnTo>
                  <a:pt x="133178" y="159229"/>
                </a:lnTo>
                <a:lnTo>
                  <a:pt x="138310" y="161645"/>
                </a:lnTo>
                <a:lnTo>
                  <a:pt x="146280" y="163852"/>
                </a:lnTo>
                <a:lnTo>
                  <a:pt x="156253" y="164322"/>
                </a:lnTo>
                <a:lnTo>
                  <a:pt x="167394" y="161524"/>
                </a:lnTo>
                <a:lnTo>
                  <a:pt x="172843" y="157919"/>
                </a:lnTo>
                <a:close/>
              </a:path>
              <a:path w="173354" h="164465">
                <a:moveTo>
                  <a:pt x="52212" y="0"/>
                </a:moveTo>
                <a:lnTo>
                  <a:pt x="14957" y="11244"/>
                </a:lnTo>
                <a:lnTo>
                  <a:pt x="0" y="57251"/>
                </a:lnTo>
                <a:lnTo>
                  <a:pt x="1163" y="69891"/>
                </a:lnTo>
                <a:lnTo>
                  <a:pt x="4845" y="81168"/>
                </a:lnTo>
                <a:lnTo>
                  <a:pt x="11209" y="90535"/>
                </a:lnTo>
                <a:lnTo>
                  <a:pt x="13473" y="103987"/>
                </a:lnTo>
                <a:lnTo>
                  <a:pt x="38707" y="133164"/>
                </a:lnTo>
                <a:lnTo>
                  <a:pt x="65619" y="138241"/>
                </a:lnTo>
                <a:lnTo>
                  <a:pt x="74673" y="147545"/>
                </a:lnTo>
                <a:lnTo>
                  <a:pt x="85252" y="154734"/>
                </a:lnTo>
                <a:lnTo>
                  <a:pt x="96862" y="159443"/>
                </a:lnTo>
                <a:lnTo>
                  <a:pt x="109011" y="161307"/>
                </a:lnTo>
                <a:lnTo>
                  <a:pt x="123411" y="159608"/>
                </a:lnTo>
                <a:lnTo>
                  <a:pt x="130497" y="157919"/>
                </a:lnTo>
                <a:lnTo>
                  <a:pt x="172843" y="157919"/>
                </a:lnTo>
                <a:lnTo>
                  <a:pt x="195917" y="127170"/>
                </a:lnTo>
                <a:lnTo>
                  <a:pt x="199911" y="101841"/>
                </a:lnTo>
                <a:lnTo>
                  <a:pt x="198274" y="89967"/>
                </a:lnTo>
                <a:lnTo>
                  <a:pt x="172620" y="54927"/>
                </a:lnTo>
                <a:lnTo>
                  <a:pt x="152189" y="49219"/>
                </a:lnTo>
                <a:lnTo>
                  <a:pt x="145203" y="38108"/>
                </a:lnTo>
                <a:lnTo>
                  <a:pt x="136155" y="29270"/>
                </a:lnTo>
                <a:lnTo>
                  <a:pt x="125533" y="22999"/>
                </a:lnTo>
                <a:lnTo>
                  <a:pt x="113825" y="19588"/>
                </a:lnTo>
                <a:lnTo>
                  <a:pt x="101518" y="19328"/>
                </a:lnTo>
                <a:lnTo>
                  <a:pt x="89525" y="11542"/>
                </a:lnTo>
                <a:lnTo>
                  <a:pt x="78139" y="5279"/>
                </a:lnTo>
                <a:lnTo>
                  <a:pt x="67027" y="1047"/>
                </a:lnTo>
                <a:lnTo>
                  <a:pt x="52212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93398" y="1312811"/>
            <a:ext cx="186258" cy="2342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84652" y="1160787"/>
            <a:ext cx="233679" cy="53340"/>
          </a:xfrm>
          <a:custGeom>
            <a:avLst/>
            <a:gdLst/>
            <a:ahLst/>
            <a:cxnLst/>
            <a:rect l="l" t="t" r="r" b="b"/>
            <a:pathLst>
              <a:path w="233679" h="53340">
                <a:moveTo>
                  <a:pt x="104233" y="19106"/>
                </a:moveTo>
                <a:lnTo>
                  <a:pt x="92795" y="19443"/>
                </a:lnTo>
                <a:lnTo>
                  <a:pt x="87168" y="19726"/>
                </a:lnTo>
                <a:lnTo>
                  <a:pt x="81192" y="19932"/>
                </a:lnTo>
                <a:lnTo>
                  <a:pt x="73552" y="20074"/>
                </a:lnTo>
                <a:lnTo>
                  <a:pt x="0" y="20307"/>
                </a:lnTo>
                <a:lnTo>
                  <a:pt x="3179" y="52739"/>
                </a:lnTo>
                <a:lnTo>
                  <a:pt x="52675" y="49947"/>
                </a:lnTo>
                <a:lnTo>
                  <a:pt x="94530" y="46669"/>
                </a:lnTo>
                <a:lnTo>
                  <a:pt x="154393" y="39997"/>
                </a:lnTo>
                <a:lnTo>
                  <a:pt x="179798" y="35949"/>
                </a:lnTo>
                <a:lnTo>
                  <a:pt x="210291" y="35949"/>
                </a:lnTo>
                <a:lnTo>
                  <a:pt x="210058" y="35839"/>
                </a:lnTo>
                <a:lnTo>
                  <a:pt x="209867" y="30048"/>
                </a:lnTo>
                <a:lnTo>
                  <a:pt x="225088" y="30048"/>
                </a:lnTo>
                <a:lnTo>
                  <a:pt x="219126" y="27549"/>
                </a:lnTo>
                <a:lnTo>
                  <a:pt x="211552" y="23910"/>
                </a:lnTo>
                <a:lnTo>
                  <a:pt x="224863" y="23281"/>
                </a:lnTo>
                <a:lnTo>
                  <a:pt x="233298" y="20125"/>
                </a:lnTo>
                <a:lnTo>
                  <a:pt x="228442" y="19643"/>
                </a:lnTo>
                <a:lnTo>
                  <a:pt x="173908" y="19643"/>
                </a:lnTo>
                <a:lnTo>
                  <a:pt x="136144" y="19167"/>
                </a:lnTo>
                <a:lnTo>
                  <a:pt x="104233" y="19106"/>
                </a:lnTo>
                <a:close/>
              </a:path>
              <a:path w="233679" h="53340">
                <a:moveTo>
                  <a:pt x="210291" y="35949"/>
                </a:moveTo>
                <a:lnTo>
                  <a:pt x="179798" y="35949"/>
                </a:lnTo>
                <a:lnTo>
                  <a:pt x="192744" y="35954"/>
                </a:lnTo>
                <a:lnTo>
                  <a:pt x="203238" y="37541"/>
                </a:lnTo>
                <a:lnTo>
                  <a:pt x="211353" y="37655"/>
                </a:lnTo>
                <a:lnTo>
                  <a:pt x="220599" y="47040"/>
                </a:lnTo>
                <a:lnTo>
                  <a:pt x="224028" y="42430"/>
                </a:lnTo>
                <a:lnTo>
                  <a:pt x="210291" y="35949"/>
                </a:lnTo>
                <a:close/>
              </a:path>
              <a:path w="233679" h="53340">
                <a:moveTo>
                  <a:pt x="225088" y="30048"/>
                </a:moveTo>
                <a:lnTo>
                  <a:pt x="209867" y="30048"/>
                </a:lnTo>
                <a:lnTo>
                  <a:pt x="229031" y="35725"/>
                </a:lnTo>
                <a:lnTo>
                  <a:pt x="230091" y="32144"/>
                </a:lnTo>
                <a:lnTo>
                  <a:pt x="225088" y="30048"/>
                </a:lnTo>
                <a:close/>
              </a:path>
              <a:path w="233679" h="53340">
                <a:moveTo>
                  <a:pt x="190580" y="0"/>
                </a:moveTo>
                <a:lnTo>
                  <a:pt x="181100" y="12388"/>
                </a:lnTo>
                <a:lnTo>
                  <a:pt x="173908" y="19643"/>
                </a:lnTo>
                <a:lnTo>
                  <a:pt x="228442" y="19643"/>
                </a:lnTo>
                <a:lnTo>
                  <a:pt x="219785" y="18783"/>
                </a:lnTo>
                <a:lnTo>
                  <a:pt x="209029" y="17983"/>
                </a:lnTo>
                <a:lnTo>
                  <a:pt x="209003" y="15455"/>
                </a:lnTo>
                <a:lnTo>
                  <a:pt x="231047" y="15455"/>
                </a:lnTo>
                <a:lnTo>
                  <a:pt x="230463" y="11701"/>
                </a:lnTo>
                <a:lnTo>
                  <a:pt x="200692" y="11701"/>
                </a:lnTo>
                <a:lnTo>
                  <a:pt x="190525" y="10612"/>
                </a:lnTo>
                <a:lnTo>
                  <a:pt x="192995" y="3405"/>
                </a:lnTo>
                <a:lnTo>
                  <a:pt x="190580" y="0"/>
                </a:lnTo>
                <a:close/>
              </a:path>
              <a:path w="233679" h="53340">
                <a:moveTo>
                  <a:pt x="231047" y="15455"/>
                </a:moveTo>
                <a:lnTo>
                  <a:pt x="209003" y="15455"/>
                </a:lnTo>
                <a:lnTo>
                  <a:pt x="231152" y="16128"/>
                </a:lnTo>
                <a:lnTo>
                  <a:pt x="231047" y="15455"/>
                </a:lnTo>
                <a:close/>
              </a:path>
              <a:path w="233679" h="53340">
                <a:moveTo>
                  <a:pt x="230224" y="10160"/>
                </a:moveTo>
                <a:lnTo>
                  <a:pt x="217324" y="10686"/>
                </a:lnTo>
                <a:lnTo>
                  <a:pt x="200692" y="11701"/>
                </a:lnTo>
                <a:lnTo>
                  <a:pt x="230463" y="11701"/>
                </a:lnTo>
                <a:lnTo>
                  <a:pt x="230224" y="1016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156612" y="1136898"/>
            <a:ext cx="109855" cy="204470"/>
          </a:xfrm>
          <a:custGeom>
            <a:avLst/>
            <a:gdLst/>
            <a:ahLst/>
            <a:cxnLst/>
            <a:rect l="l" t="t" r="r" b="b"/>
            <a:pathLst>
              <a:path w="109854" h="204469">
                <a:moveTo>
                  <a:pt x="21099" y="0"/>
                </a:moveTo>
                <a:lnTo>
                  <a:pt x="13223" y="2100"/>
                </a:lnTo>
                <a:lnTo>
                  <a:pt x="7527" y="11618"/>
                </a:lnTo>
                <a:lnTo>
                  <a:pt x="0" y="33985"/>
                </a:lnTo>
                <a:lnTo>
                  <a:pt x="4135" y="46958"/>
                </a:lnTo>
                <a:lnTo>
                  <a:pt x="8436" y="61647"/>
                </a:lnTo>
                <a:lnTo>
                  <a:pt x="11961" y="74490"/>
                </a:lnTo>
                <a:lnTo>
                  <a:pt x="10362" y="84721"/>
                </a:lnTo>
                <a:lnTo>
                  <a:pt x="10063" y="100443"/>
                </a:lnTo>
                <a:lnTo>
                  <a:pt x="16030" y="145164"/>
                </a:lnTo>
                <a:lnTo>
                  <a:pt x="25086" y="188282"/>
                </a:lnTo>
                <a:lnTo>
                  <a:pt x="31536" y="203945"/>
                </a:lnTo>
                <a:lnTo>
                  <a:pt x="42603" y="202971"/>
                </a:lnTo>
                <a:lnTo>
                  <a:pt x="86645" y="191530"/>
                </a:lnTo>
                <a:lnTo>
                  <a:pt x="98185" y="184315"/>
                </a:lnTo>
                <a:lnTo>
                  <a:pt x="94560" y="179478"/>
                </a:lnTo>
                <a:lnTo>
                  <a:pt x="91604" y="172917"/>
                </a:lnTo>
                <a:lnTo>
                  <a:pt x="89676" y="164544"/>
                </a:lnTo>
                <a:lnTo>
                  <a:pt x="89136" y="154273"/>
                </a:lnTo>
                <a:lnTo>
                  <a:pt x="90345" y="142013"/>
                </a:lnTo>
                <a:lnTo>
                  <a:pt x="93663" y="127678"/>
                </a:lnTo>
                <a:lnTo>
                  <a:pt x="99451" y="111179"/>
                </a:lnTo>
                <a:lnTo>
                  <a:pt x="108069" y="92429"/>
                </a:lnTo>
                <a:lnTo>
                  <a:pt x="109495" y="40194"/>
                </a:lnTo>
                <a:lnTo>
                  <a:pt x="54701" y="40181"/>
                </a:lnTo>
                <a:lnTo>
                  <a:pt x="32322" y="19594"/>
                </a:lnTo>
                <a:lnTo>
                  <a:pt x="21099" y="0"/>
                </a:lnTo>
                <a:close/>
              </a:path>
              <a:path w="109854" h="204469">
                <a:moveTo>
                  <a:pt x="109531" y="38877"/>
                </a:moveTo>
                <a:lnTo>
                  <a:pt x="56406" y="40181"/>
                </a:lnTo>
                <a:lnTo>
                  <a:pt x="54729" y="40194"/>
                </a:lnTo>
                <a:lnTo>
                  <a:pt x="109495" y="40194"/>
                </a:lnTo>
                <a:lnTo>
                  <a:pt x="109531" y="38877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249455" y="1175694"/>
            <a:ext cx="62865" cy="54610"/>
          </a:xfrm>
          <a:custGeom>
            <a:avLst/>
            <a:gdLst/>
            <a:ahLst/>
            <a:cxnLst/>
            <a:rect l="l" t="t" r="r" b="b"/>
            <a:pathLst>
              <a:path w="62865" h="54609">
                <a:moveTo>
                  <a:pt x="26515" y="0"/>
                </a:moveTo>
                <a:lnTo>
                  <a:pt x="9940" y="516"/>
                </a:lnTo>
                <a:lnTo>
                  <a:pt x="0" y="2060"/>
                </a:lnTo>
                <a:lnTo>
                  <a:pt x="14946" y="54355"/>
                </a:lnTo>
                <a:lnTo>
                  <a:pt x="14950" y="52055"/>
                </a:lnTo>
                <a:lnTo>
                  <a:pt x="19769" y="49806"/>
                </a:lnTo>
                <a:lnTo>
                  <a:pt x="33732" y="46272"/>
                </a:lnTo>
                <a:lnTo>
                  <a:pt x="61166" y="40122"/>
                </a:lnTo>
                <a:lnTo>
                  <a:pt x="62673" y="33765"/>
                </a:lnTo>
                <a:lnTo>
                  <a:pt x="60901" y="22336"/>
                </a:lnTo>
                <a:lnTo>
                  <a:pt x="55433" y="338"/>
                </a:lnTo>
                <a:lnTo>
                  <a:pt x="43691" y="83"/>
                </a:lnTo>
                <a:lnTo>
                  <a:pt x="26515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03789" y="1145729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20" h="63500">
                <a:moveTo>
                  <a:pt x="9581" y="0"/>
                </a:moveTo>
                <a:lnTo>
                  <a:pt x="8855" y="10561"/>
                </a:lnTo>
                <a:lnTo>
                  <a:pt x="7384" y="27020"/>
                </a:lnTo>
                <a:lnTo>
                  <a:pt x="5340" y="41071"/>
                </a:lnTo>
                <a:lnTo>
                  <a:pt x="1118" y="50853"/>
                </a:lnTo>
                <a:lnTo>
                  <a:pt x="0" y="59793"/>
                </a:lnTo>
                <a:lnTo>
                  <a:pt x="8875" y="63507"/>
                </a:lnTo>
                <a:lnTo>
                  <a:pt x="22258" y="57577"/>
                </a:lnTo>
                <a:lnTo>
                  <a:pt x="30225" y="46244"/>
                </a:lnTo>
                <a:lnTo>
                  <a:pt x="32299" y="35110"/>
                </a:lnTo>
                <a:lnTo>
                  <a:pt x="31796" y="26526"/>
                </a:lnTo>
                <a:lnTo>
                  <a:pt x="32450" y="9458"/>
                </a:lnTo>
                <a:lnTo>
                  <a:pt x="958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12414" y="1144950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1003" y="0"/>
                </a:moveTo>
                <a:lnTo>
                  <a:pt x="584" y="7124"/>
                </a:lnTo>
                <a:lnTo>
                  <a:pt x="0" y="15405"/>
                </a:lnTo>
                <a:lnTo>
                  <a:pt x="9276" y="21878"/>
                </a:lnTo>
                <a:lnTo>
                  <a:pt x="21655" y="21773"/>
                </a:lnTo>
                <a:lnTo>
                  <a:pt x="23596" y="15214"/>
                </a:lnTo>
                <a:lnTo>
                  <a:pt x="23825" y="10236"/>
                </a:lnTo>
                <a:lnTo>
                  <a:pt x="1003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205681" y="1097468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24886" y="0"/>
                </a:moveTo>
                <a:lnTo>
                  <a:pt x="12854" y="3617"/>
                </a:lnTo>
                <a:lnTo>
                  <a:pt x="5425" y="12522"/>
                </a:lnTo>
                <a:lnTo>
                  <a:pt x="1505" y="24527"/>
                </a:lnTo>
                <a:lnTo>
                  <a:pt x="0" y="37441"/>
                </a:lnTo>
                <a:lnTo>
                  <a:pt x="1576" y="47451"/>
                </a:lnTo>
                <a:lnTo>
                  <a:pt x="6413" y="56045"/>
                </a:lnTo>
                <a:lnTo>
                  <a:pt x="14349" y="61670"/>
                </a:lnTo>
                <a:lnTo>
                  <a:pt x="25224" y="62771"/>
                </a:lnTo>
                <a:lnTo>
                  <a:pt x="38879" y="57795"/>
                </a:lnTo>
                <a:lnTo>
                  <a:pt x="47246" y="46726"/>
                </a:lnTo>
                <a:lnTo>
                  <a:pt x="50438" y="33992"/>
                </a:lnTo>
                <a:lnTo>
                  <a:pt x="49857" y="21983"/>
                </a:lnTo>
                <a:lnTo>
                  <a:pt x="46905" y="13087"/>
                </a:lnTo>
                <a:lnTo>
                  <a:pt x="41520" y="3512"/>
                </a:lnTo>
                <a:lnTo>
                  <a:pt x="31957" y="654"/>
                </a:lnTo>
                <a:lnTo>
                  <a:pt x="2488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200172" y="1117760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80">
                <a:moveTo>
                  <a:pt x="5918" y="0"/>
                </a:moveTo>
                <a:lnTo>
                  <a:pt x="901" y="1625"/>
                </a:lnTo>
                <a:lnTo>
                  <a:pt x="0" y="5778"/>
                </a:lnTo>
                <a:lnTo>
                  <a:pt x="2794" y="14389"/>
                </a:lnTo>
                <a:lnTo>
                  <a:pt x="5956" y="17221"/>
                </a:lnTo>
                <a:lnTo>
                  <a:pt x="10985" y="15595"/>
                </a:lnTo>
                <a:lnTo>
                  <a:pt x="11887" y="11442"/>
                </a:lnTo>
                <a:lnTo>
                  <a:pt x="9080" y="2832"/>
                </a:lnTo>
                <a:lnTo>
                  <a:pt x="591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34759" y="1097352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30">
                <a:moveTo>
                  <a:pt x="31479" y="34992"/>
                </a:moveTo>
                <a:lnTo>
                  <a:pt x="30797" y="49110"/>
                </a:lnTo>
                <a:lnTo>
                  <a:pt x="31927" y="35128"/>
                </a:lnTo>
                <a:lnTo>
                  <a:pt x="31479" y="34992"/>
                </a:lnTo>
                <a:close/>
              </a:path>
              <a:path w="32384" h="49530">
                <a:moveTo>
                  <a:pt x="0" y="0"/>
                </a:moveTo>
                <a:lnTo>
                  <a:pt x="7740" y="20224"/>
                </a:lnTo>
                <a:lnTo>
                  <a:pt x="13206" y="28511"/>
                </a:lnTo>
                <a:lnTo>
                  <a:pt x="21036" y="31841"/>
                </a:lnTo>
                <a:lnTo>
                  <a:pt x="31479" y="34992"/>
                </a:lnTo>
                <a:lnTo>
                  <a:pt x="31837" y="27565"/>
                </a:lnTo>
                <a:lnTo>
                  <a:pt x="284" y="17"/>
                </a:lnTo>
                <a:lnTo>
                  <a:pt x="0" y="0"/>
                </a:lnTo>
                <a:close/>
              </a:path>
            </a:pathLst>
          </a:custGeom>
          <a:solidFill>
            <a:srgbClr val="4138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49483" y="1127691"/>
            <a:ext cx="14604" cy="18415"/>
          </a:xfrm>
          <a:custGeom>
            <a:avLst/>
            <a:gdLst/>
            <a:ahLst/>
            <a:cxnLst/>
            <a:rect l="l" t="t" r="r" b="b"/>
            <a:pathLst>
              <a:path w="14604" h="18415">
                <a:moveTo>
                  <a:pt x="7327" y="0"/>
                </a:moveTo>
                <a:lnTo>
                  <a:pt x="3492" y="2616"/>
                </a:lnTo>
                <a:lnTo>
                  <a:pt x="0" y="11455"/>
                </a:lnTo>
                <a:lnTo>
                  <a:pt x="1016" y="15989"/>
                </a:lnTo>
                <a:lnTo>
                  <a:pt x="6985" y="18351"/>
                </a:lnTo>
                <a:lnTo>
                  <a:pt x="10820" y="15722"/>
                </a:lnTo>
                <a:lnTo>
                  <a:pt x="14312" y="6883"/>
                </a:lnTo>
                <a:lnTo>
                  <a:pt x="13296" y="2349"/>
                </a:lnTo>
                <a:lnTo>
                  <a:pt x="732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121760" y="980497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5">
                <a:moveTo>
                  <a:pt x="36741" y="0"/>
                </a:moveTo>
                <a:lnTo>
                  <a:pt x="0" y="7213"/>
                </a:lnTo>
                <a:lnTo>
                  <a:pt x="20479" y="8092"/>
                </a:lnTo>
                <a:lnTo>
                  <a:pt x="25841" y="8229"/>
                </a:lnTo>
                <a:lnTo>
                  <a:pt x="28790" y="8229"/>
                </a:lnTo>
                <a:lnTo>
                  <a:pt x="36741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055446" y="828592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4" h="159384">
                <a:moveTo>
                  <a:pt x="77480" y="0"/>
                </a:moveTo>
                <a:lnTo>
                  <a:pt x="31231" y="15395"/>
                </a:lnTo>
                <a:lnTo>
                  <a:pt x="4342" y="51385"/>
                </a:lnTo>
                <a:lnTo>
                  <a:pt x="0" y="73703"/>
                </a:lnTo>
                <a:lnTo>
                  <a:pt x="297" y="85478"/>
                </a:lnTo>
                <a:lnTo>
                  <a:pt x="19226" y="133589"/>
                </a:lnTo>
                <a:lnTo>
                  <a:pt x="58656" y="157193"/>
                </a:lnTo>
                <a:lnTo>
                  <a:pt x="81910" y="159353"/>
                </a:lnTo>
                <a:lnTo>
                  <a:pt x="93850" y="157860"/>
                </a:lnTo>
                <a:lnTo>
                  <a:pt x="128965" y="142530"/>
                </a:lnTo>
                <a:lnTo>
                  <a:pt x="155650" y="102988"/>
                </a:lnTo>
                <a:lnTo>
                  <a:pt x="159039" y="79617"/>
                </a:lnTo>
                <a:lnTo>
                  <a:pt x="158119" y="67748"/>
                </a:lnTo>
                <a:lnTo>
                  <a:pt x="140309" y="28433"/>
                </a:lnTo>
                <a:lnTo>
                  <a:pt x="100800" y="2928"/>
                </a:lnTo>
                <a:lnTo>
                  <a:pt x="77480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067739" y="841679"/>
            <a:ext cx="133985" cy="133350"/>
          </a:xfrm>
          <a:custGeom>
            <a:avLst/>
            <a:gdLst/>
            <a:ahLst/>
            <a:cxnLst/>
            <a:rect l="l" t="t" r="r" b="b"/>
            <a:pathLst>
              <a:path w="133984" h="133350">
                <a:moveTo>
                  <a:pt x="61146" y="0"/>
                </a:moveTo>
                <a:lnTo>
                  <a:pt x="17639" y="20611"/>
                </a:lnTo>
                <a:lnTo>
                  <a:pt x="0" y="62348"/>
                </a:lnTo>
                <a:lnTo>
                  <a:pt x="456" y="74200"/>
                </a:lnTo>
                <a:lnTo>
                  <a:pt x="14583" y="109626"/>
                </a:lnTo>
                <a:lnTo>
                  <a:pt x="52726" y="131940"/>
                </a:lnTo>
                <a:lnTo>
                  <a:pt x="64124" y="132934"/>
                </a:lnTo>
                <a:lnTo>
                  <a:pt x="76012" y="131935"/>
                </a:lnTo>
                <a:lnTo>
                  <a:pt x="112312" y="116185"/>
                </a:lnTo>
                <a:lnTo>
                  <a:pt x="133430" y="74179"/>
                </a:lnTo>
                <a:lnTo>
                  <a:pt x="133688" y="62325"/>
                </a:lnTo>
                <a:lnTo>
                  <a:pt x="131845" y="50535"/>
                </a:lnTo>
                <a:lnTo>
                  <a:pt x="105775" y="12169"/>
                </a:lnTo>
                <a:lnTo>
                  <a:pt x="61146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06992" y="859534"/>
            <a:ext cx="49530" cy="96520"/>
          </a:xfrm>
          <a:custGeom>
            <a:avLst/>
            <a:gdLst/>
            <a:ahLst/>
            <a:cxnLst/>
            <a:rect l="l" t="t" r="r" b="b"/>
            <a:pathLst>
              <a:path w="49529" h="96519">
                <a:moveTo>
                  <a:pt x="48962" y="85483"/>
                </a:moveTo>
                <a:lnTo>
                  <a:pt x="32118" y="85483"/>
                </a:lnTo>
                <a:lnTo>
                  <a:pt x="35052" y="96329"/>
                </a:lnTo>
                <a:lnTo>
                  <a:pt x="46241" y="93306"/>
                </a:lnTo>
                <a:lnTo>
                  <a:pt x="48962" y="85483"/>
                </a:lnTo>
                <a:close/>
              </a:path>
              <a:path w="49529" h="96519">
                <a:moveTo>
                  <a:pt x="14580" y="72402"/>
                </a:moveTo>
                <a:lnTo>
                  <a:pt x="11252" y="75603"/>
                </a:lnTo>
                <a:lnTo>
                  <a:pt x="11354" y="83616"/>
                </a:lnTo>
                <a:lnTo>
                  <a:pt x="14199" y="86550"/>
                </a:lnTo>
                <a:lnTo>
                  <a:pt x="22098" y="86969"/>
                </a:lnTo>
                <a:lnTo>
                  <a:pt x="27153" y="86588"/>
                </a:lnTo>
                <a:lnTo>
                  <a:pt x="32118" y="85483"/>
                </a:lnTo>
                <a:lnTo>
                  <a:pt x="48962" y="85483"/>
                </a:lnTo>
                <a:lnTo>
                  <a:pt x="52766" y="74549"/>
                </a:lnTo>
                <a:lnTo>
                  <a:pt x="53502" y="72910"/>
                </a:lnTo>
                <a:lnTo>
                  <a:pt x="22581" y="72910"/>
                </a:lnTo>
                <a:lnTo>
                  <a:pt x="14580" y="72402"/>
                </a:lnTo>
                <a:close/>
              </a:path>
              <a:path w="49529" h="96519">
                <a:moveTo>
                  <a:pt x="21628" y="0"/>
                </a:moveTo>
                <a:lnTo>
                  <a:pt x="10427" y="3022"/>
                </a:lnTo>
                <a:lnTo>
                  <a:pt x="4504" y="20495"/>
                </a:lnTo>
                <a:lnTo>
                  <a:pt x="0" y="30697"/>
                </a:lnTo>
                <a:lnTo>
                  <a:pt x="1570" y="44243"/>
                </a:lnTo>
                <a:lnTo>
                  <a:pt x="11101" y="51975"/>
                </a:lnTo>
                <a:lnTo>
                  <a:pt x="25768" y="54737"/>
                </a:lnTo>
                <a:lnTo>
                  <a:pt x="34989" y="55308"/>
                </a:lnTo>
                <a:lnTo>
                  <a:pt x="39383" y="57061"/>
                </a:lnTo>
                <a:lnTo>
                  <a:pt x="41796" y="65963"/>
                </a:lnTo>
                <a:lnTo>
                  <a:pt x="38011" y="69672"/>
                </a:lnTo>
                <a:lnTo>
                  <a:pt x="27038" y="72644"/>
                </a:lnTo>
                <a:lnTo>
                  <a:pt x="22581" y="72910"/>
                </a:lnTo>
                <a:lnTo>
                  <a:pt x="53502" y="72910"/>
                </a:lnTo>
                <a:lnTo>
                  <a:pt x="57448" y="64133"/>
                </a:lnTo>
                <a:lnTo>
                  <a:pt x="56231" y="50953"/>
                </a:lnTo>
                <a:lnTo>
                  <a:pt x="48005" y="42452"/>
                </a:lnTo>
                <a:lnTo>
                  <a:pt x="32868" y="38849"/>
                </a:lnTo>
                <a:lnTo>
                  <a:pt x="22174" y="37820"/>
                </a:lnTo>
                <a:lnTo>
                  <a:pt x="17526" y="36512"/>
                </a:lnTo>
                <a:lnTo>
                  <a:pt x="15647" y="29540"/>
                </a:lnTo>
                <a:lnTo>
                  <a:pt x="17171" y="25704"/>
                </a:lnTo>
                <a:lnTo>
                  <a:pt x="28626" y="22606"/>
                </a:lnTo>
                <a:lnTo>
                  <a:pt x="32106" y="22339"/>
                </a:lnTo>
                <a:lnTo>
                  <a:pt x="39028" y="22339"/>
                </a:lnTo>
                <a:lnTo>
                  <a:pt x="42037" y="19342"/>
                </a:lnTo>
                <a:lnTo>
                  <a:pt x="41936" y="11734"/>
                </a:lnTo>
                <a:lnTo>
                  <a:pt x="40239" y="10045"/>
                </a:lnTo>
                <a:lnTo>
                  <a:pt x="24333" y="10045"/>
                </a:lnTo>
                <a:lnTo>
                  <a:pt x="21628" y="0"/>
                </a:lnTo>
                <a:close/>
              </a:path>
              <a:path w="49529" h="96519">
                <a:moveTo>
                  <a:pt x="39028" y="22339"/>
                </a:moveTo>
                <a:lnTo>
                  <a:pt x="32106" y="22339"/>
                </a:lnTo>
                <a:lnTo>
                  <a:pt x="38875" y="22491"/>
                </a:lnTo>
                <a:lnTo>
                  <a:pt x="39028" y="22339"/>
                </a:lnTo>
                <a:close/>
              </a:path>
              <a:path w="49529" h="96519">
                <a:moveTo>
                  <a:pt x="38900" y="8712"/>
                </a:moveTo>
                <a:lnTo>
                  <a:pt x="32093" y="8737"/>
                </a:lnTo>
                <a:lnTo>
                  <a:pt x="28537" y="9105"/>
                </a:lnTo>
                <a:lnTo>
                  <a:pt x="24333" y="10045"/>
                </a:lnTo>
                <a:lnTo>
                  <a:pt x="40239" y="10045"/>
                </a:lnTo>
                <a:lnTo>
                  <a:pt x="38900" y="871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147808" y="971915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10033" y="0"/>
                </a:moveTo>
                <a:lnTo>
                  <a:pt x="5080" y="2743"/>
                </a:lnTo>
                <a:lnTo>
                  <a:pt x="9626" y="8166"/>
                </a:lnTo>
                <a:lnTo>
                  <a:pt x="0" y="16814"/>
                </a:lnTo>
                <a:lnTo>
                  <a:pt x="8712" y="14884"/>
                </a:lnTo>
                <a:lnTo>
                  <a:pt x="14350" y="9740"/>
                </a:lnTo>
                <a:lnTo>
                  <a:pt x="15290" y="6553"/>
                </a:lnTo>
                <a:lnTo>
                  <a:pt x="1003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700398" y="1074699"/>
            <a:ext cx="91427" cy="78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2844" y="441031"/>
            <a:ext cx="113030" cy="43815"/>
          </a:xfrm>
          <a:custGeom>
            <a:avLst/>
            <a:gdLst/>
            <a:ahLst/>
            <a:cxnLst/>
            <a:rect l="l" t="t" r="r" b="b"/>
            <a:pathLst>
              <a:path w="113029" h="43815">
                <a:moveTo>
                  <a:pt x="9105" y="24676"/>
                </a:moveTo>
                <a:lnTo>
                  <a:pt x="0" y="39611"/>
                </a:lnTo>
                <a:lnTo>
                  <a:pt x="6730" y="43751"/>
                </a:lnTo>
                <a:lnTo>
                  <a:pt x="12585" y="34150"/>
                </a:lnTo>
                <a:lnTo>
                  <a:pt x="32003" y="34150"/>
                </a:lnTo>
                <a:lnTo>
                  <a:pt x="35921" y="29984"/>
                </a:lnTo>
                <a:lnTo>
                  <a:pt x="25069" y="29984"/>
                </a:lnTo>
                <a:lnTo>
                  <a:pt x="9105" y="24676"/>
                </a:lnTo>
                <a:close/>
              </a:path>
              <a:path w="113029" h="43815">
                <a:moveTo>
                  <a:pt x="32003" y="34150"/>
                </a:moveTo>
                <a:lnTo>
                  <a:pt x="12585" y="34150"/>
                </a:lnTo>
                <a:lnTo>
                  <a:pt x="27368" y="39077"/>
                </a:lnTo>
                <a:lnTo>
                  <a:pt x="32003" y="34150"/>
                </a:lnTo>
                <a:close/>
              </a:path>
              <a:path w="113029" h="43815">
                <a:moveTo>
                  <a:pt x="62013" y="26885"/>
                </a:moveTo>
                <a:lnTo>
                  <a:pt x="38836" y="26885"/>
                </a:lnTo>
                <a:lnTo>
                  <a:pt x="58115" y="34861"/>
                </a:lnTo>
                <a:lnTo>
                  <a:pt x="62013" y="26885"/>
                </a:lnTo>
                <a:close/>
              </a:path>
              <a:path w="113029" h="43815">
                <a:moveTo>
                  <a:pt x="36804" y="17500"/>
                </a:moveTo>
                <a:lnTo>
                  <a:pt x="25069" y="29984"/>
                </a:lnTo>
                <a:lnTo>
                  <a:pt x="35921" y="29984"/>
                </a:lnTo>
                <a:lnTo>
                  <a:pt x="38836" y="26885"/>
                </a:lnTo>
                <a:lnTo>
                  <a:pt x="62013" y="26885"/>
                </a:lnTo>
                <a:lnTo>
                  <a:pt x="63068" y="24726"/>
                </a:lnTo>
                <a:lnTo>
                  <a:pt x="54279" y="24726"/>
                </a:lnTo>
                <a:lnTo>
                  <a:pt x="36804" y="17500"/>
                </a:lnTo>
                <a:close/>
              </a:path>
              <a:path w="113029" h="43815">
                <a:moveTo>
                  <a:pt x="62674" y="7556"/>
                </a:moveTo>
                <a:lnTo>
                  <a:pt x="54279" y="24726"/>
                </a:lnTo>
                <a:lnTo>
                  <a:pt x="63068" y="24726"/>
                </a:lnTo>
                <a:lnTo>
                  <a:pt x="66649" y="17398"/>
                </a:lnTo>
                <a:lnTo>
                  <a:pt x="90563" y="17398"/>
                </a:lnTo>
                <a:lnTo>
                  <a:pt x="92217" y="14858"/>
                </a:lnTo>
                <a:lnTo>
                  <a:pt x="82791" y="14858"/>
                </a:lnTo>
                <a:lnTo>
                  <a:pt x="62674" y="7556"/>
                </a:lnTo>
                <a:close/>
              </a:path>
              <a:path w="113029" h="43815">
                <a:moveTo>
                  <a:pt x="90563" y="17398"/>
                </a:moveTo>
                <a:lnTo>
                  <a:pt x="66649" y="17398"/>
                </a:lnTo>
                <a:lnTo>
                  <a:pt x="85991" y="24422"/>
                </a:lnTo>
                <a:lnTo>
                  <a:pt x="90563" y="17398"/>
                </a:lnTo>
                <a:close/>
              </a:path>
              <a:path w="113029" h="43815">
                <a:moveTo>
                  <a:pt x="92468" y="0"/>
                </a:moveTo>
                <a:lnTo>
                  <a:pt x="82791" y="14858"/>
                </a:lnTo>
                <a:lnTo>
                  <a:pt x="92217" y="14858"/>
                </a:lnTo>
                <a:lnTo>
                  <a:pt x="96202" y="8737"/>
                </a:lnTo>
                <a:lnTo>
                  <a:pt x="112064" y="8737"/>
                </a:lnTo>
                <a:lnTo>
                  <a:pt x="112966" y="3860"/>
                </a:lnTo>
                <a:lnTo>
                  <a:pt x="92468" y="0"/>
                </a:lnTo>
                <a:close/>
              </a:path>
              <a:path w="113029" h="43815">
                <a:moveTo>
                  <a:pt x="112064" y="8737"/>
                </a:moveTo>
                <a:lnTo>
                  <a:pt x="96202" y="8737"/>
                </a:lnTo>
                <a:lnTo>
                  <a:pt x="111531" y="11620"/>
                </a:lnTo>
                <a:lnTo>
                  <a:pt x="112064" y="873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265002" y="407887"/>
            <a:ext cx="33655" cy="66675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842" y="0"/>
                </a:moveTo>
                <a:lnTo>
                  <a:pt x="0" y="736"/>
                </a:lnTo>
                <a:lnTo>
                  <a:pt x="1371" y="20345"/>
                </a:lnTo>
                <a:lnTo>
                  <a:pt x="13957" y="25247"/>
                </a:lnTo>
                <a:lnTo>
                  <a:pt x="12801" y="45415"/>
                </a:lnTo>
                <a:lnTo>
                  <a:pt x="26771" y="48539"/>
                </a:lnTo>
                <a:lnTo>
                  <a:pt x="25133" y="66293"/>
                </a:lnTo>
                <a:lnTo>
                  <a:pt x="31432" y="61988"/>
                </a:lnTo>
                <a:lnTo>
                  <a:pt x="33235" y="42405"/>
                </a:lnTo>
                <a:lnTo>
                  <a:pt x="19037" y="39217"/>
                </a:lnTo>
                <a:lnTo>
                  <a:pt x="20142" y="19837"/>
                </a:lnTo>
                <a:lnTo>
                  <a:pt x="6870" y="14668"/>
                </a:lnTo>
                <a:lnTo>
                  <a:pt x="584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30759" y="507842"/>
            <a:ext cx="69215" cy="55244"/>
          </a:xfrm>
          <a:custGeom>
            <a:avLst/>
            <a:gdLst/>
            <a:ahLst/>
            <a:cxnLst/>
            <a:rect l="l" t="t" r="r" b="b"/>
            <a:pathLst>
              <a:path w="69215" h="55245">
                <a:moveTo>
                  <a:pt x="3492" y="24777"/>
                </a:moveTo>
                <a:lnTo>
                  <a:pt x="0" y="29375"/>
                </a:lnTo>
                <a:lnTo>
                  <a:pt x="33451" y="54800"/>
                </a:lnTo>
                <a:lnTo>
                  <a:pt x="39131" y="46532"/>
                </a:lnTo>
                <a:lnTo>
                  <a:pt x="32118" y="46532"/>
                </a:lnTo>
                <a:lnTo>
                  <a:pt x="3492" y="24777"/>
                </a:lnTo>
                <a:close/>
              </a:path>
              <a:path w="69215" h="55245">
                <a:moveTo>
                  <a:pt x="64071" y="0"/>
                </a:moveTo>
                <a:lnTo>
                  <a:pt x="32118" y="46532"/>
                </a:lnTo>
                <a:lnTo>
                  <a:pt x="39131" y="46532"/>
                </a:lnTo>
                <a:lnTo>
                  <a:pt x="68846" y="3276"/>
                </a:lnTo>
                <a:lnTo>
                  <a:pt x="6407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930765" y="507847"/>
            <a:ext cx="68833" cy="547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 txBox="1">
            <a:spLocks noGrp="1"/>
          </p:cNvSpPr>
          <p:nvPr>
            <p:ph type="ftr" sz="quarter" idx="5"/>
          </p:nvPr>
        </p:nvSpPr>
        <p:spPr>
          <a:xfrm>
            <a:off x="9783041" y="7222782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46159" y="2568670"/>
            <a:ext cx="303151" cy="307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108" y="2511371"/>
            <a:ext cx="1020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Calibri Light"/>
                <a:cs typeface="Calibri Light"/>
              </a:rPr>
              <a:t>Кредитування на поповнення оборотних коштів </a:t>
            </a:r>
          </a:p>
          <a:p>
            <a:r>
              <a:rPr lang="uk-UA" sz="1600" dirty="0" smtClean="0">
                <a:latin typeface="Calibri Light"/>
                <a:cs typeface="Calibri Light"/>
              </a:rPr>
              <a:t>(діє під час карантину та 90 днів після його закінчення)</a:t>
            </a:r>
            <a:endParaRPr lang="uk-UA" sz="1600" dirty="0">
              <a:latin typeface="Calibri Light"/>
              <a:cs typeface="Calibri Light"/>
            </a:endParaRPr>
          </a:p>
        </p:txBody>
      </p:sp>
      <p:sp>
        <p:nvSpPr>
          <p:cNvPr id="190" name="object 3"/>
          <p:cNvSpPr txBox="1"/>
          <p:nvPr/>
        </p:nvSpPr>
        <p:spPr>
          <a:xfrm>
            <a:off x="456533" y="4576662"/>
            <a:ext cx="328443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191" name="object 7"/>
          <p:cNvSpPr/>
          <p:nvPr/>
        </p:nvSpPr>
        <p:spPr>
          <a:xfrm>
            <a:off x="4078736" y="1778804"/>
            <a:ext cx="7324896" cy="505326"/>
          </a:xfrm>
          <a:custGeom>
            <a:avLst/>
            <a:gdLst/>
            <a:ahLst/>
            <a:cxnLst/>
            <a:rect l="l" t="t" r="r" b="b"/>
            <a:pathLst>
              <a:path w="5580380" h="499110">
                <a:moveTo>
                  <a:pt x="0" y="499110"/>
                </a:moveTo>
                <a:lnTo>
                  <a:pt x="5579999" y="499110"/>
                </a:lnTo>
                <a:lnTo>
                  <a:pt x="5579999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8"/>
          <p:cNvSpPr txBox="1"/>
          <p:nvPr/>
        </p:nvSpPr>
        <p:spPr>
          <a:xfrm>
            <a:off x="4247300" y="1986916"/>
            <a:ext cx="601770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Поповнення обі</a:t>
            </a:r>
            <a:r>
              <a:rPr lang="uk-UA" sz="1400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ових </a:t>
            </a:r>
            <a:r>
              <a:rPr lang="uk-UA" sz="1400" b="1" spc="-5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оштів</a:t>
            </a:r>
            <a:endParaRPr lang="uk-UA" sz="1400" b="1" dirty="0">
              <a:latin typeface="Calibri Light"/>
              <a:cs typeface="Calibri Light"/>
            </a:endParaRPr>
          </a:p>
        </p:txBody>
      </p:sp>
      <p:sp>
        <p:nvSpPr>
          <p:cNvPr id="193" name="object 9"/>
          <p:cNvSpPr/>
          <p:nvPr/>
        </p:nvSpPr>
        <p:spPr>
          <a:xfrm>
            <a:off x="524261" y="1788323"/>
            <a:ext cx="3540125" cy="499109"/>
          </a:xfrm>
          <a:custGeom>
            <a:avLst/>
            <a:gdLst/>
            <a:ahLst/>
            <a:cxnLst/>
            <a:rect l="l" t="t" r="r" b="b"/>
            <a:pathLst>
              <a:path w="3540125" h="499110">
                <a:moveTo>
                  <a:pt x="0" y="499110"/>
                </a:moveTo>
                <a:lnTo>
                  <a:pt x="3539998" y="499110"/>
                </a:lnTo>
                <a:lnTo>
                  <a:pt x="3539998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0"/>
          <p:cNvSpPr txBox="1"/>
          <p:nvPr/>
        </p:nvSpPr>
        <p:spPr>
          <a:xfrm>
            <a:off x="707299" y="1989786"/>
            <a:ext cx="16897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Цільове призначення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261" y="3818961"/>
            <a:ext cx="303151" cy="307013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809130" y="3816142"/>
            <a:ext cx="10052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Calibri Light"/>
                <a:cs typeface="Calibri Light"/>
              </a:rPr>
              <a:t>Рухоме та нерухоме майно</a:t>
            </a:r>
          </a:p>
        </p:txBody>
      </p:sp>
      <p:sp>
        <p:nvSpPr>
          <p:cNvPr id="174" name="object 3"/>
          <p:cNvSpPr txBox="1"/>
          <p:nvPr/>
        </p:nvSpPr>
        <p:spPr>
          <a:xfrm>
            <a:off x="553506" y="3433969"/>
            <a:ext cx="5770417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Забезпечення: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pic>
        <p:nvPicPr>
          <p:cNvPr id="175" name="Рисунок 17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4261" y="4183417"/>
            <a:ext cx="303151" cy="307013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818236" y="4152427"/>
            <a:ext cx="101844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Calibri Light"/>
                <a:cs typeface="Calibri Light"/>
              </a:rPr>
              <a:t>Гарантія</a:t>
            </a:r>
            <a:r>
              <a:rPr lang="uk-UA" dirty="0"/>
              <a:t> </a:t>
            </a:r>
            <a:r>
              <a:rPr lang="uk-UA" sz="1600" dirty="0">
                <a:latin typeface="Calibri Light"/>
                <a:cs typeface="Calibri Light"/>
              </a:rPr>
              <a:t>Кабінету Міністрів України в розмірі 50% від суми </a:t>
            </a:r>
            <a:r>
              <a:rPr lang="uk-UA" sz="1600" dirty="0" smtClean="0">
                <a:latin typeface="Calibri Light"/>
                <a:cs typeface="Calibri Light"/>
              </a:rPr>
              <a:t>кредиту</a:t>
            </a:r>
            <a:endParaRPr lang="uk-UA" sz="1600" dirty="0">
              <a:latin typeface="Calibri Light"/>
              <a:cs typeface="Calibri Light"/>
            </a:endParaRPr>
          </a:p>
          <a:p>
            <a:endParaRPr lang="uk-UA" sz="1600" dirty="0" smtClean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795230"/>
            <a:ext cx="5833745" cy="102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3300" b="1" dirty="0" smtClean="0">
                <a:solidFill>
                  <a:srgbClr val="231F20"/>
                </a:solidFill>
                <a:latin typeface="Calibri"/>
                <a:cs typeface="Calibri"/>
              </a:rPr>
              <a:t>Блан</a:t>
            </a:r>
            <a:r>
              <a:rPr lang="uk-UA" sz="3300" b="1" spc="-60" dirty="0" smtClean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lang="uk-UA" sz="3300" b="1" dirty="0" smtClean="0">
                <a:solidFill>
                  <a:srgbClr val="231F20"/>
                </a:solidFill>
                <a:latin typeface="Calibri"/>
                <a:cs typeface="Calibri"/>
              </a:rPr>
              <a:t>овий ліміт на поповнення обігових </a:t>
            </a:r>
            <a:r>
              <a:rPr lang="uk-UA" sz="3300" b="1" spc="-60" dirty="0" smtClean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lang="uk-UA" sz="3300" b="1" dirty="0" smtClean="0">
                <a:solidFill>
                  <a:srgbClr val="231F20"/>
                </a:solidFill>
                <a:latin typeface="Calibri"/>
                <a:cs typeface="Calibri"/>
              </a:rPr>
              <a:t>оштів</a:t>
            </a:r>
            <a:endParaRPr lang="uk-UA"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5433881"/>
            <a:ext cx="1680210" cy="1512037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5757435"/>
            <a:ext cx="11633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Від 50 тис. грн. 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 1,5 млн. грн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9995" y="5433881"/>
            <a:ext cx="1680210" cy="1512037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67301" y="5757435"/>
            <a:ext cx="1270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-30" dirty="0">
                <a:solidFill>
                  <a:srgbClr val="231F20"/>
                </a:solidFill>
                <a:latin typeface="Calibri Light"/>
                <a:cs typeface="Calibri Light"/>
              </a:rPr>
              <a:t>U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AH, US</a:t>
            </a:r>
            <a:r>
              <a:rPr sz="1400" b="0" spc="-45" dirty="0">
                <a:solidFill>
                  <a:srgbClr val="231F20"/>
                </a:solidFill>
                <a:latin typeface="Calibri Light"/>
                <a:cs typeface="Calibri Light"/>
              </a:rPr>
              <a:t>D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, 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EUR</a:t>
            </a:r>
          </a:p>
        </p:txBody>
      </p:sp>
      <p:sp>
        <p:nvSpPr>
          <p:cNvPr id="11" name="object 11"/>
          <p:cNvSpPr/>
          <p:nvPr/>
        </p:nvSpPr>
        <p:spPr>
          <a:xfrm>
            <a:off x="4259999" y="5576515"/>
            <a:ext cx="1680210" cy="1374579"/>
          </a:xfrm>
          <a:custGeom>
            <a:avLst/>
            <a:gdLst/>
            <a:ahLst/>
            <a:cxnLst/>
            <a:rect l="l" t="t" r="r" b="b"/>
            <a:pathLst>
              <a:path w="1680210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307158" y="5634190"/>
            <a:ext cx="1619538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/>
            <a:r>
              <a:rPr lang="uk-UA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Від</a:t>
            </a:r>
            <a:r>
              <a:rPr lang="ru-RU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 13,78</a:t>
            </a:r>
            <a:r>
              <a:rPr lang="ru-RU" sz="1400" spc="-18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ru-RU" sz="1400" dirty="0">
                <a:solidFill>
                  <a:srgbClr val="231F20"/>
                </a:solidFill>
                <a:latin typeface="Calibri Light"/>
                <a:cs typeface="Calibri Light"/>
              </a:rPr>
              <a:t>% річних в </a:t>
            </a:r>
            <a:r>
              <a:rPr lang="ru-RU" sz="1400" spc="-30" dirty="0">
                <a:solidFill>
                  <a:srgbClr val="231F20"/>
                </a:solidFill>
                <a:latin typeface="Calibri Light"/>
                <a:cs typeface="Calibri Light"/>
              </a:rPr>
              <a:t>U</a:t>
            </a:r>
            <a:r>
              <a:rPr lang="ru-RU" sz="1400" dirty="0">
                <a:solidFill>
                  <a:srgbClr val="231F20"/>
                </a:solidFill>
                <a:latin typeface="Calibri Light"/>
                <a:cs typeface="Calibri Light"/>
              </a:rPr>
              <a:t>AH</a:t>
            </a:r>
            <a:endParaRPr lang="ru-RU" sz="1400" dirty="0">
              <a:latin typeface="Calibri Light"/>
              <a:cs typeface="Calibri Light"/>
            </a:endParaRPr>
          </a:p>
          <a:p>
            <a:pPr marL="12700" marR="635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Від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ru-RU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8,2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%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річних в 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USD</a:t>
            </a:r>
            <a:r>
              <a:rPr lang="uk-UA" sz="1400" dirty="0">
                <a:latin typeface="Calibri Light"/>
                <a:cs typeface="Calibri Light"/>
              </a:rPr>
              <a:t> 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Від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ru-RU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7,5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%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річних в EUR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20003" y="5433881"/>
            <a:ext cx="1680210" cy="1512037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87299" y="5757435"/>
            <a:ext cx="98298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0,5</a:t>
            </a:r>
            <a:r>
              <a:rPr sz="1400" b="0" spc="-7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%,</a:t>
            </a:r>
            <a:endParaRPr sz="1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min. 500 грн.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79994" y="5433881"/>
            <a:ext cx="1680210" cy="1512037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47300" y="5757435"/>
            <a:ext cx="101981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 36 місяців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839997" y="5433881"/>
            <a:ext cx="1680210" cy="1512037"/>
          </a:xfrm>
          <a:custGeom>
            <a:avLst/>
            <a:gdLst/>
            <a:ahLst/>
            <a:cxnLst/>
            <a:rect l="l" t="t" r="r" b="b"/>
            <a:pathLst>
              <a:path w="1680209" h="1136014">
                <a:moveTo>
                  <a:pt x="0" y="1135735"/>
                </a:moveTo>
                <a:lnTo>
                  <a:pt x="1679994" y="1135735"/>
                </a:lnTo>
                <a:lnTo>
                  <a:pt x="1679994" y="0"/>
                </a:lnTo>
                <a:lnTo>
                  <a:pt x="0" y="0"/>
                </a:lnTo>
                <a:lnTo>
                  <a:pt x="0" y="113573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69875" y="5667780"/>
            <a:ext cx="125539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Відно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лювальна кр</a:t>
            </a:r>
            <a:r>
              <a:rPr sz="1400" b="0" spc="-2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дитна лінія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0004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2428" y="5300827"/>
            <a:ext cx="41783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99995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67301" y="5262930"/>
            <a:ext cx="596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59999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27299" y="5262930"/>
            <a:ext cx="5384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Став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20003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87299" y="5262930"/>
            <a:ext cx="11531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Разова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79994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147300" y="5262930"/>
            <a:ext cx="5518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ермін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39997" y="5126236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007300" y="5262930"/>
            <a:ext cx="9652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ип кр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диту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70000" y="1142796"/>
            <a:ext cx="2340610" cy="0"/>
          </a:xfrm>
          <a:custGeom>
            <a:avLst/>
            <a:gdLst/>
            <a:ahLst/>
            <a:cxnLst/>
            <a:rect l="l" t="t" r="r" b="b"/>
            <a:pathLst>
              <a:path w="2340609">
                <a:moveTo>
                  <a:pt x="0" y="0"/>
                </a:moveTo>
                <a:lnTo>
                  <a:pt x="23400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029142" y="1157744"/>
            <a:ext cx="43815" cy="217804"/>
          </a:xfrm>
          <a:custGeom>
            <a:avLst/>
            <a:gdLst/>
            <a:ahLst/>
            <a:cxnLst/>
            <a:rect l="l" t="t" r="r" b="b"/>
            <a:pathLst>
              <a:path w="43815" h="217805">
                <a:moveTo>
                  <a:pt x="40042" y="0"/>
                </a:moveTo>
                <a:lnTo>
                  <a:pt x="24266" y="44326"/>
                </a:lnTo>
                <a:lnTo>
                  <a:pt x="12197" y="92014"/>
                </a:lnTo>
                <a:lnTo>
                  <a:pt x="5742" y="129986"/>
                </a:lnTo>
                <a:lnTo>
                  <a:pt x="1638" y="169849"/>
                </a:lnTo>
                <a:lnTo>
                  <a:pt x="0" y="211602"/>
                </a:lnTo>
                <a:lnTo>
                  <a:pt x="4596" y="217360"/>
                </a:lnTo>
                <a:lnTo>
                  <a:pt x="4746" y="203150"/>
                </a:lnTo>
                <a:lnTo>
                  <a:pt x="5183" y="189152"/>
                </a:lnTo>
                <a:lnTo>
                  <a:pt x="8175" y="148432"/>
                </a:lnTo>
                <a:lnTo>
                  <a:pt x="13597" y="109620"/>
                </a:lnTo>
                <a:lnTo>
                  <a:pt x="24403" y="60839"/>
                </a:lnTo>
                <a:lnTo>
                  <a:pt x="39042" y="15449"/>
                </a:lnTo>
                <a:lnTo>
                  <a:pt x="43268" y="4632"/>
                </a:lnTo>
                <a:lnTo>
                  <a:pt x="42836" y="1485"/>
                </a:lnTo>
                <a:lnTo>
                  <a:pt x="40042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028997" y="1157573"/>
            <a:ext cx="45085" cy="217804"/>
          </a:xfrm>
          <a:custGeom>
            <a:avLst/>
            <a:gdLst/>
            <a:ahLst/>
            <a:cxnLst/>
            <a:rect l="l" t="t" r="r" b="b"/>
            <a:pathLst>
              <a:path w="45084" h="217805">
                <a:moveTo>
                  <a:pt x="40119" y="0"/>
                </a:moveTo>
                <a:lnTo>
                  <a:pt x="25963" y="39069"/>
                </a:lnTo>
                <a:lnTo>
                  <a:pt x="13301" y="87064"/>
                </a:lnTo>
                <a:lnTo>
                  <a:pt x="6541" y="124709"/>
                </a:lnTo>
                <a:lnTo>
                  <a:pt x="2150" y="163662"/>
                </a:lnTo>
                <a:lnTo>
                  <a:pt x="142" y="203744"/>
                </a:lnTo>
                <a:lnTo>
                  <a:pt x="0" y="217652"/>
                </a:lnTo>
                <a:lnTo>
                  <a:pt x="4864" y="217652"/>
                </a:lnTo>
                <a:lnTo>
                  <a:pt x="4864" y="217411"/>
                </a:lnTo>
                <a:lnTo>
                  <a:pt x="241" y="217411"/>
                </a:lnTo>
                <a:lnTo>
                  <a:pt x="263" y="212191"/>
                </a:lnTo>
                <a:lnTo>
                  <a:pt x="1784" y="171743"/>
                </a:lnTo>
                <a:lnTo>
                  <a:pt x="5692" y="132530"/>
                </a:lnTo>
                <a:lnTo>
                  <a:pt x="11974" y="94614"/>
                </a:lnTo>
                <a:lnTo>
                  <a:pt x="24023" y="46188"/>
                </a:lnTo>
                <a:lnTo>
                  <a:pt x="40246" y="330"/>
                </a:lnTo>
                <a:lnTo>
                  <a:pt x="40737" y="330"/>
                </a:lnTo>
                <a:lnTo>
                  <a:pt x="40119" y="0"/>
                </a:lnTo>
                <a:close/>
              </a:path>
              <a:path w="45084" h="217805">
                <a:moveTo>
                  <a:pt x="40737" y="330"/>
                </a:moveTo>
                <a:lnTo>
                  <a:pt x="40246" y="330"/>
                </a:lnTo>
                <a:lnTo>
                  <a:pt x="43279" y="4805"/>
                </a:lnTo>
                <a:lnTo>
                  <a:pt x="38891" y="16059"/>
                </a:lnTo>
                <a:lnTo>
                  <a:pt x="23963" y="62732"/>
                </a:lnTo>
                <a:lnTo>
                  <a:pt x="13245" y="112012"/>
                </a:lnTo>
                <a:lnTo>
                  <a:pt x="8004" y="150536"/>
                </a:lnTo>
                <a:lnTo>
                  <a:pt x="5170" y="190326"/>
                </a:lnTo>
                <a:lnTo>
                  <a:pt x="4622" y="217411"/>
                </a:lnTo>
                <a:lnTo>
                  <a:pt x="4864" y="217411"/>
                </a:lnTo>
                <a:lnTo>
                  <a:pt x="4905" y="212191"/>
                </a:lnTo>
                <a:lnTo>
                  <a:pt x="5027" y="203744"/>
                </a:lnTo>
                <a:lnTo>
                  <a:pt x="7274" y="160780"/>
                </a:lnTo>
                <a:lnTo>
                  <a:pt x="11887" y="121945"/>
                </a:lnTo>
                <a:lnTo>
                  <a:pt x="18895" y="84440"/>
                </a:lnTo>
                <a:lnTo>
                  <a:pt x="31947" y="36614"/>
                </a:lnTo>
                <a:lnTo>
                  <a:pt x="44538" y="2362"/>
                </a:lnTo>
                <a:lnTo>
                  <a:pt x="40737" y="33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69172" y="895825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401" y="0"/>
                </a:lnTo>
              </a:path>
            </a:pathLst>
          </a:custGeom>
          <a:ln w="19104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02507" y="906557"/>
            <a:ext cx="167005" cy="91440"/>
          </a:xfrm>
          <a:custGeom>
            <a:avLst/>
            <a:gdLst/>
            <a:ahLst/>
            <a:cxnLst/>
            <a:rect l="l" t="t" r="r" b="b"/>
            <a:pathLst>
              <a:path w="167004" h="91440">
                <a:moveTo>
                  <a:pt x="876" y="0"/>
                </a:moveTo>
                <a:lnTo>
                  <a:pt x="0" y="3238"/>
                </a:lnTo>
                <a:lnTo>
                  <a:pt x="12103" y="6933"/>
                </a:lnTo>
                <a:lnTo>
                  <a:pt x="24106" y="10977"/>
                </a:lnTo>
                <a:lnTo>
                  <a:pt x="70925" y="30638"/>
                </a:lnTo>
                <a:lnTo>
                  <a:pt x="104533" y="49044"/>
                </a:lnTo>
                <a:lnTo>
                  <a:pt x="136579" y="70590"/>
                </a:lnTo>
                <a:lnTo>
                  <a:pt x="156953" y="86698"/>
                </a:lnTo>
                <a:lnTo>
                  <a:pt x="164426" y="90931"/>
                </a:lnTo>
                <a:lnTo>
                  <a:pt x="135985" y="63983"/>
                </a:lnTo>
                <a:lnTo>
                  <a:pt x="103770" y="42756"/>
                </a:lnTo>
                <a:lnTo>
                  <a:pt x="70030" y="24635"/>
                </a:lnTo>
                <a:lnTo>
                  <a:pt x="35005" y="9619"/>
                </a:lnTo>
                <a:lnTo>
                  <a:pt x="11061" y="1333"/>
                </a:lnTo>
                <a:lnTo>
                  <a:pt x="876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02359" y="904788"/>
            <a:ext cx="167005" cy="94615"/>
          </a:xfrm>
          <a:custGeom>
            <a:avLst/>
            <a:gdLst/>
            <a:ahLst/>
            <a:cxnLst/>
            <a:rect l="l" t="t" r="r" b="b"/>
            <a:pathLst>
              <a:path w="167004" h="94615">
                <a:moveTo>
                  <a:pt x="1371" y="0"/>
                </a:moveTo>
                <a:lnTo>
                  <a:pt x="0" y="5092"/>
                </a:lnTo>
                <a:lnTo>
                  <a:pt x="8233" y="7552"/>
                </a:lnTo>
                <a:lnTo>
                  <a:pt x="20602" y="11585"/>
                </a:lnTo>
                <a:lnTo>
                  <a:pt x="56586" y="25701"/>
                </a:lnTo>
                <a:lnTo>
                  <a:pt x="90825" y="42808"/>
                </a:lnTo>
                <a:lnTo>
                  <a:pt x="123240" y="62861"/>
                </a:lnTo>
                <a:lnTo>
                  <a:pt x="153752" y="85817"/>
                </a:lnTo>
                <a:lnTo>
                  <a:pt x="163576" y="94183"/>
                </a:lnTo>
                <a:lnTo>
                  <a:pt x="166718" y="90106"/>
                </a:lnTo>
                <a:lnTo>
                  <a:pt x="166420" y="90106"/>
                </a:lnTo>
                <a:lnTo>
                  <a:pt x="156866" y="88112"/>
                </a:lnTo>
                <a:lnTo>
                  <a:pt x="147382" y="80384"/>
                </a:lnTo>
                <a:lnTo>
                  <a:pt x="137589" y="72886"/>
                </a:lnTo>
                <a:lnTo>
                  <a:pt x="94626" y="44843"/>
                </a:lnTo>
                <a:lnTo>
                  <a:pt x="60031" y="27052"/>
                </a:lnTo>
                <a:lnTo>
                  <a:pt x="24625" y="12752"/>
                </a:lnTo>
                <a:lnTo>
                  <a:pt x="292" y="4927"/>
                </a:lnTo>
                <a:lnTo>
                  <a:pt x="11339" y="3262"/>
                </a:lnTo>
                <a:lnTo>
                  <a:pt x="12054" y="3262"/>
                </a:lnTo>
                <a:lnTo>
                  <a:pt x="1371" y="0"/>
                </a:lnTo>
                <a:close/>
              </a:path>
              <a:path w="167004" h="94615">
                <a:moveTo>
                  <a:pt x="12054" y="3262"/>
                </a:moveTo>
                <a:lnTo>
                  <a:pt x="11339" y="3262"/>
                </a:lnTo>
                <a:lnTo>
                  <a:pt x="23685" y="7339"/>
                </a:lnTo>
                <a:lnTo>
                  <a:pt x="35846" y="11749"/>
                </a:lnTo>
                <a:lnTo>
                  <a:pt x="71200" y="26964"/>
                </a:lnTo>
                <a:lnTo>
                  <a:pt x="104797" y="45123"/>
                </a:lnTo>
                <a:lnTo>
                  <a:pt x="136562" y="66184"/>
                </a:lnTo>
                <a:lnTo>
                  <a:pt x="166420" y="90106"/>
                </a:lnTo>
                <a:lnTo>
                  <a:pt x="166718" y="90106"/>
                </a:lnTo>
                <a:lnTo>
                  <a:pt x="129132" y="60732"/>
                </a:lnTo>
                <a:lnTo>
                  <a:pt x="96073" y="39948"/>
                </a:lnTo>
                <a:lnTo>
                  <a:pt x="61259" y="22108"/>
                </a:lnTo>
                <a:lnTo>
                  <a:pt x="25831" y="7853"/>
                </a:lnTo>
                <a:lnTo>
                  <a:pt x="13728" y="3773"/>
                </a:lnTo>
                <a:lnTo>
                  <a:pt x="12054" y="326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90101" y="1018462"/>
            <a:ext cx="88900" cy="128270"/>
          </a:xfrm>
          <a:custGeom>
            <a:avLst/>
            <a:gdLst/>
            <a:ahLst/>
            <a:cxnLst/>
            <a:rect l="l" t="t" r="r" b="b"/>
            <a:pathLst>
              <a:path w="88900" h="128269">
                <a:moveTo>
                  <a:pt x="3591" y="0"/>
                </a:moveTo>
                <a:lnTo>
                  <a:pt x="2184" y="881"/>
                </a:lnTo>
                <a:lnTo>
                  <a:pt x="0" y="3345"/>
                </a:lnTo>
                <a:lnTo>
                  <a:pt x="8405" y="12267"/>
                </a:lnTo>
                <a:lnTo>
                  <a:pt x="16592" y="21486"/>
                </a:lnTo>
                <a:lnTo>
                  <a:pt x="47010" y="61327"/>
                </a:lnTo>
                <a:lnTo>
                  <a:pt x="67180" y="94321"/>
                </a:lnTo>
                <a:lnTo>
                  <a:pt x="79261" y="117800"/>
                </a:lnTo>
                <a:lnTo>
                  <a:pt x="85788" y="128135"/>
                </a:lnTo>
                <a:lnTo>
                  <a:pt x="70799" y="90951"/>
                </a:lnTo>
                <a:lnTo>
                  <a:pt x="50595" y="57992"/>
                </a:lnTo>
                <a:lnTo>
                  <a:pt x="20172" y="18156"/>
                </a:lnTo>
                <a:lnTo>
                  <a:pt x="11990" y="8931"/>
                </a:lnTo>
                <a:lnTo>
                  <a:pt x="359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789930" y="1017955"/>
            <a:ext cx="88900" cy="130175"/>
          </a:xfrm>
          <a:custGeom>
            <a:avLst/>
            <a:gdLst/>
            <a:ahLst/>
            <a:cxnLst/>
            <a:rect l="l" t="t" r="r" b="b"/>
            <a:pathLst>
              <a:path w="88900" h="130175">
                <a:moveTo>
                  <a:pt x="3441" y="0"/>
                </a:moveTo>
                <a:lnTo>
                  <a:pt x="0" y="3860"/>
                </a:lnTo>
                <a:lnTo>
                  <a:pt x="7977" y="12295"/>
                </a:lnTo>
                <a:lnTo>
                  <a:pt x="16371" y="21719"/>
                </a:lnTo>
                <a:lnTo>
                  <a:pt x="47120" y="61957"/>
                </a:lnTo>
                <a:lnTo>
                  <a:pt x="67139" y="94691"/>
                </a:lnTo>
                <a:lnTo>
                  <a:pt x="84518" y="129603"/>
                </a:lnTo>
                <a:lnTo>
                  <a:pt x="88874" y="127101"/>
                </a:lnTo>
                <a:lnTo>
                  <a:pt x="88569" y="127012"/>
                </a:lnTo>
                <a:lnTo>
                  <a:pt x="79719" y="118633"/>
                </a:lnTo>
                <a:lnTo>
                  <a:pt x="61564" y="84451"/>
                </a:lnTo>
                <a:lnTo>
                  <a:pt x="40745" y="52363"/>
                </a:lnTo>
                <a:lnTo>
                  <a:pt x="8972" y="13035"/>
                </a:lnTo>
                <a:lnTo>
                  <a:pt x="330" y="3848"/>
                </a:lnTo>
                <a:lnTo>
                  <a:pt x="3599" y="492"/>
                </a:lnTo>
                <a:lnTo>
                  <a:pt x="3906" y="492"/>
                </a:lnTo>
                <a:lnTo>
                  <a:pt x="3441" y="0"/>
                </a:lnTo>
                <a:close/>
              </a:path>
              <a:path w="88900" h="130175">
                <a:moveTo>
                  <a:pt x="3906" y="492"/>
                </a:moveTo>
                <a:lnTo>
                  <a:pt x="3599" y="492"/>
                </a:lnTo>
                <a:lnTo>
                  <a:pt x="12236" y="9685"/>
                </a:lnTo>
                <a:lnTo>
                  <a:pt x="20600" y="19137"/>
                </a:lnTo>
                <a:lnTo>
                  <a:pt x="51260" y="59456"/>
                </a:lnTo>
                <a:lnTo>
                  <a:pt x="71245" y="92215"/>
                </a:lnTo>
                <a:lnTo>
                  <a:pt x="88569" y="127012"/>
                </a:lnTo>
                <a:lnTo>
                  <a:pt x="88833" y="127012"/>
                </a:lnTo>
                <a:lnTo>
                  <a:pt x="71253" y="91733"/>
                </a:lnTo>
                <a:lnTo>
                  <a:pt x="51238" y="58996"/>
                </a:lnTo>
                <a:lnTo>
                  <a:pt x="20545" y="18707"/>
                </a:lnTo>
                <a:lnTo>
                  <a:pt x="12174" y="9262"/>
                </a:lnTo>
                <a:lnTo>
                  <a:pt x="3906" y="49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902772" y="1228770"/>
            <a:ext cx="21590" cy="146685"/>
          </a:xfrm>
          <a:custGeom>
            <a:avLst/>
            <a:gdLst/>
            <a:ahLst/>
            <a:cxnLst/>
            <a:rect l="l" t="t" r="r" b="b"/>
            <a:pathLst>
              <a:path w="21590" h="146684">
                <a:moveTo>
                  <a:pt x="4445" y="0"/>
                </a:moveTo>
                <a:lnTo>
                  <a:pt x="0" y="1511"/>
                </a:lnTo>
                <a:lnTo>
                  <a:pt x="2721" y="13103"/>
                </a:lnTo>
                <a:lnTo>
                  <a:pt x="5214" y="24890"/>
                </a:lnTo>
                <a:lnTo>
                  <a:pt x="12823" y="73997"/>
                </a:lnTo>
                <a:lnTo>
                  <a:pt x="15946" y="112876"/>
                </a:lnTo>
                <a:lnTo>
                  <a:pt x="16742" y="139769"/>
                </a:lnTo>
                <a:lnTo>
                  <a:pt x="21399" y="146329"/>
                </a:lnTo>
                <a:lnTo>
                  <a:pt x="20208" y="105988"/>
                </a:lnTo>
                <a:lnTo>
                  <a:pt x="16725" y="67386"/>
                </a:lnTo>
                <a:lnTo>
                  <a:pt x="8691" y="18626"/>
                </a:lnTo>
                <a:lnTo>
                  <a:pt x="6103" y="6920"/>
                </a:lnTo>
                <a:lnTo>
                  <a:pt x="4445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902633" y="1228622"/>
            <a:ext cx="22225" cy="146685"/>
          </a:xfrm>
          <a:custGeom>
            <a:avLst/>
            <a:gdLst/>
            <a:ahLst/>
            <a:cxnLst/>
            <a:rect l="l" t="t" r="r" b="b"/>
            <a:pathLst>
              <a:path w="22225" h="146684">
                <a:moveTo>
                  <a:pt x="4673" y="0"/>
                </a:moveTo>
                <a:lnTo>
                  <a:pt x="0" y="1587"/>
                </a:lnTo>
                <a:lnTo>
                  <a:pt x="1383" y="7330"/>
                </a:lnTo>
                <a:lnTo>
                  <a:pt x="4044" y="19271"/>
                </a:lnTo>
                <a:lnTo>
                  <a:pt x="12179" y="68561"/>
                </a:lnTo>
                <a:lnTo>
                  <a:pt x="15634" y="106980"/>
                </a:lnTo>
                <a:lnTo>
                  <a:pt x="16802" y="146608"/>
                </a:lnTo>
                <a:lnTo>
                  <a:pt x="21653" y="146596"/>
                </a:lnTo>
                <a:lnTo>
                  <a:pt x="21652" y="146367"/>
                </a:lnTo>
                <a:lnTo>
                  <a:pt x="21412" y="146367"/>
                </a:lnTo>
                <a:lnTo>
                  <a:pt x="17011" y="140190"/>
                </a:lnTo>
                <a:lnTo>
                  <a:pt x="15478" y="100849"/>
                </a:lnTo>
                <a:lnTo>
                  <a:pt x="11664" y="62612"/>
                </a:lnTo>
                <a:lnTo>
                  <a:pt x="3056" y="13603"/>
                </a:lnTo>
                <a:lnTo>
                  <a:pt x="279" y="1739"/>
                </a:lnTo>
                <a:lnTo>
                  <a:pt x="5081" y="1739"/>
                </a:lnTo>
                <a:lnTo>
                  <a:pt x="4673" y="0"/>
                </a:lnTo>
                <a:close/>
              </a:path>
              <a:path w="22225" h="146684">
                <a:moveTo>
                  <a:pt x="5081" y="1739"/>
                </a:moveTo>
                <a:lnTo>
                  <a:pt x="279" y="1739"/>
                </a:lnTo>
                <a:lnTo>
                  <a:pt x="6131" y="7140"/>
                </a:lnTo>
                <a:lnTo>
                  <a:pt x="8802" y="19271"/>
                </a:lnTo>
                <a:lnTo>
                  <a:pt x="16845" y="68561"/>
                </a:lnTo>
                <a:lnTo>
                  <a:pt x="20259" y="106980"/>
                </a:lnTo>
                <a:lnTo>
                  <a:pt x="21412" y="146367"/>
                </a:lnTo>
                <a:lnTo>
                  <a:pt x="21652" y="146367"/>
                </a:lnTo>
                <a:lnTo>
                  <a:pt x="19995" y="99178"/>
                </a:lnTo>
                <a:lnTo>
                  <a:pt x="16129" y="60972"/>
                </a:lnTo>
                <a:lnTo>
                  <a:pt x="7481" y="11988"/>
                </a:lnTo>
                <a:lnTo>
                  <a:pt x="5081" y="1739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100636" y="954816"/>
            <a:ext cx="139065" cy="145415"/>
          </a:xfrm>
          <a:custGeom>
            <a:avLst/>
            <a:gdLst/>
            <a:ahLst/>
            <a:cxnLst/>
            <a:rect l="l" t="t" r="r" b="b"/>
            <a:pathLst>
              <a:path w="139065" h="145415">
                <a:moveTo>
                  <a:pt x="137401" y="0"/>
                </a:moveTo>
                <a:lnTo>
                  <a:pt x="96922" y="28937"/>
                </a:lnTo>
                <a:lnTo>
                  <a:pt x="59583" y="63001"/>
                </a:lnTo>
                <a:lnTo>
                  <a:pt x="33945" y="91910"/>
                </a:lnTo>
                <a:lnTo>
                  <a:pt x="10575" y="123702"/>
                </a:lnTo>
                <a:lnTo>
                  <a:pt x="0" y="143471"/>
                </a:lnTo>
                <a:lnTo>
                  <a:pt x="2590" y="145389"/>
                </a:lnTo>
                <a:lnTo>
                  <a:pt x="9656" y="133940"/>
                </a:lnTo>
                <a:lnTo>
                  <a:pt x="17005" y="122814"/>
                </a:lnTo>
                <a:lnTo>
                  <a:pt x="40674" y="91383"/>
                </a:lnTo>
                <a:lnTo>
                  <a:pt x="66604" y="62867"/>
                </a:lnTo>
                <a:lnTo>
                  <a:pt x="104317" y="29379"/>
                </a:lnTo>
                <a:lnTo>
                  <a:pt x="134670" y="7660"/>
                </a:lnTo>
                <a:lnTo>
                  <a:pt x="139039" y="2895"/>
                </a:lnTo>
                <a:lnTo>
                  <a:pt x="13740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99171" y="954645"/>
            <a:ext cx="141605" cy="146050"/>
          </a:xfrm>
          <a:custGeom>
            <a:avLst/>
            <a:gdLst/>
            <a:ahLst/>
            <a:cxnLst/>
            <a:rect l="l" t="t" r="r" b="b"/>
            <a:pathLst>
              <a:path w="141604" h="146050">
                <a:moveTo>
                  <a:pt x="138899" y="0"/>
                </a:moveTo>
                <a:lnTo>
                  <a:pt x="99877" y="27784"/>
                </a:lnTo>
                <a:lnTo>
                  <a:pt x="71112" y="53020"/>
                </a:lnTo>
                <a:lnTo>
                  <a:pt x="44824" y="80664"/>
                </a:lnTo>
                <a:lnTo>
                  <a:pt x="21142" y="110563"/>
                </a:lnTo>
                <a:lnTo>
                  <a:pt x="0" y="142722"/>
                </a:lnTo>
                <a:lnTo>
                  <a:pt x="4089" y="145732"/>
                </a:lnTo>
                <a:lnTo>
                  <a:pt x="4296" y="145389"/>
                </a:lnTo>
                <a:lnTo>
                  <a:pt x="4025" y="145389"/>
                </a:lnTo>
                <a:lnTo>
                  <a:pt x="317" y="142659"/>
                </a:lnTo>
                <a:lnTo>
                  <a:pt x="26551" y="103573"/>
                </a:lnTo>
                <a:lnTo>
                  <a:pt x="50979" y="74000"/>
                </a:lnTo>
                <a:lnTo>
                  <a:pt x="77870" y="46898"/>
                </a:lnTo>
                <a:lnTo>
                  <a:pt x="107169" y="22327"/>
                </a:lnTo>
                <a:lnTo>
                  <a:pt x="138823" y="342"/>
                </a:lnTo>
                <a:lnTo>
                  <a:pt x="139093" y="342"/>
                </a:lnTo>
                <a:lnTo>
                  <a:pt x="138899" y="0"/>
                </a:lnTo>
                <a:close/>
              </a:path>
              <a:path w="141604" h="146050">
                <a:moveTo>
                  <a:pt x="62138" y="69217"/>
                </a:moveTo>
                <a:lnTo>
                  <a:pt x="32750" y="103127"/>
                </a:lnTo>
                <a:lnTo>
                  <a:pt x="10754" y="134474"/>
                </a:lnTo>
                <a:lnTo>
                  <a:pt x="4025" y="145389"/>
                </a:lnTo>
                <a:lnTo>
                  <a:pt x="4296" y="145389"/>
                </a:lnTo>
                <a:lnTo>
                  <a:pt x="7491" y="140110"/>
                </a:lnTo>
                <a:lnTo>
                  <a:pt x="14471" y="129144"/>
                </a:lnTo>
                <a:lnTo>
                  <a:pt x="37127" y="97859"/>
                </a:lnTo>
                <a:lnTo>
                  <a:pt x="53639" y="78364"/>
                </a:lnTo>
                <a:lnTo>
                  <a:pt x="62138" y="69217"/>
                </a:lnTo>
                <a:close/>
              </a:path>
              <a:path w="141604" h="146050">
                <a:moveTo>
                  <a:pt x="97290" y="36562"/>
                </a:moveTo>
                <a:lnTo>
                  <a:pt x="89964" y="42720"/>
                </a:lnTo>
                <a:lnTo>
                  <a:pt x="80475" y="51208"/>
                </a:lnTo>
                <a:lnTo>
                  <a:pt x="71256" y="59979"/>
                </a:lnTo>
                <a:lnTo>
                  <a:pt x="62138" y="69217"/>
                </a:lnTo>
                <a:lnTo>
                  <a:pt x="67951" y="63374"/>
                </a:lnTo>
                <a:lnTo>
                  <a:pt x="78197" y="53538"/>
                </a:lnTo>
                <a:lnTo>
                  <a:pt x="88127" y="44475"/>
                </a:lnTo>
                <a:lnTo>
                  <a:pt x="97290" y="36562"/>
                </a:lnTo>
                <a:close/>
              </a:path>
              <a:path w="141604" h="146050">
                <a:moveTo>
                  <a:pt x="101288" y="33281"/>
                </a:moveTo>
                <a:lnTo>
                  <a:pt x="99721" y="34518"/>
                </a:lnTo>
                <a:lnTo>
                  <a:pt x="98273" y="35735"/>
                </a:lnTo>
                <a:lnTo>
                  <a:pt x="101288" y="33281"/>
                </a:lnTo>
                <a:close/>
              </a:path>
              <a:path w="141604" h="146050">
                <a:moveTo>
                  <a:pt x="139093" y="342"/>
                </a:moveTo>
                <a:lnTo>
                  <a:pt x="138823" y="342"/>
                </a:lnTo>
                <a:lnTo>
                  <a:pt x="135625" y="8019"/>
                </a:lnTo>
                <a:lnTo>
                  <a:pt x="126169" y="14390"/>
                </a:lnTo>
                <a:lnTo>
                  <a:pt x="116764" y="21143"/>
                </a:lnTo>
                <a:lnTo>
                  <a:pt x="107338" y="28356"/>
                </a:lnTo>
                <a:lnTo>
                  <a:pt x="101288" y="33281"/>
                </a:lnTo>
                <a:lnTo>
                  <a:pt x="109744" y="26604"/>
                </a:lnTo>
                <a:lnTo>
                  <a:pt x="120031" y="18980"/>
                </a:lnTo>
                <a:lnTo>
                  <a:pt x="130580" y="11648"/>
                </a:lnTo>
                <a:lnTo>
                  <a:pt x="141477" y="4559"/>
                </a:lnTo>
                <a:lnTo>
                  <a:pt x="139093" y="342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11120" y="1120546"/>
            <a:ext cx="366752" cy="572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93678" y="1120546"/>
            <a:ext cx="342660" cy="570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175761" y="1443913"/>
            <a:ext cx="437118" cy="276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75151" y="1425333"/>
            <a:ext cx="431266" cy="271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640794" y="638259"/>
            <a:ext cx="1361875" cy="9037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43478" y="1233906"/>
            <a:ext cx="686561" cy="432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61117" y="1261947"/>
            <a:ext cx="626110" cy="365125"/>
          </a:xfrm>
          <a:custGeom>
            <a:avLst/>
            <a:gdLst/>
            <a:ahLst/>
            <a:cxnLst/>
            <a:rect l="l" t="t" r="r" b="b"/>
            <a:pathLst>
              <a:path w="626109" h="365125">
                <a:moveTo>
                  <a:pt x="55161" y="0"/>
                </a:moveTo>
                <a:lnTo>
                  <a:pt x="48862" y="10467"/>
                </a:lnTo>
                <a:lnTo>
                  <a:pt x="39421" y="19440"/>
                </a:lnTo>
                <a:lnTo>
                  <a:pt x="27597" y="26968"/>
                </a:lnTo>
                <a:lnTo>
                  <a:pt x="14150" y="33102"/>
                </a:lnTo>
                <a:lnTo>
                  <a:pt x="0" y="184842"/>
                </a:lnTo>
                <a:lnTo>
                  <a:pt x="29853" y="210526"/>
                </a:lnTo>
                <a:lnTo>
                  <a:pt x="30835" y="224060"/>
                </a:lnTo>
                <a:lnTo>
                  <a:pt x="56215" y="227462"/>
                </a:lnTo>
                <a:lnTo>
                  <a:pt x="106772" y="235511"/>
                </a:lnTo>
                <a:lnTo>
                  <a:pt x="157042" y="245187"/>
                </a:lnTo>
                <a:lnTo>
                  <a:pt x="207007" y="256443"/>
                </a:lnTo>
                <a:lnTo>
                  <a:pt x="256648" y="269235"/>
                </a:lnTo>
                <a:lnTo>
                  <a:pt x="305946" y="283519"/>
                </a:lnTo>
                <a:lnTo>
                  <a:pt x="354881" y="299250"/>
                </a:lnTo>
                <a:lnTo>
                  <a:pt x="403436" y="316383"/>
                </a:lnTo>
                <a:lnTo>
                  <a:pt x="451592" y="334873"/>
                </a:lnTo>
                <a:lnTo>
                  <a:pt x="499329" y="354676"/>
                </a:lnTo>
                <a:lnTo>
                  <a:pt x="523035" y="365056"/>
                </a:lnTo>
                <a:lnTo>
                  <a:pt x="531648" y="356114"/>
                </a:lnTo>
                <a:lnTo>
                  <a:pt x="542947" y="349834"/>
                </a:lnTo>
                <a:lnTo>
                  <a:pt x="556196" y="345953"/>
                </a:lnTo>
                <a:lnTo>
                  <a:pt x="570655" y="344206"/>
                </a:lnTo>
                <a:lnTo>
                  <a:pt x="575960" y="332836"/>
                </a:lnTo>
                <a:lnTo>
                  <a:pt x="596467" y="286871"/>
                </a:lnTo>
                <a:lnTo>
                  <a:pt x="610409" y="251413"/>
                </a:lnTo>
                <a:lnTo>
                  <a:pt x="622378" y="214606"/>
                </a:lnTo>
                <a:lnTo>
                  <a:pt x="625815" y="201959"/>
                </a:lnTo>
                <a:lnTo>
                  <a:pt x="617716" y="192506"/>
                </a:lnTo>
                <a:lnTo>
                  <a:pt x="612842" y="181511"/>
                </a:lnTo>
                <a:lnTo>
                  <a:pt x="611581" y="169848"/>
                </a:lnTo>
                <a:lnTo>
                  <a:pt x="614324" y="158388"/>
                </a:lnTo>
                <a:lnTo>
                  <a:pt x="587826" y="145664"/>
                </a:lnTo>
                <a:lnTo>
                  <a:pt x="534306" y="121598"/>
                </a:lnTo>
                <a:lnTo>
                  <a:pt x="480112" y="99428"/>
                </a:lnTo>
                <a:lnTo>
                  <a:pt x="425275" y="79216"/>
                </a:lnTo>
                <a:lnTo>
                  <a:pt x="369822" y="61028"/>
                </a:lnTo>
                <a:lnTo>
                  <a:pt x="313784" y="44926"/>
                </a:lnTo>
                <a:lnTo>
                  <a:pt x="257191" y="30975"/>
                </a:lnTo>
                <a:lnTo>
                  <a:pt x="200071" y="19238"/>
                </a:lnTo>
                <a:lnTo>
                  <a:pt x="142454" y="9778"/>
                </a:lnTo>
                <a:lnTo>
                  <a:pt x="84369" y="2660"/>
                </a:lnTo>
                <a:lnTo>
                  <a:pt x="5516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95420" y="1335431"/>
            <a:ext cx="184785" cy="180975"/>
          </a:xfrm>
          <a:custGeom>
            <a:avLst/>
            <a:gdLst/>
            <a:ahLst/>
            <a:cxnLst/>
            <a:rect l="l" t="t" r="r" b="b"/>
            <a:pathLst>
              <a:path w="184784" h="180975">
                <a:moveTo>
                  <a:pt x="80330" y="0"/>
                </a:moveTo>
                <a:lnTo>
                  <a:pt x="34510" y="16390"/>
                </a:lnTo>
                <a:lnTo>
                  <a:pt x="5214" y="54773"/>
                </a:lnTo>
                <a:lnTo>
                  <a:pt x="0" y="80128"/>
                </a:lnTo>
                <a:lnTo>
                  <a:pt x="235" y="92956"/>
                </a:lnTo>
                <a:lnTo>
                  <a:pt x="17498" y="139649"/>
                </a:lnTo>
                <a:lnTo>
                  <a:pt x="56141" y="171936"/>
                </a:lnTo>
                <a:lnTo>
                  <a:pt x="93618" y="180488"/>
                </a:lnTo>
                <a:lnTo>
                  <a:pt x="106061" y="179790"/>
                </a:lnTo>
                <a:lnTo>
                  <a:pt x="150883" y="161133"/>
                </a:lnTo>
                <a:lnTo>
                  <a:pt x="179855" y="120295"/>
                </a:lnTo>
                <a:lnTo>
                  <a:pt x="184308" y="91876"/>
                </a:lnTo>
                <a:lnTo>
                  <a:pt x="183224" y="80496"/>
                </a:lnTo>
                <a:lnTo>
                  <a:pt x="163412" y="38106"/>
                </a:lnTo>
                <a:lnTo>
                  <a:pt x="133280" y="13216"/>
                </a:lnTo>
                <a:lnTo>
                  <a:pt x="93244" y="12"/>
                </a:lnTo>
                <a:lnTo>
                  <a:pt x="80330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841555" y="1361594"/>
            <a:ext cx="90805" cy="138430"/>
          </a:xfrm>
          <a:custGeom>
            <a:avLst/>
            <a:gdLst/>
            <a:ahLst/>
            <a:cxnLst/>
            <a:rect l="l" t="t" r="r" b="b"/>
            <a:pathLst>
              <a:path w="90804" h="138430">
                <a:moveTo>
                  <a:pt x="11747" y="89166"/>
                </a:moveTo>
                <a:lnTo>
                  <a:pt x="5283" y="90766"/>
                </a:lnTo>
                <a:lnTo>
                  <a:pt x="0" y="100876"/>
                </a:lnTo>
                <a:lnTo>
                  <a:pt x="1600" y="106591"/>
                </a:lnTo>
                <a:lnTo>
                  <a:pt x="11303" y="112776"/>
                </a:lnTo>
                <a:lnTo>
                  <a:pt x="17907" y="115963"/>
                </a:lnTo>
                <a:lnTo>
                  <a:pt x="24866" y="118237"/>
                </a:lnTo>
                <a:lnTo>
                  <a:pt x="20993" y="133832"/>
                </a:lnTo>
                <a:lnTo>
                  <a:pt x="36918" y="138328"/>
                </a:lnTo>
                <a:lnTo>
                  <a:pt x="39801" y="127190"/>
                </a:lnTo>
                <a:lnTo>
                  <a:pt x="51045" y="121747"/>
                </a:lnTo>
                <a:lnTo>
                  <a:pt x="63890" y="118126"/>
                </a:lnTo>
                <a:lnTo>
                  <a:pt x="73337" y="110404"/>
                </a:lnTo>
                <a:lnTo>
                  <a:pt x="77027" y="103022"/>
                </a:lnTo>
                <a:lnTo>
                  <a:pt x="43357" y="103022"/>
                </a:lnTo>
                <a:lnTo>
                  <a:pt x="27419" y="98564"/>
                </a:lnTo>
                <a:lnTo>
                  <a:pt x="21590" y="95643"/>
                </a:lnTo>
                <a:lnTo>
                  <a:pt x="11747" y="89166"/>
                </a:lnTo>
                <a:close/>
              </a:path>
              <a:path w="90804" h="138430">
                <a:moveTo>
                  <a:pt x="54927" y="0"/>
                </a:moveTo>
                <a:lnTo>
                  <a:pt x="52374" y="10414"/>
                </a:lnTo>
                <a:lnTo>
                  <a:pt x="50891" y="15602"/>
                </a:lnTo>
                <a:lnTo>
                  <a:pt x="37537" y="16418"/>
                </a:lnTo>
                <a:lnTo>
                  <a:pt x="26809" y="21677"/>
                </a:lnTo>
                <a:lnTo>
                  <a:pt x="19051" y="31952"/>
                </a:lnTo>
                <a:lnTo>
                  <a:pt x="14604" y="47816"/>
                </a:lnTo>
                <a:lnTo>
                  <a:pt x="18932" y="57947"/>
                </a:lnTo>
                <a:lnTo>
                  <a:pt x="27334" y="67169"/>
                </a:lnTo>
                <a:lnTo>
                  <a:pt x="39075" y="75941"/>
                </a:lnTo>
                <a:lnTo>
                  <a:pt x="50441" y="85825"/>
                </a:lnTo>
                <a:lnTo>
                  <a:pt x="52463" y="94767"/>
                </a:lnTo>
                <a:lnTo>
                  <a:pt x="50749" y="101320"/>
                </a:lnTo>
                <a:lnTo>
                  <a:pt x="43357" y="103022"/>
                </a:lnTo>
                <a:lnTo>
                  <a:pt x="77027" y="103022"/>
                </a:lnTo>
                <a:lnTo>
                  <a:pt x="78942" y="99190"/>
                </a:lnTo>
                <a:lnTo>
                  <a:pt x="79763" y="88977"/>
                </a:lnTo>
                <a:lnTo>
                  <a:pt x="76509" y="79229"/>
                </a:lnTo>
                <a:lnTo>
                  <a:pt x="68591" y="69353"/>
                </a:lnTo>
                <a:lnTo>
                  <a:pt x="55417" y="58756"/>
                </a:lnTo>
                <a:lnTo>
                  <a:pt x="44202" y="48943"/>
                </a:lnTo>
                <a:lnTo>
                  <a:pt x="41846" y="41313"/>
                </a:lnTo>
                <a:lnTo>
                  <a:pt x="42964" y="36728"/>
                </a:lnTo>
                <a:lnTo>
                  <a:pt x="47713" y="33083"/>
                </a:lnTo>
                <a:lnTo>
                  <a:pt x="89824" y="33083"/>
                </a:lnTo>
                <a:lnTo>
                  <a:pt x="88658" y="29006"/>
                </a:lnTo>
                <a:lnTo>
                  <a:pt x="79667" y="23710"/>
                </a:lnTo>
                <a:lnTo>
                  <a:pt x="74688" y="21386"/>
                </a:lnTo>
                <a:lnTo>
                  <a:pt x="68440" y="19291"/>
                </a:lnTo>
                <a:lnTo>
                  <a:pt x="72123" y="4864"/>
                </a:lnTo>
                <a:lnTo>
                  <a:pt x="54927" y="0"/>
                </a:lnTo>
                <a:close/>
              </a:path>
              <a:path w="90804" h="138430">
                <a:moveTo>
                  <a:pt x="89824" y="33083"/>
                </a:moveTo>
                <a:lnTo>
                  <a:pt x="47713" y="33083"/>
                </a:lnTo>
                <a:lnTo>
                  <a:pt x="64998" y="37998"/>
                </a:lnTo>
                <a:lnTo>
                  <a:pt x="69761" y="40360"/>
                </a:lnTo>
                <a:lnTo>
                  <a:pt x="78473" y="45783"/>
                </a:lnTo>
                <a:lnTo>
                  <a:pt x="84899" y="44424"/>
                </a:lnTo>
                <a:lnTo>
                  <a:pt x="90398" y="35090"/>
                </a:lnTo>
                <a:lnTo>
                  <a:pt x="89824" y="33083"/>
                </a:lnTo>
                <a:close/>
              </a:path>
            </a:pathLst>
          </a:custGeom>
          <a:solidFill>
            <a:srgbClr val="3C8F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32594" y="1348195"/>
            <a:ext cx="139700" cy="50800"/>
          </a:xfrm>
          <a:custGeom>
            <a:avLst/>
            <a:gdLst/>
            <a:ahLst/>
            <a:cxnLst/>
            <a:rect l="l" t="t" r="r" b="b"/>
            <a:pathLst>
              <a:path w="139700" h="50800">
                <a:moveTo>
                  <a:pt x="2159" y="0"/>
                </a:moveTo>
                <a:lnTo>
                  <a:pt x="1092" y="8356"/>
                </a:lnTo>
                <a:lnTo>
                  <a:pt x="0" y="16700"/>
                </a:lnTo>
                <a:lnTo>
                  <a:pt x="43" y="25202"/>
                </a:lnTo>
                <a:lnTo>
                  <a:pt x="37720" y="31027"/>
                </a:lnTo>
                <a:lnTo>
                  <a:pt x="87704" y="40152"/>
                </a:lnTo>
                <a:lnTo>
                  <a:pt x="137375" y="50812"/>
                </a:lnTo>
                <a:lnTo>
                  <a:pt x="137459" y="50411"/>
                </a:lnTo>
                <a:lnTo>
                  <a:pt x="139601" y="38176"/>
                </a:lnTo>
                <a:lnTo>
                  <a:pt x="139527" y="25430"/>
                </a:lnTo>
                <a:lnTo>
                  <a:pt x="114724" y="19951"/>
                </a:lnTo>
                <a:lnTo>
                  <a:pt x="89839" y="14850"/>
                </a:lnTo>
                <a:lnTo>
                  <a:pt x="64877" y="10129"/>
                </a:lnTo>
                <a:lnTo>
                  <a:pt x="39841" y="5790"/>
                </a:lnTo>
                <a:lnTo>
                  <a:pt x="14736" y="1833"/>
                </a:lnTo>
                <a:lnTo>
                  <a:pt x="21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98718" y="1445135"/>
            <a:ext cx="134620" cy="80645"/>
          </a:xfrm>
          <a:custGeom>
            <a:avLst/>
            <a:gdLst/>
            <a:ahLst/>
            <a:cxnLst/>
            <a:rect l="l" t="t" r="r" b="b"/>
            <a:pathLst>
              <a:path w="134620" h="80644">
                <a:moveTo>
                  <a:pt x="6459" y="0"/>
                </a:moveTo>
                <a:lnTo>
                  <a:pt x="897" y="15798"/>
                </a:lnTo>
                <a:lnTo>
                  <a:pt x="0" y="24430"/>
                </a:lnTo>
                <a:lnTo>
                  <a:pt x="11899" y="29119"/>
                </a:lnTo>
                <a:lnTo>
                  <a:pt x="35286" y="38642"/>
                </a:lnTo>
                <a:lnTo>
                  <a:pt x="58653" y="48572"/>
                </a:lnTo>
                <a:lnTo>
                  <a:pt x="81888" y="58864"/>
                </a:lnTo>
                <a:lnTo>
                  <a:pt x="104988" y="69518"/>
                </a:lnTo>
                <a:lnTo>
                  <a:pt x="127947" y="80530"/>
                </a:lnTo>
                <a:lnTo>
                  <a:pt x="132613" y="68730"/>
                </a:lnTo>
                <a:lnTo>
                  <a:pt x="88400" y="34286"/>
                </a:lnTo>
                <a:lnTo>
                  <a:pt x="53474" y="19053"/>
                </a:lnTo>
                <a:lnTo>
                  <a:pt x="30029" y="9346"/>
                </a:lnTo>
                <a:lnTo>
                  <a:pt x="6459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61194" y="1130858"/>
            <a:ext cx="647953" cy="485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96990" y="1155553"/>
            <a:ext cx="150495" cy="423545"/>
          </a:xfrm>
          <a:custGeom>
            <a:avLst/>
            <a:gdLst/>
            <a:ahLst/>
            <a:cxnLst/>
            <a:rect l="l" t="t" r="r" b="b"/>
            <a:pathLst>
              <a:path w="150495" h="423544">
                <a:moveTo>
                  <a:pt x="149919" y="406215"/>
                </a:moveTo>
                <a:lnTo>
                  <a:pt x="94352" y="406215"/>
                </a:lnTo>
                <a:lnTo>
                  <a:pt x="105657" y="407715"/>
                </a:lnTo>
                <a:lnTo>
                  <a:pt x="115767" y="413505"/>
                </a:lnTo>
                <a:lnTo>
                  <a:pt x="123558" y="423252"/>
                </a:lnTo>
                <a:lnTo>
                  <a:pt x="144181" y="409818"/>
                </a:lnTo>
                <a:lnTo>
                  <a:pt x="149919" y="406215"/>
                </a:lnTo>
                <a:close/>
              </a:path>
              <a:path w="150495" h="423544">
                <a:moveTo>
                  <a:pt x="517804" y="0"/>
                </a:moveTo>
                <a:lnTo>
                  <a:pt x="464681" y="13945"/>
                </a:lnTo>
                <a:lnTo>
                  <a:pt x="412085" y="29813"/>
                </a:lnTo>
                <a:lnTo>
                  <a:pt x="360073" y="47638"/>
                </a:lnTo>
                <a:lnTo>
                  <a:pt x="308703" y="67454"/>
                </a:lnTo>
                <a:lnTo>
                  <a:pt x="258033" y="89298"/>
                </a:lnTo>
                <a:lnTo>
                  <a:pt x="208121" y="113203"/>
                </a:lnTo>
                <a:lnTo>
                  <a:pt x="159024" y="139205"/>
                </a:lnTo>
                <a:lnTo>
                  <a:pt x="110801" y="167338"/>
                </a:lnTo>
                <a:lnTo>
                  <a:pt x="63508" y="197638"/>
                </a:lnTo>
                <a:lnTo>
                  <a:pt x="17205" y="230138"/>
                </a:lnTo>
                <a:lnTo>
                  <a:pt x="17981" y="241938"/>
                </a:lnTo>
                <a:lnTo>
                  <a:pt x="15182" y="253618"/>
                </a:lnTo>
                <a:lnTo>
                  <a:pt x="9094" y="264245"/>
                </a:lnTo>
                <a:lnTo>
                  <a:pt x="0" y="272884"/>
                </a:lnTo>
                <a:lnTo>
                  <a:pt x="79019" y="411695"/>
                </a:lnTo>
                <a:lnTo>
                  <a:pt x="82975" y="409335"/>
                </a:lnTo>
                <a:lnTo>
                  <a:pt x="94352" y="406215"/>
                </a:lnTo>
                <a:lnTo>
                  <a:pt x="149919" y="406215"/>
                </a:lnTo>
                <a:lnTo>
                  <a:pt x="164986" y="396755"/>
                </a:lnTo>
                <a:lnTo>
                  <a:pt x="207125" y="371723"/>
                </a:lnTo>
                <a:lnTo>
                  <a:pt x="249935" y="348114"/>
                </a:lnTo>
                <a:lnTo>
                  <a:pt x="293379" y="325883"/>
                </a:lnTo>
                <a:lnTo>
                  <a:pt x="337416" y="304989"/>
                </a:lnTo>
                <a:lnTo>
                  <a:pt x="382009" y="285386"/>
                </a:lnTo>
                <a:lnTo>
                  <a:pt x="427119" y="267032"/>
                </a:lnTo>
                <a:lnTo>
                  <a:pt x="472706" y="249883"/>
                </a:lnTo>
                <a:lnTo>
                  <a:pt x="518733" y="233896"/>
                </a:lnTo>
                <a:lnTo>
                  <a:pt x="565161" y="219027"/>
                </a:lnTo>
                <a:lnTo>
                  <a:pt x="567272" y="207361"/>
                </a:lnTo>
                <a:lnTo>
                  <a:pt x="572293" y="196141"/>
                </a:lnTo>
                <a:lnTo>
                  <a:pt x="579668" y="185610"/>
                </a:lnTo>
                <a:lnTo>
                  <a:pt x="588835" y="176009"/>
                </a:lnTo>
                <a:lnTo>
                  <a:pt x="584034" y="151101"/>
                </a:lnTo>
                <a:lnTo>
                  <a:pt x="576407" y="113203"/>
                </a:lnTo>
                <a:lnTo>
                  <a:pt x="565425" y="64202"/>
                </a:lnTo>
                <a:lnTo>
                  <a:pt x="555821" y="27208"/>
                </a:lnTo>
                <a:lnTo>
                  <a:pt x="542907" y="26152"/>
                </a:lnTo>
                <a:lnTo>
                  <a:pt x="531560" y="20856"/>
                </a:lnTo>
                <a:lnTo>
                  <a:pt x="522839" y="11933"/>
                </a:lnTo>
                <a:lnTo>
                  <a:pt x="51780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820225" y="1253952"/>
            <a:ext cx="170815" cy="179705"/>
          </a:xfrm>
          <a:custGeom>
            <a:avLst/>
            <a:gdLst/>
            <a:ahLst/>
            <a:cxnLst/>
            <a:rect l="l" t="t" r="r" b="b"/>
            <a:pathLst>
              <a:path w="170815" h="179705">
                <a:moveTo>
                  <a:pt x="86593" y="0"/>
                </a:moveTo>
                <a:lnTo>
                  <a:pt x="46814" y="9384"/>
                </a:lnTo>
                <a:lnTo>
                  <a:pt x="13547" y="41008"/>
                </a:lnTo>
                <a:lnTo>
                  <a:pt x="0" y="85816"/>
                </a:lnTo>
                <a:lnTo>
                  <a:pt x="149" y="98309"/>
                </a:lnTo>
                <a:lnTo>
                  <a:pt x="10057" y="137245"/>
                </a:lnTo>
                <a:lnTo>
                  <a:pt x="45314" y="170694"/>
                </a:lnTo>
                <a:lnTo>
                  <a:pt x="79565" y="179509"/>
                </a:lnTo>
                <a:lnTo>
                  <a:pt x="91599" y="179043"/>
                </a:lnTo>
                <a:lnTo>
                  <a:pt x="136311" y="159654"/>
                </a:lnTo>
                <a:lnTo>
                  <a:pt x="164128" y="119797"/>
                </a:lnTo>
                <a:lnTo>
                  <a:pt x="170447" y="82760"/>
                </a:lnTo>
                <a:lnTo>
                  <a:pt x="169331" y="69893"/>
                </a:lnTo>
                <a:lnTo>
                  <a:pt x="149231" y="25765"/>
                </a:lnTo>
                <a:lnTo>
                  <a:pt x="110706" y="2582"/>
                </a:lnTo>
                <a:lnTo>
                  <a:pt x="86593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866205" y="1279178"/>
            <a:ext cx="73660" cy="135255"/>
          </a:xfrm>
          <a:custGeom>
            <a:avLst/>
            <a:gdLst/>
            <a:ahLst/>
            <a:cxnLst/>
            <a:rect l="l" t="t" r="r" b="b"/>
            <a:pathLst>
              <a:path w="73659" h="135255">
                <a:moveTo>
                  <a:pt x="70408" y="120180"/>
                </a:moveTo>
                <a:lnTo>
                  <a:pt x="53510" y="120180"/>
                </a:lnTo>
                <a:lnTo>
                  <a:pt x="59314" y="135051"/>
                </a:lnTo>
                <a:lnTo>
                  <a:pt x="73563" y="128498"/>
                </a:lnTo>
                <a:lnTo>
                  <a:pt x="70408" y="120180"/>
                </a:lnTo>
                <a:close/>
              </a:path>
              <a:path w="73659" h="135255">
                <a:moveTo>
                  <a:pt x="83491" y="76365"/>
                </a:moveTo>
                <a:lnTo>
                  <a:pt x="52354" y="76365"/>
                </a:lnTo>
                <a:lnTo>
                  <a:pt x="58590" y="78016"/>
                </a:lnTo>
                <a:lnTo>
                  <a:pt x="63225" y="90271"/>
                </a:lnTo>
                <a:lnTo>
                  <a:pt x="58717" y="96329"/>
                </a:lnTo>
                <a:lnTo>
                  <a:pt x="44480" y="102933"/>
                </a:lnTo>
                <a:lnTo>
                  <a:pt x="38549" y="104317"/>
                </a:lnTo>
                <a:lnTo>
                  <a:pt x="27691" y="105422"/>
                </a:lnTo>
                <a:lnTo>
                  <a:pt x="23817" y="110794"/>
                </a:lnTo>
                <a:lnTo>
                  <a:pt x="25519" y="122199"/>
                </a:lnTo>
                <a:lnTo>
                  <a:pt x="29863" y="125717"/>
                </a:lnTo>
                <a:lnTo>
                  <a:pt x="40467" y="124472"/>
                </a:lnTo>
                <a:lnTo>
                  <a:pt x="47109" y="122809"/>
                </a:lnTo>
                <a:lnTo>
                  <a:pt x="53510" y="120180"/>
                </a:lnTo>
                <a:lnTo>
                  <a:pt x="70408" y="120180"/>
                </a:lnTo>
                <a:lnTo>
                  <a:pt x="69512" y="117817"/>
                </a:lnTo>
                <a:lnTo>
                  <a:pt x="69017" y="111374"/>
                </a:lnTo>
                <a:lnTo>
                  <a:pt x="78008" y="102459"/>
                </a:lnTo>
                <a:lnTo>
                  <a:pt x="83163" y="92029"/>
                </a:lnTo>
                <a:lnTo>
                  <a:pt x="84380" y="80353"/>
                </a:lnTo>
                <a:lnTo>
                  <a:pt x="83491" y="76365"/>
                </a:lnTo>
                <a:close/>
              </a:path>
              <a:path w="73659" h="135255">
                <a:moveTo>
                  <a:pt x="25443" y="0"/>
                </a:moveTo>
                <a:lnTo>
                  <a:pt x="10051" y="7073"/>
                </a:lnTo>
                <a:lnTo>
                  <a:pt x="13949" y="16979"/>
                </a:lnTo>
                <a:lnTo>
                  <a:pt x="13909" y="23428"/>
                </a:lnTo>
                <a:lnTo>
                  <a:pt x="5392" y="32347"/>
                </a:lnTo>
                <a:lnTo>
                  <a:pt x="677" y="42622"/>
                </a:lnTo>
                <a:lnTo>
                  <a:pt x="0" y="54142"/>
                </a:lnTo>
                <a:lnTo>
                  <a:pt x="3596" y="66792"/>
                </a:lnTo>
                <a:lnTo>
                  <a:pt x="12509" y="74749"/>
                </a:lnTo>
                <a:lnTo>
                  <a:pt x="24738" y="77916"/>
                </a:lnTo>
                <a:lnTo>
                  <a:pt x="39705" y="77597"/>
                </a:lnTo>
                <a:lnTo>
                  <a:pt x="52354" y="76365"/>
                </a:lnTo>
                <a:lnTo>
                  <a:pt x="83491" y="76365"/>
                </a:lnTo>
                <a:lnTo>
                  <a:pt x="81559" y="67702"/>
                </a:lnTo>
                <a:lnTo>
                  <a:pt x="74231" y="58595"/>
                </a:lnTo>
                <a:lnTo>
                  <a:pt x="63579" y="54127"/>
                </a:lnTo>
                <a:lnTo>
                  <a:pt x="32009" y="54127"/>
                </a:lnTo>
                <a:lnTo>
                  <a:pt x="25379" y="53416"/>
                </a:lnTo>
                <a:lnTo>
                  <a:pt x="21620" y="43865"/>
                </a:lnTo>
                <a:lnTo>
                  <a:pt x="23106" y="37960"/>
                </a:lnTo>
                <a:lnTo>
                  <a:pt x="38587" y="30873"/>
                </a:lnTo>
                <a:lnTo>
                  <a:pt x="43413" y="29730"/>
                </a:lnTo>
                <a:lnTo>
                  <a:pt x="52862" y="28498"/>
                </a:lnTo>
                <a:lnTo>
                  <a:pt x="56850" y="23329"/>
                </a:lnTo>
                <a:lnTo>
                  <a:pt x="55876" y="13817"/>
                </a:lnTo>
                <a:lnTo>
                  <a:pt x="30739" y="13817"/>
                </a:lnTo>
                <a:lnTo>
                  <a:pt x="25443" y="0"/>
                </a:lnTo>
                <a:close/>
              </a:path>
              <a:path w="73659" h="135255">
                <a:moveTo>
                  <a:pt x="46893" y="53276"/>
                </a:moveTo>
                <a:lnTo>
                  <a:pt x="32009" y="54127"/>
                </a:lnTo>
                <a:lnTo>
                  <a:pt x="63579" y="54127"/>
                </a:lnTo>
                <a:lnTo>
                  <a:pt x="62939" y="53858"/>
                </a:lnTo>
                <a:lnTo>
                  <a:pt x="46893" y="53276"/>
                </a:lnTo>
                <a:close/>
              </a:path>
              <a:path w="73659" h="135255">
                <a:moveTo>
                  <a:pt x="51059" y="8686"/>
                </a:moveTo>
                <a:lnTo>
                  <a:pt x="41483" y="10185"/>
                </a:lnTo>
                <a:lnTo>
                  <a:pt x="36517" y="11506"/>
                </a:lnTo>
                <a:lnTo>
                  <a:pt x="30739" y="13817"/>
                </a:lnTo>
                <a:lnTo>
                  <a:pt x="55876" y="13817"/>
                </a:lnTo>
                <a:lnTo>
                  <a:pt x="55732" y="12420"/>
                </a:lnTo>
                <a:lnTo>
                  <a:pt x="51059" y="8686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75617" y="1377970"/>
            <a:ext cx="128270" cy="81915"/>
          </a:xfrm>
          <a:custGeom>
            <a:avLst/>
            <a:gdLst/>
            <a:ahLst/>
            <a:cxnLst/>
            <a:rect l="l" t="t" r="r" b="b"/>
            <a:pathLst>
              <a:path w="128270" h="81915">
                <a:moveTo>
                  <a:pt x="109707" y="0"/>
                </a:moveTo>
                <a:lnTo>
                  <a:pt x="65309" y="24481"/>
                </a:lnTo>
                <a:lnTo>
                  <a:pt x="32455" y="43849"/>
                </a:lnTo>
                <a:lnTo>
                  <a:pt x="0" y="64069"/>
                </a:lnTo>
                <a:lnTo>
                  <a:pt x="7696" y="78712"/>
                </a:lnTo>
                <a:lnTo>
                  <a:pt x="18033" y="81899"/>
                </a:lnTo>
                <a:lnTo>
                  <a:pt x="28834" y="75122"/>
                </a:lnTo>
                <a:lnTo>
                  <a:pt x="39680" y="68440"/>
                </a:lnTo>
                <a:lnTo>
                  <a:pt x="72486" y="48976"/>
                </a:lnTo>
                <a:lnTo>
                  <a:pt x="116835" y="24382"/>
                </a:lnTo>
                <a:lnTo>
                  <a:pt x="128028" y="18476"/>
                </a:lnTo>
                <a:lnTo>
                  <a:pt x="127792" y="17930"/>
                </a:lnTo>
                <a:lnTo>
                  <a:pt x="121833" y="7342"/>
                </a:lnTo>
                <a:lnTo>
                  <a:pt x="109707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02875" y="1245641"/>
            <a:ext cx="134404" cy="620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87433" y="1266240"/>
            <a:ext cx="657237" cy="347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17866" y="1279956"/>
            <a:ext cx="167005" cy="306070"/>
          </a:xfrm>
          <a:custGeom>
            <a:avLst/>
            <a:gdLst/>
            <a:ahLst/>
            <a:cxnLst/>
            <a:rect l="l" t="t" r="r" b="b"/>
            <a:pathLst>
              <a:path w="167004" h="306069">
                <a:moveTo>
                  <a:pt x="166971" y="281334"/>
                </a:moveTo>
                <a:lnTo>
                  <a:pt x="59247" y="281334"/>
                </a:lnTo>
                <a:lnTo>
                  <a:pt x="70321" y="285695"/>
                </a:lnTo>
                <a:lnTo>
                  <a:pt x="79178" y="294025"/>
                </a:lnTo>
                <a:lnTo>
                  <a:pt x="84733" y="305680"/>
                </a:lnTo>
                <a:lnTo>
                  <a:pt x="108307" y="298147"/>
                </a:lnTo>
                <a:lnTo>
                  <a:pt x="131976" y="291025"/>
                </a:lnTo>
                <a:lnTo>
                  <a:pt x="155733" y="284309"/>
                </a:lnTo>
                <a:lnTo>
                  <a:pt x="166971" y="281334"/>
                </a:lnTo>
                <a:close/>
              </a:path>
              <a:path w="167004" h="306069">
                <a:moveTo>
                  <a:pt x="518241" y="0"/>
                </a:moveTo>
                <a:lnTo>
                  <a:pt x="462399" y="1349"/>
                </a:lnTo>
                <a:lnTo>
                  <a:pt x="406668" y="4647"/>
                </a:lnTo>
                <a:lnTo>
                  <a:pt x="351092" y="9893"/>
                </a:lnTo>
                <a:lnTo>
                  <a:pt x="295714" y="17086"/>
                </a:lnTo>
                <a:lnTo>
                  <a:pt x="240578" y="26223"/>
                </a:lnTo>
                <a:lnTo>
                  <a:pt x="185726" y="37303"/>
                </a:lnTo>
                <a:lnTo>
                  <a:pt x="131203" y="50325"/>
                </a:lnTo>
                <a:lnTo>
                  <a:pt x="77050" y="65287"/>
                </a:lnTo>
                <a:lnTo>
                  <a:pt x="23313" y="82188"/>
                </a:lnTo>
                <a:lnTo>
                  <a:pt x="24198" y="93453"/>
                </a:lnTo>
                <a:lnTo>
                  <a:pt x="21770" y="104792"/>
                </a:lnTo>
                <a:lnTo>
                  <a:pt x="16567" y="115934"/>
                </a:lnTo>
                <a:lnTo>
                  <a:pt x="9130" y="126608"/>
                </a:lnTo>
                <a:lnTo>
                  <a:pt x="0" y="136544"/>
                </a:lnTo>
                <a:lnTo>
                  <a:pt x="43280" y="282668"/>
                </a:lnTo>
                <a:lnTo>
                  <a:pt x="47039" y="281584"/>
                </a:lnTo>
                <a:lnTo>
                  <a:pt x="59247" y="281334"/>
                </a:lnTo>
                <a:lnTo>
                  <a:pt x="166971" y="281334"/>
                </a:lnTo>
                <a:lnTo>
                  <a:pt x="179576" y="277997"/>
                </a:lnTo>
                <a:lnTo>
                  <a:pt x="227500" y="266565"/>
                </a:lnTo>
                <a:lnTo>
                  <a:pt x="275716" y="256696"/>
                </a:lnTo>
                <a:lnTo>
                  <a:pt x="324190" y="248359"/>
                </a:lnTo>
                <a:lnTo>
                  <a:pt x="372890" y="241522"/>
                </a:lnTo>
                <a:lnTo>
                  <a:pt x="421782" y="236152"/>
                </a:lnTo>
                <a:lnTo>
                  <a:pt x="470834" y="232218"/>
                </a:lnTo>
                <a:lnTo>
                  <a:pt x="520012" y="229688"/>
                </a:lnTo>
                <a:lnTo>
                  <a:pt x="569284" y="228529"/>
                </a:lnTo>
                <a:lnTo>
                  <a:pt x="573570" y="216683"/>
                </a:lnTo>
                <a:lnTo>
                  <a:pt x="581217" y="206201"/>
                </a:lnTo>
                <a:lnTo>
                  <a:pt x="591471" y="197188"/>
                </a:lnTo>
                <a:lnTo>
                  <a:pt x="603577" y="189746"/>
                </a:lnTo>
                <a:lnTo>
                  <a:pt x="604655" y="164378"/>
                </a:lnTo>
                <a:lnTo>
                  <a:pt x="606623" y="113627"/>
                </a:lnTo>
                <a:lnTo>
                  <a:pt x="607855" y="73495"/>
                </a:lnTo>
                <a:lnTo>
                  <a:pt x="608609" y="37424"/>
                </a:lnTo>
                <a:lnTo>
                  <a:pt x="594930" y="33611"/>
                </a:lnTo>
                <a:lnTo>
                  <a:pt x="583911" y="25513"/>
                </a:lnTo>
                <a:lnTo>
                  <a:pt x="576627" y="14165"/>
                </a:lnTo>
                <a:lnTo>
                  <a:pt x="574152" y="601"/>
                </a:lnTo>
                <a:lnTo>
                  <a:pt x="546191" y="56"/>
                </a:lnTo>
                <a:lnTo>
                  <a:pt x="518241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852075" y="1317634"/>
            <a:ext cx="177165" cy="178435"/>
          </a:xfrm>
          <a:custGeom>
            <a:avLst/>
            <a:gdLst/>
            <a:ahLst/>
            <a:cxnLst/>
            <a:rect l="l" t="t" r="r" b="b"/>
            <a:pathLst>
              <a:path w="177165" h="178434">
                <a:moveTo>
                  <a:pt x="86142" y="0"/>
                </a:moveTo>
                <a:lnTo>
                  <a:pt x="46559" y="10201"/>
                </a:lnTo>
                <a:lnTo>
                  <a:pt x="11512" y="45336"/>
                </a:lnTo>
                <a:lnTo>
                  <a:pt x="296" y="82509"/>
                </a:lnTo>
                <a:lnTo>
                  <a:pt x="0" y="96261"/>
                </a:lnTo>
                <a:lnTo>
                  <a:pt x="1603" y="110475"/>
                </a:lnTo>
                <a:lnTo>
                  <a:pt x="19278" y="145936"/>
                </a:lnTo>
                <a:lnTo>
                  <a:pt x="49261" y="169591"/>
                </a:lnTo>
                <a:lnTo>
                  <a:pt x="87270" y="178413"/>
                </a:lnTo>
                <a:lnTo>
                  <a:pt x="100984" y="177535"/>
                </a:lnTo>
                <a:lnTo>
                  <a:pt x="137548" y="162159"/>
                </a:lnTo>
                <a:lnTo>
                  <a:pt x="164111" y="132713"/>
                </a:lnTo>
                <a:lnTo>
                  <a:pt x="176493" y="93713"/>
                </a:lnTo>
                <a:lnTo>
                  <a:pt x="176746" y="79371"/>
                </a:lnTo>
                <a:lnTo>
                  <a:pt x="176551" y="76655"/>
                </a:lnTo>
                <a:lnTo>
                  <a:pt x="157468" y="30669"/>
                </a:lnTo>
                <a:lnTo>
                  <a:pt x="114371" y="3597"/>
                </a:lnTo>
                <a:lnTo>
                  <a:pt x="8614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04248" y="1341019"/>
            <a:ext cx="60325" cy="139700"/>
          </a:xfrm>
          <a:custGeom>
            <a:avLst/>
            <a:gdLst/>
            <a:ahLst/>
            <a:cxnLst/>
            <a:rect l="l" t="t" r="r" b="b"/>
            <a:pathLst>
              <a:path w="60325" h="139700">
                <a:moveTo>
                  <a:pt x="55755" y="123761"/>
                </a:moveTo>
                <a:lnTo>
                  <a:pt x="37600" y="123761"/>
                </a:lnTo>
                <a:lnTo>
                  <a:pt x="39886" y="139687"/>
                </a:lnTo>
                <a:lnTo>
                  <a:pt x="55545" y="137121"/>
                </a:lnTo>
                <a:lnTo>
                  <a:pt x="54008" y="125704"/>
                </a:lnTo>
                <a:lnTo>
                  <a:pt x="55755" y="123761"/>
                </a:lnTo>
                <a:close/>
              </a:path>
              <a:path w="60325" h="139700">
                <a:moveTo>
                  <a:pt x="15438" y="102616"/>
                </a:moveTo>
                <a:lnTo>
                  <a:pt x="10346" y="106807"/>
                </a:lnTo>
                <a:lnTo>
                  <a:pt x="9368" y="118287"/>
                </a:lnTo>
                <a:lnTo>
                  <a:pt x="12873" y="122847"/>
                </a:lnTo>
                <a:lnTo>
                  <a:pt x="23655" y="124460"/>
                </a:lnTo>
                <a:lnTo>
                  <a:pt x="30640" y="124599"/>
                </a:lnTo>
                <a:lnTo>
                  <a:pt x="37600" y="123761"/>
                </a:lnTo>
                <a:lnTo>
                  <a:pt x="55755" y="123761"/>
                </a:lnTo>
                <a:lnTo>
                  <a:pt x="63931" y="114664"/>
                </a:lnTo>
                <a:lnTo>
                  <a:pt x="72696" y="105800"/>
                </a:lnTo>
                <a:lnTo>
                  <a:pt x="73159" y="104660"/>
                </a:lnTo>
                <a:lnTo>
                  <a:pt x="32660" y="104660"/>
                </a:lnTo>
                <a:lnTo>
                  <a:pt x="26462" y="104432"/>
                </a:lnTo>
                <a:lnTo>
                  <a:pt x="15438" y="102616"/>
                </a:lnTo>
                <a:close/>
              </a:path>
              <a:path w="60325" h="139700">
                <a:moveTo>
                  <a:pt x="37765" y="0"/>
                </a:moveTo>
                <a:lnTo>
                  <a:pt x="20861" y="2768"/>
                </a:lnTo>
                <a:lnTo>
                  <a:pt x="22423" y="13385"/>
                </a:lnTo>
                <a:lnTo>
                  <a:pt x="4024" y="33375"/>
                </a:lnTo>
                <a:lnTo>
                  <a:pt x="3933" y="33540"/>
                </a:lnTo>
                <a:lnTo>
                  <a:pt x="0" y="44809"/>
                </a:lnTo>
                <a:lnTo>
                  <a:pt x="479" y="58648"/>
                </a:lnTo>
                <a:lnTo>
                  <a:pt x="7434" y="68828"/>
                </a:lnTo>
                <a:lnTo>
                  <a:pt x="18847" y="75199"/>
                </a:lnTo>
                <a:lnTo>
                  <a:pt x="33828" y="78892"/>
                </a:lnTo>
                <a:lnTo>
                  <a:pt x="46655" y="81051"/>
                </a:lnTo>
                <a:lnTo>
                  <a:pt x="52459" y="84302"/>
                </a:lnTo>
                <a:lnTo>
                  <a:pt x="54199" y="97383"/>
                </a:lnTo>
                <a:lnTo>
                  <a:pt x="48319" y="102057"/>
                </a:lnTo>
                <a:lnTo>
                  <a:pt x="32660" y="104660"/>
                </a:lnTo>
                <a:lnTo>
                  <a:pt x="73159" y="104660"/>
                </a:lnTo>
                <a:lnTo>
                  <a:pt x="77346" y="94361"/>
                </a:lnTo>
                <a:lnTo>
                  <a:pt x="77686" y="80665"/>
                </a:lnTo>
                <a:lnTo>
                  <a:pt x="72581" y="69771"/>
                </a:lnTo>
                <a:lnTo>
                  <a:pt x="62480" y="62111"/>
                </a:lnTo>
                <a:lnTo>
                  <a:pt x="46630" y="57251"/>
                </a:lnTo>
                <a:lnTo>
                  <a:pt x="31669" y="54127"/>
                </a:lnTo>
                <a:lnTo>
                  <a:pt x="25268" y="51676"/>
                </a:lnTo>
                <a:lnTo>
                  <a:pt x="23757" y="41440"/>
                </a:lnTo>
                <a:lnTo>
                  <a:pt x="26602" y="36118"/>
                </a:lnTo>
                <a:lnTo>
                  <a:pt x="43607" y="33375"/>
                </a:lnTo>
                <a:lnTo>
                  <a:pt x="60238" y="33375"/>
                </a:lnTo>
                <a:lnTo>
                  <a:pt x="63457" y="30911"/>
                </a:lnTo>
                <a:lnTo>
                  <a:pt x="64892" y="20040"/>
                </a:lnTo>
                <a:lnTo>
                  <a:pt x="61133" y="15201"/>
                </a:lnTo>
                <a:lnTo>
                  <a:pt x="57196" y="14770"/>
                </a:lnTo>
                <a:lnTo>
                  <a:pt x="39797" y="14770"/>
                </a:lnTo>
                <a:lnTo>
                  <a:pt x="37765" y="0"/>
                </a:lnTo>
                <a:close/>
              </a:path>
              <a:path w="60325" h="139700">
                <a:moveTo>
                  <a:pt x="60238" y="33375"/>
                </a:moveTo>
                <a:lnTo>
                  <a:pt x="43607" y="33375"/>
                </a:lnTo>
                <a:lnTo>
                  <a:pt x="48662" y="33540"/>
                </a:lnTo>
                <a:lnTo>
                  <a:pt x="58314" y="34848"/>
                </a:lnTo>
                <a:lnTo>
                  <a:pt x="60238" y="33375"/>
                </a:lnTo>
                <a:close/>
              </a:path>
              <a:path w="60325" h="139700">
                <a:moveTo>
                  <a:pt x="46058" y="14058"/>
                </a:moveTo>
                <a:lnTo>
                  <a:pt x="39797" y="14770"/>
                </a:lnTo>
                <a:lnTo>
                  <a:pt x="57196" y="14770"/>
                </a:lnTo>
                <a:lnTo>
                  <a:pt x="51291" y="14122"/>
                </a:lnTo>
                <a:lnTo>
                  <a:pt x="46058" y="14058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90130" y="1408635"/>
            <a:ext cx="137795" cy="54610"/>
          </a:xfrm>
          <a:custGeom>
            <a:avLst/>
            <a:gdLst/>
            <a:ahLst/>
            <a:cxnLst/>
            <a:rect l="l" t="t" r="r" b="b"/>
            <a:pathLst>
              <a:path w="137795" h="54609">
                <a:moveTo>
                  <a:pt x="122548" y="0"/>
                </a:moveTo>
                <a:lnTo>
                  <a:pt x="73225" y="11927"/>
                </a:lnTo>
                <a:lnTo>
                  <a:pt x="36484" y="22109"/>
                </a:lnTo>
                <a:lnTo>
                  <a:pt x="0" y="33458"/>
                </a:lnTo>
                <a:lnTo>
                  <a:pt x="4192" y="44891"/>
                </a:lnTo>
                <a:lnTo>
                  <a:pt x="14429" y="54457"/>
                </a:lnTo>
                <a:lnTo>
                  <a:pt x="38847" y="47245"/>
                </a:lnTo>
                <a:lnTo>
                  <a:pt x="63350" y="40448"/>
                </a:lnTo>
                <a:lnTo>
                  <a:pt x="87934" y="34064"/>
                </a:lnTo>
                <a:lnTo>
                  <a:pt x="112596" y="28093"/>
                </a:lnTo>
                <a:lnTo>
                  <a:pt x="137331" y="22537"/>
                </a:lnTo>
                <a:lnTo>
                  <a:pt x="137072" y="21108"/>
                </a:lnTo>
                <a:lnTo>
                  <a:pt x="133442" y="9756"/>
                </a:lnTo>
                <a:lnTo>
                  <a:pt x="122548" y="0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051317" y="1371814"/>
            <a:ext cx="136525" cy="27940"/>
          </a:xfrm>
          <a:custGeom>
            <a:avLst/>
            <a:gdLst/>
            <a:ahLst/>
            <a:cxnLst/>
            <a:rect l="l" t="t" r="r" b="b"/>
            <a:pathLst>
              <a:path w="136525" h="27940">
                <a:moveTo>
                  <a:pt x="88744" y="0"/>
                </a:moveTo>
                <a:lnTo>
                  <a:pt x="37986" y="1408"/>
                </a:lnTo>
                <a:lnTo>
                  <a:pt x="0" y="3952"/>
                </a:lnTo>
                <a:lnTo>
                  <a:pt x="1763" y="15992"/>
                </a:lnTo>
                <a:lnTo>
                  <a:pt x="9320" y="27686"/>
                </a:lnTo>
                <a:lnTo>
                  <a:pt x="34669" y="26446"/>
                </a:lnTo>
                <a:lnTo>
                  <a:pt x="60041" y="25635"/>
                </a:lnTo>
                <a:lnTo>
                  <a:pt x="85433" y="25251"/>
                </a:lnTo>
                <a:lnTo>
                  <a:pt x="136266" y="25251"/>
                </a:lnTo>
                <a:lnTo>
                  <a:pt x="136294" y="23876"/>
                </a:lnTo>
                <a:lnTo>
                  <a:pt x="135016" y="12146"/>
                </a:lnTo>
                <a:lnTo>
                  <a:pt x="126863" y="261"/>
                </a:lnTo>
                <a:lnTo>
                  <a:pt x="114153" y="58"/>
                </a:lnTo>
                <a:lnTo>
                  <a:pt x="88744" y="0"/>
                </a:lnTo>
                <a:close/>
              </a:path>
              <a:path w="136525" h="27940">
                <a:moveTo>
                  <a:pt x="136266" y="25251"/>
                </a:moveTo>
                <a:lnTo>
                  <a:pt x="85433" y="25251"/>
                </a:lnTo>
                <a:lnTo>
                  <a:pt x="110839" y="25297"/>
                </a:lnTo>
                <a:lnTo>
                  <a:pt x="136255" y="25770"/>
                </a:lnTo>
                <a:lnTo>
                  <a:pt x="136266" y="25251"/>
                </a:lnTo>
                <a:close/>
              </a:path>
            </a:pathLst>
          </a:custGeom>
          <a:solidFill>
            <a:srgbClr val="52C0A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33826" y="1371714"/>
            <a:ext cx="796290" cy="350520"/>
          </a:xfrm>
          <a:custGeom>
            <a:avLst/>
            <a:gdLst/>
            <a:ahLst/>
            <a:cxnLst/>
            <a:rect l="l" t="t" r="r" b="b"/>
            <a:pathLst>
              <a:path w="796290" h="350519">
                <a:moveTo>
                  <a:pt x="0" y="350278"/>
                </a:moveTo>
                <a:lnTo>
                  <a:pt x="795908" y="350278"/>
                </a:lnTo>
                <a:lnTo>
                  <a:pt x="795908" y="0"/>
                </a:lnTo>
                <a:lnTo>
                  <a:pt x="0" y="0"/>
                </a:lnTo>
                <a:lnTo>
                  <a:pt x="0" y="35027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63163" y="1402549"/>
            <a:ext cx="724535" cy="0"/>
          </a:xfrm>
          <a:custGeom>
            <a:avLst/>
            <a:gdLst/>
            <a:ahLst/>
            <a:cxnLst/>
            <a:rect l="l" t="t" r="r" b="b"/>
            <a:pathLst>
              <a:path w="724534">
                <a:moveTo>
                  <a:pt x="0" y="0"/>
                </a:moveTo>
                <a:lnTo>
                  <a:pt x="724522" y="0"/>
                </a:lnTo>
              </a:path>
            </a:pathLst>
          </a:custGeom>
          <a:ln w="28473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572370" y="1465649"/>
            <a:ext cx="337820" cy="0"/>
          </a:xfrm>
          <a:custGeom>
            <a:avLst/>
            <a:gdLst/>
            <a:ahLst/>
            <a:cxnLst/>
            <a:rect l="l" t="t" r="r" b="b"/>
            <a:pathLst>
              <a:path w="337820">
                <a:moveTo>
                  <a:pt x="0" y="0"/>
                </a:moveTo>
                <a:lnTo>
                  <a:pt x="337820" y="0"/>
                </a:lnTo>
              </a:path>
            </a:pathLst>
          </a:custGeom>
          <a:ln w="10299">
            <a:solidFill>
              <a:srgbClr val="4AAAB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00098" y="1493486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75613" y="0"/>
                </a:moveTo>
                <a:lnTo>
                  <a:pt x="29050" y="14876"/>
                </a:lnTo>
                <a:lnTo>
                  <a:pt x="2969" y="52463"/>
                </a:lnTo>
                <a:lnTo>
                  <a:pt x="0" y="75453"/>
                </a:lnTo>
                <a:lnTo>
                  <a:pt x="1227" y="87383"/>
                </a:lnTo>
                <a:lnTo>
                  <a:pt x="16428" y="122805"/>
                </a:lnTo>
                <a:lnTo>
                  <a:pt x="54007" y="146654"/>
                </a:lnTo>
                <a:lnTo>
                  <a:pt x="76924" y="148703"/>
                </a:lnTo>
                <a:lnTo>
                  <a:pt x="88897" y="147036"/>
                </a:lnTo>
                <a:lnTo>
                  <a:pt x="125100" y="130508"/>
                </a:lnTo>
                <a:lnTo>
                  <a:pt x="148281" y="89282"/>
                </a:lnTo>
                <a:lnTo>
                  <a:pt x="149630" y="77524"/>
                </a:lnTo>
                <a:lnTo>
                  <a:pt x="149119" y="65651"/>
                </a:lnTo>
                <a:lnTo>
                  <a:pt x="128452" y="22501"/>
                </a:lnTo>
                <a:lnTo>
                  <a:pt x="87340" y="1006"/>
                </a:lnTo>
                <a:lnTo>
                  <a:pt x="7561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11391" y="1505242"/>
            <a:ext cx="126279" cy="1262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48977" y="1522406"/>
            <a:ext cx="45720" cy="90805"/>
          </a:xfrm>
          <a:custGeom>
            <a:avLst/>
            <a:gdLst/>
            <a:ahLst/>
            <a:cxnLst/>
            <a:rect l="l" t="t" r="r" b="b"/>
            <a:pathLst>
              <a:path w="45720" h="90805">
                <a:moveTo>
                  <a:pt x="45381" y="80200"/>
                </a:moveTo>
                <a:lnTo>
                  <a:pt x="30100" y="80200"/>
                </a:lnTo>
                <a:lnTo>
                  <a:pt x="32843" y="90373"/>
                </a:lnTo>
                <a:lnTo>
                  <a:pt x="43334" y="87528"/>
                </a:lnTo>
                <a:lnTo>
                  <a:pt x="45381" y="80200"/>
                </a:lnTo>
                <a:close/>
              </a:path>
              <a:path w="45720" h="90805">
                <a:moveTo>
                  <a:pt x="13641" y="67919"/>
                </a:moveTo>
                <a:lnTo>
                  <a:pt x="10517" y="70929"/>
                </a:lnTo>
                <a:lnTo>
                  <a:pt x="10618" y="78435"/>
                </a:lnTo>
                <a:lnTo>
                  <a:pt x="13273" y="81203"/>
                </a:lnTo>
                <a:lnTo>
                  <a:pt x="20702" y="81584"/>
                </a:lnTo>
                <a:lnTo>
                  <a:pt x="25439" y="81229"/>
                </a:lnTo>
                <a:lnTo>
                  <a:pt x="30100" y="80200"/>
                </a:lnTo>
                <a:lnTo>
                  <a:pt x="45381" y="80200"/>
                </a:lnTo>
                <a:lnTo>
                  <a:pt x="47728" y="71798"/>
                </a:lnTo>
                <a:lnTo>
                  <a:pt x="49769" y="68414"/>
                </a:lnTo>
                <a:lnTo>
                  <a:pt x="21147" y="68414"/>
                </a:lnTo>
                <a:lnTo>
                  <a:pt x="13641" y="67919"/>
                </a:lnTo>
                <a:close/>
              </a:path>
              <a:path w="45720" h="90805">
                <a:moveTo>
                  <a:pt x="20245" y="0"/>
                </a:moveTo>
                <a:lnTo>
                  <a:pt x="9755" y="2844"/>
                </a:lnTo>
                <a:lnTo>
                  <a:pt x="5913" y="17404"/>
                </a:lnTo>
                <a:lnTo>
                  <a:pt x="0" y="27193"/>
                </a:lnTo>
                <a:lnTo>
                  <a:pt x="689" y="40092"/>
                </a:lnTo>
                <a:lnTo>
                  <a:pt x="9624" y="48447"/>
                </a:lnTo>
                <a:lnTo>
                  <a:pt x="24131" y="51358"/>
                </a:lnTo>
                <a:lnTo>
                  <a:pt x="32780" y="51892"/>
                </a:lnTo>
                <a:lnTo>
                  <a:pt x="36907" y="53530"/>
                </a:lnTo>
                <a:lnTo>
                  <a:pt x="39155" y="61887"/>
                </a:lnTo>
                <a:lnTo>
                  <a:pt x="35625" y="65366"/>
                </a:lnTo>
                <a:lnTo>
                  <a:pt x="25325" y="68160"/>
                </a:lnTo>
                <a:lnTo>
                  <a:pt x="21147" y="68414"/>
                </a:lnTo>
                <a:lnTo>
                  <a:pt x="49769" y="68414"/>
                </a:lnTo>
                <a:lnTo>
                  <a:pt x="53777" y="61767"/>
                </a:lnTo>
                <a:lnTo>
                  <a:pt x="53316" y="49240"/>
                </a:lnTo>
                <a:lnTo>
                  <a:pt x="45684" y="40206"/>
                </a:lnTo>
                <a:lnTo>
                  <a:pt x="30786" y="36448"/>
                </a:lnTo>
                <a:lnTo>
                  <a:pt x="20766" y="35483"/>
                </a:lnTo>
                <a:lnTo>
                  <a:pt x="16410" y="34251"/>
                </a:lnTo>
                <a:lnTo>
                  <a:pt x="14644" y="27724"/>
                </a:lnTo>
                <a:lnTo>
                  <a:pt x="16067" y="24117"/>
                </a:lnTo>
                <a:lnTo>
                  <a:pt x="26824" y="21208"/>
                </a:lnTo>
                <a:lnTo>
                  <a:pt x="30087" y="20954"/>
                </a:lnTo>
                <a:lnTo>
                  <a:pt x="36578" y="20954"/>
                </a:lnTo>
                <a:lnTo>
                  <a:pt x="39397" y="18148"/>
                </a:lnTo>
                <a:lnTo>
                  <a:pt x="39308" y="11010"/>
                </a:lnTo>
                <a:lnTo>
                  <a:pt x="37706" y="9423"/>
                </a:lnTo>
                <a:lnTo>
                  <a:pt x="22798" y="9423"/>
                </a:lnTo>
                <a:lnTo>
                  <a:pt x="20245" y="0"/>
                </a:lnTo>
                <a:close/>
              </a:path>
              <a:path w="45720" h="90805">
                <a:moveTo>
                  <a:pt x="36578" y="20954"/>
                </a:moveTo>
                <a:lnTo>
                  <a:pt x="30087" y="20954"/>
                </a:lnTo>
                <a:lnTo>
                  <a:pt x="36425" y="21107"/>
                </a:lnTo>
                <a:lnTo>
                  <a:pt x="36578" y="20954"/>
                </a:lnTo>
                <a:close/>
              </a:path>
              <a:path w="45720" h="90805">
                <a:moveTo>
                  <a:pt x="36450" y="8178"/>
                </a:moveTo>
                <a:lnTo>
                  <a:pt x="30075" y="8204"/>
                </a:lnTo>
                <a:lnTo>
                  <a:pt x="26735" y="8547"/>
                </a:lnTo>
                <a:lnTo>
                  <a:pt x="22798" y="9423"/>
                </a:lnTo>
                <a:lnTo>
                  <a:pt x="37706" y="9423"/>
                </a:lnTo>
                <a:lnTo>
                  <a:pt x="36450" y="8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53728" y="1400128"/>
            <a:ext cx="149860" cy="149225"/>
          </a:xfrm>
          <a:custGeom>
            <a:avLst/>
            <a:gdLst/>
            <a:ahLst/>
            <a:cxnLst/>
            <a:rect l="l" t="t" r="r" b="b"/>
            <a:pathLst>
              <a:path w="149859" h="149225">
                <a:moveTo>
                  <a:pt x="61281" y="0"/>
                </a:moveTo>
                <a:lnTo>
                  <a:pt x="26269" y="17285"/>
                </a:lnTo>
                <a:lnTo>
                  <a:pt x="4380" y="52403"/>
                </a:lnTo>
                <a:lnTo>
                  <a:pt x="0" y="83968"/>
                </a:lnTo>
                <a:lnTo>
                  <a:pt x="3071" y="97358"/>
                </a:lnTo>
                <a:lnTo>
                  <a:pt x="25668" y="130419"/>
                </a:lnTo>
                <a:lnTo>
                  <a:pt x="64475" y="147849"/>
                </a:lnTo>
                <a:lnTo>
                  <a:pt x="80153" y="149081"/>
                </a:lnTo>
                <a:lnTo>
                  <a:pt x="94327" y="146666"/>
                </a:lnTo>
                <a:lnTo>
                  <a:pt x="129589" y="125376"/>
                </a:lnTo>
                <a:lnTo>
                  <a:pt x="148422" y="88549"/>
                </a:lnTo>
                <a:lnTo>
                  <a:pt x="149818" y="74049"/>
                </a:lnTo>
                <a:lnTo>
                  <a:pt x="149766" y="71230"/>
                </a:lnTo>
                <a:lnTo>
                  <a:pt x="138074" y="34618"/>
                </a:lnTo>
                <a:lnTo>
                  <a:pt x="107712" y="9008"/>
                </a:lnTo>
                <a:lnTo>
                  <a:pt x="6128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965185" y="1411055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5" h="126365">
                <a:moveTo>
                  <a:pt x="62007" y="0"/>
                </a:moveTo>
                <a:lnTo>
                  <a:pt x="23181" y="14302"/>
                </a:lnTo>
                <a:lnTo>
                  <a:pt x="1630" y="49313"/>
                </a:lnTo>
                <a:lnTo>
                  <a:pt x="0" y="63936"/>
                </a:lnTo>
                <a:lnTo>
                  <a:pt x="1820" y="78247"/>
                </a:lnTo>
                <a:lnTo>
                  <a:pt x="23981" y="112584"/>
                </a:lnTo>
                <a:lnTo>
                  <a:pt x="63573" y="126252"/>
                </a:lnTo>
                <a:lnTo>
                  <a:pt x="77957" y="124501"/>
                </a:lnTo>
                <a:lnTo>
                  <a:pt x="112498" y="102466"/>
                </a:lnTo>
                <a:lnTo>
                  <a:pt x="126164" y="63936"/>
                </a:lnTo>
                <a:lnTo>
                  <a:pt x="126243" y="61751"/>
                </a:lnTo>
                <a:lnTo>
                  <a:pt x="124319" y="47552"/>
                </a:lnTo>
                <a:lnTo>
                  <a:pt x="101967" y="13522"/>
                </a:lnTo>
                <a:lnTo>
                  <a:pt x="62007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997426" y="1429802"/>
            <a:ext cx="62230" cy="88900"/>
          </a:xfrm>
          <a:custGeom>
            <a:avLst/>
            <a:gdLst/>
            <a:ahLst/>
            <a:cxnLst/>
            <a:rect l="l" t="t" r="r" b="b"/>
            <a:pathLst>
              <a:path w="62229" h="88900">
                <a:moveTo>
                  <a:pt x="8521" y="55498"/>
                </a:moveTo>
                <a:lnTo>
                  <a:pt x="4241" y="56159"/>
                </a:lnTo>
                <a:lnTo>
                  <a:pt x="0" y="62369"/>
                </a:lnTo>
                <a:lnTo>
                  <a:pt x="584" y="66166"/>
                </a:lnTo>
                <a:lnTo>
                  <a:pt x="6438" y="70751"/>
                </a:lnTo>
                <a:lnTo>
                  <a:pt x="10528" y="73177"/>
                </a:lnTo>
                <a:lnTo>
                  <a:pt x="14935" y="75006"/>
                </a:lnTo>
                <a:lnTo>
                  <a:pt x="11341" y="84912"/>
                </a:lnTo>
                <a:lnTo>
                  <a:pt x="21564" y="88620"/>
                </a:lnTo>
                <a:lnTo>
                  <a:pt x="34901" y="78104"/>
                </a:lnTo>
                <a:lnTo>
                  <a:pt x="45276" y="72663"/>
                </a:lnTo>
                <a:lnTo>
                  <a:pt x="49040" y="66039"/>
                </a:lnTo>
                <a:lnTo>
                  <a:pt x="27978" y="66039"/>
                </a:lnTo>
                <a:lnTo>
                  <a:pt x="17957" y="62407"/>
                </a:lnTo>
                <a:lnTo>
                  <a:pt x="14389" y="60210"/>
                </a:lnTo>
                <a:lnTo>
                  <a:pt x="8521" y="55498"/>
                </a:lnTo>
                <a:close/>
              </a:path>
              <a:path w="62229" h="88900">
                <a:moveTo>
                  <a:pt x="42722" y="0"/>
                </a:moveTo>
                <a:lnTo>
                  <a:pt x="30844" y="9807"/>
                </a:lnTo>
                <a:lnTo>
                  <a:pt x="20557" y="15162"/>
                </a:lnTo>
                <a:lnTo>
                  <a:pt x="13652" y="28237"/>
                </a:lnTo>
                <a:lnTo>
                  <a:pt x="17263" y="38546"/>
                </a:lnTo>
                <a:lnTo>
                  <a:pt x="26619" y="47967"/>
                </a:lnTo>
                <a:lnTo>
                  <a:pt x="33401" y="53378"/>
                </a:lnTo>
                <a:lnTo>
                  <a:pt x="35826" y="57086"/>
                </a:lnTo>
                <a:lnTo>
                  <a:pt x="32880" y="65227"/>
                </a:lnTo>
                <a:lnTo>
                  <a:pt x="27978" y="66039"/>
                </a:lnTo>
                <a:lnTo>
                  <a:pt x="49040" y="66039"/>
                </a:lnTo>
                <a:lnTo>
                  <a:pt x="52193" y="60491"/>
                </a:lnTo>
                <a:lnTo>
                  <a:pt x="50066" y="50060"/>
                </a:lnTo>
                <a:lnTo>
                  <a:pt x="40627" y="39598"/>
                </a:lnTo>
                <a:lnTo>
                  <a:pt x="32981" y="33045"/>
                </a:lnTo>
                <a:lnTo>
                  <a:pt x="30124" y="29527"/>
                </a:lnTo>
                <a:lnTo>
                  <a:pt x="32423" y="23164"/>
                </a:lnTo>
                <a:lnTo>
                  <a:pt x="35687" y="21043"/>
                </a:lnTo>
                <a:lnTo>
                  <a:pt x="61746" y="21043"/>
                </a:lnTo>
                <a:lnTo>
                  <a:pt x="61506" y="19697"/>
                </a:lnTo>
                <a:lnTo>
                  <a:pt x="56273" y="16065"/>
                </a:lnTo>
                <a:lnTo>
                  <a:pt x="53340" y="14414"/>
                </a:lnTo>
                <a:lnTo>
                  <a:pt x="49618" y="12877"/>
                </a:lnTo>
                <a:lnTo>
                  <a:pt x="52946" y="3695"/>
                </a:lnTo>
                <a:lnTo>
                  <a:pt x="42722" y="0"/>
                </a:lnTo>
                <a:close/>
              </a:path>
              <a:path w="62229" h="88900">
                <a:moveTo>
                  <a:pt x="61746" y="21043"/>
                </a:moveTo>
                <a:lnTo>
                  <a:pt x="35687" y="21043"/>
                </a:lnTo>
                <a:lnTo>
                  <a:pt x="46139" y="24828"/>
                </a:lnTo>
                <a:lnTo>
                  <a:pt x="48958" y="26504"/>
                </a:lnTo>
                <a:lnTo>
                  <a:pt x="54076" y="30276"/>
                </a:lnTo>
                <a:lnTo>
                  <a:pt x="58191" y="29565"/>
                </a:lnTo>
                <a:lnTo>
                  <a:pt x="62217" y="23672"/>
                </a:lnTo>
                <a:lnTo>
                  <a:pt x="61746" y="21043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946932" y="1517561"/>
            <a:ext cx="340995" cy="182880"/>
          </a:xfrm>
          <a:custGeom>
            <a:avLst/>
            <a:gdLst/>
            <a:ahLst/>
            <a:cxnLst/>
            <a:rect l="l" t="t" r="r" b="b"/>
            <a:pathLst>
              <a:path w="340995" h="182880">
                <a:moveTo>
                  <a:pt x="340753" y="182625"/>
                </a:moveTo>
                <a:lnTo>
                  <a:pt x="0" y="182625"/>
                </a:lnTo>
                <a:lnTo>
                  <a:pt x="0" y="0"/>
                </a:lnTo>
                <a:lnTo>
                  <a:pt x="340753" y="0"/>
                </a:lnTo>
                <a:lnTo>
                  <a:pt x="340753" y="18262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91445" y="1616341"/>
            <a:ext cx="238290" cy="105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178592" y="1716277"/>
            <a:ext cx="2225040" cy="0"/>
          </a:xfrm>
          <a:custGeom>
            <a:avLst/>
            <a:gdLst/>
            <a:ahLst/>
            <a:cxnLst/>
            <a:rect l="l" t="t" r="r" b="b"/>
            <a:pathLst>
              <a:path w="2225040">
                <a:moveTo>
                  <a:pt x="0" y="0"/>
                </a:moveTo>
                <a:lnTo>
                  <a:pt x="2224430" y="0"/>
                </a:lnTo>
              </a:path>
            </a:pathLst>
          </a:custGeom>
          <a:ln w="1410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113574" y="1680297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09441" y="1650744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43" y="22936"/>
                </a:lnTo>
                <a:lnTo>
                  <a:pt x="232943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133307" y="1621191"/>
            <a:ext cx="233045" cy="29845"/>
          </a:xfrm>
          <a:custGeom>
            <a:avLst/>
            <a:gdLst/>
            <a:ahLst/>
            <a:cxnLst/>
            <a:rect l="l" t="t" r="r" b="b"/>
            <a:pathLst>
              <a:path w="233045" h="29844">
                <a:moveTo>
                  <a:pt x="226326" y="0"/>
                </a:moveTo>
                <a:lnTo>
                  <a:pt x="6616" y="0"/>
                </a:lnTo>
                <a:lnTo>
                  <a:pt x="0" y="6616"/>
                </a:lnTo>
                <a:lnTo>
                  <a:pt x="0" y="22936"/>
                </a:lnTo>
                <a:lnTo>
                  <a:pt x="6616" y="29552"/>
                </a:lnTo>
                <a:lnTo>
                  <a:pt x="226326" y="29552"/>
                </a:lnTo>
                <a:lnTo>
                  <a:pt x="232930" y="22936"/>
                </a:lnTo>
                <a:lnTo>
                  <a:pt x="232930" y="6616"/>
                </a:lnTo>
                <a:lnTo>
                  <a:pt x="2263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1983" y="604922"/>
            <a:ext cx="742658" cy="11183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28211" y="338089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92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739614" y="355036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10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65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30378" y="1752"/>
                </a:lnTo>
                <a:lnTo>
                  <a:pt x="29616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49650" y="42772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58" y="44627"/>
                </a:moveTo>
                <a:lnTo>
                  <a:pt x="27266" y="44627"/>
                </a:lnTo>
                <a:lnTo>
                  <a:pt x="43091" y="53467"/>
                </a:lnTo>
                <a:lnTo>
                  <a:pt x="45046" y="52120"/>
                </a:lnTo>
                <a:lnTo>
                  <a:pt x="43958" y="44627"/>
                </a:lnTo>
                <a:close/>
              </a:path>
              <a:path w="45084" h="53975">
                <a:moveTo>
                  <a:pt x="27228" y="0"/>
                </a:moveTo>
                <a:lnTo>
                  <a:pt x="18783" y="16052"/>
                </a:lnTo>
                <a:lnTo>
                  <a:pt x="787" y="18199"/>
                </a:lnTo>
                <a:lnTo>
                  <a:pt x="0" y="20434"/>
                </a:lnTo>
                <a:lnTo>
                  <a:pt x="12649" y="33413"/>
                </a:lnTo>
                <a:lnTo>
                  <a:pt x="9118" y="51206"/>
                </a:lnTo>
                <a:lnTo>
                  <a:pt x="10998" y="52654"/>
                </a:lnTo>
                <a:lnTo>
                  <a:pt x="27266" y="44627"/>
                </a:lnTo>
                <a:lnTo>
                  <a:pt x="43958" y="44627"/>
                </a:lnTo>
                <a:lnTo>
                  <a:pt x="42443" y="34188"/>
                </a:lnTo>
                <a:lnTo>
                  <a:pt x="55740" y="21869"/>
                </a:lnTo>
                <a:lnTo>
                  <a:pt x="55067" y="19596"/>
                </a:lnTo>
                <a:lnTo>
                  <a:pt x="37198" y="16522"/>
                </a:lnTo>
                <a:lnTo>
                  <a:pt x="30365" y="1752"/>
                </a:lnTo>
                <a:lnTo>
                  <a:pt x="29603" y="63"/>
                </a:lnTo>
                <a:lnTo>
                  <a:pt x="2722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412590" y="293573"/>
            <a:ext cx="45085" cy="53975"/>
          </a:xfrm>
          <a:custGeom>
            <a:avLst/>
            <a:gdLst/>
            <a:ahLst/>
            <a:cxnLst/>
            <a:rect l="l" t="t" r="r" b="b"/>
            <a:pathLst>
              <a:path w="45084" h="53975">
                <a:moveTo>
                  <a:pt x="43970" y="44627"/>
                </a:moveTo>
                <a:lnTo>
                  <a:pt x="27279" y="44627"/>
                </a:lnTo>
                <a:lnTo>
                  <a:pt x="43103" y="53467"/>
                </a:lnTo>
                <a:lnTo>
                  <a:pt x="45059" y="52133"/>
                </a:lnTo>
                <a:lnTo>
                  <a:pt x="43970" y="44627"/>
                </a:lnTo>
                <a:close/>
              </a:path>
              <a:path w="45084" h="53975">
                <a:moveTo>
                  <a:pt x="27241" y="0"/>
                </a:moveTo>
                <a:lnTo>
                  <a:pt x="18796" y="16052"/>
                </a:lnTo>
                <a:lnTo>
                  <a:pt x="800" y="18199"/>
                </a:lnTo>
                <a:lnTo>
                  <a:pt x="0" y="20434"/>
                </a:lnTo>
                <a:lnTo>
                  <a:pt x="12661" y="33413"/>
                </a:lnTo>
                <a:lnTo>
                  <a:pt x="9131" y="51206"/>
                </a:lnTo>
                <a:lnTo>
                  <a:pt x="11023" y="52654"/>
                </a:lnTo>
                <a:lnTo>
                  <a:pt x="27279" y="44627"/>
                </a:lnTo>
                <a:lnTo>
                  <a:pt x="43970" y="44627"/>
                </a:lnTo>
                <a:lnTo>
                  <a:pt x="42456" y="34188"/>
                </a:lnTo>
                <a:lnTo>
                  <a:pt x="55753" y="21869"/>
                </a:lnTo>
                <a:lnTo>
                  <a:pt x="55079" y="19596"/>
                </a:lnTo>
                <a:lnTo>
                  <a:pt x="37211" y="16522"/>
                </a:lnTo>
                <a:lnTo>
                  <a:pt x="29603" y="63"/>
                </a:lnTo>
                <a:lnTo>
                  <a:pt x="2724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75055" y="168083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370994" y="165180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94434" y="1622780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10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70236" y="1593749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366176" y="1564725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89616" y="1535701"/>
            <a:ext cx="229235" cy="29209"/>
          </a:xfrm>
          <a:custGeom>
            <a:avLst/>
            <a:gdLst/>
            <a:ahLst/>
            <a:cxnLst/>
            <a:rect l="l" t="t" r="r" b="b"/>
            <a:pathLst>
              <a:path w="229234" h="29209">
                <a:moveTo>
                  <a:pt x="222288" y="0"/>
                </a:moveTo>
                <a:lnTo>
                  <a:pt x="6502" y="0"/>
                </a:lnTo>
                <a:lnTo>
                  <a:pt x="0" y="6489"/>
                </a:lnTo>
                <a:lnTo>
                  <a:pt x="0" y="22517"/>
                </a:lnTo>
                <a:lnTo>
                  <a:pt x="6502" y="29019"/>
                </a:lnTo>
                <a:lnTo>
                  <a:pt x="222288" y="29019"/>
                </a:lnTo>
                <a:lnTo>
                  <a:pt x="228790" y="22517"/>
                </a:lnTo>
                <a:lnTo>
                  <a:pt x="228790" y="6489"/>
                </a:lnTo>
                <a:lnTo>
                  <a:pt x="22228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55678" y="535713"/>
            <a:ext cx="163830" cy="163195"/>
          </a:xfrm>
          <a:custGeom>
            <a:avLst/>
            <a:gdLst/>
            <a:ahLst/>
            <a:cxnLst/>
            <a:rect l="l" t="t" r="r" b="b"/>
            <a:pathLst>
              <a:path w="163829" h="163195">
                <a:moveTo>
                  <a:pt x="83566" y="0"/>
                </a:moveTo>
                <a:lnTo>
                  <a:pt x="38997" y="13420"/>
                </a:lnTo>
                <a:lnTo>
                  <a:pt x="10243" y="41241"/>
                </a:lnTo>
                <a:lnTo>
                  <a:pt x="0" y="75374"/>
                </a:lnTo>
                <a:lnTo>
                  <a:pt x="46" y="87132"/>
                </a:lnTo>
                <a:lnTo>
                  <a:pt x="16949" y="131176"/>
                </a:lnTo>
                <a:lnTo>
                  <a:pt x="56168" y="159213"/>
                </a:lnTo>
                <a:lnTo>
                  <a:pt x="78723" y="162908"/>
                </a:lnTo>
                <a:lnTo>
                  <a:pt x="90187" y="162246"/>
                </a:lnTo>
                <a:lnTo>
                  <a:pt x="133771" y="142845"/>
                </a:lnTo>
                <a:lnTo>
                  <a:pt x="157568" y="111997"/>
                </a:lnTo>
                <a:lnTo>
                  <a:pt x="163342" y="76776"/>
                </a:lnTo>
                <a:lnTo>
                  <a:pt x="161816" y="65032"/>
                </a:lnTo>
                <a:lnTo>
                  <a:pt x="139290" y="23303"/>
                </a:lnTo>
                <a:lnTo>
                  <a:pt x="105955" y="3305"/>
                </a:lnTo>
                <a:lnTo>
                  <a:pt x="83566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068969" y="548772"/>
            <a:ext cx="137160" cy="136525"/>
          </a:xfrm>
          <a:custGeom>
            <a:avLst/>
            <a:gdLst/>
            <a:ahLst/>
            <a:cxnLst/>
            <a:rect l="l" t="t" r="r" b="b"/>
            <a:pathLst>
              <a:path w="137159" h="136525">
                <a:moveTo>
                  <a:pt x="72488" y="0"/>
                </a:moveTo>
                <a:lnTo>
                  <a:pt x="28006" y="13945"/>
                </a:lnTo>
                <a:lnTo>
                  <a:pt x="1190" y="54197"/>
                </a:lnTo>
                <a:lnTo>
                  <a:pt x="0" y="65439"/>
                </a:lnTo>
                <a:lnTo>
                  <a:pt x="790" y="76800"/>
                </a:lnTo>
                <a:lnTo>
                  <a:pt x="23989" y="119426"/>
                </a:lnTo>
                <a:lnTo>
                  <a:pt x="66990" y="136513"/>
                </a:lnTo>
                <a:lnTo>
                  <a:pt x="78184" y="135341"/>
                </a:lnTo>
                <a:lnTo>
                  <a:pt x="120644" y="110452"/>
                </a:lnTo>
                <a:lnTo>
                  <a:pt x="136878" y="64048"/>
                </a:lnTo>
                <a:lnTo>
                  <a:pt x="135121" y="52343"/>
                </a:lnTo>
                <a:lnTo>
                  <a:pt x="108678" y="12765"/>
                </a:lnTo>
                <a:lnTo>
                  <a:pt x="72488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105238" y="571698"/>
            <a:ext cx="65405" cy="88900"/>
          </a:xfrm>
          <a:custGeom>
            <a:avLst/>
            <a:gdLst/>
            <a:ahLst/>
            <a:cxnLst/>
            <a:rect l="l" t="t" r="r" b="b"/>
            <a:pathLst>
              <a:path w="65404" h="88900">
                <a:moveTo>
                  <a:pt x="64068" y="79070"/>
                </a:moveTo>
                <a:lnTo>
                  <a:pt x="48804" y="79070"/>
                </a:lnTo>
                <a:lnTo>
                  <a:pt x="55230" y="88569"/>
                </a:lnTo>
                <a:lnTo>
                  <a:pt x="65034" y="81940"/>
                </a:lnTo>
                <a:lnTo>
                  <a:pt x="64068" y="79070"/>
                </a:lnTo>
                <a:close/>
              </a:path>
              <a:path w="65404" h="88900">
                <a:moveTo>
                  <a:pt x="65320" y="48971"/>
                </a:moveTo>
                <a:lnTo>
                  <a:pt x="41565" y="48971"/>
                </a:lnTo>
                <a:lnTo>
                  <a:pt x="46391" y="49212"/>
                </a:lnTo>
                <a:lnTo>
                  <a:pt x="51661" y="57023"/>
                </a:lnTo>
                <a:lnTo>
                  <a:pt x="49261" y="61849"/>
                </a:lnTo>
                <a:lnTo>
                  <a:pt x="39647" y="68364"/>
                </a:lnTo>
                <a:lnTo>
                  <a:pt x="35431" y="70104"/>
                </a:lnTo>
                <a:lnTo>
                  <a:pt x="27531" y="72237"/>
                </a:lnTo>
                <a:lnTo>
                  <a:pt x="25372" y="76441"/>
                </a:lnTo>
                <a:lnTo>
                  <a:pt x="28128" y="84137"/>
                </a:lnTo>
                <a:lnTo>
                  <a:pt x="31849" y="86055"/>
                </a:lnTo>
                <a:lnTo>
                  <a:pt x="39622" y="83820"/>
                </a:lnTo>
                <a:lnTo>
                  <a:pt x="44384" y="81775"/>
                </a:lnTo>
                <a:lnTo>
                  <a:pt x="48804" y="79070"/>
                </a:lnTo>
                <a:lnTo>
                  <a:pt x="64068" y="79070"/>
                </a:lnTo>
                <a:lnTo>
                  <a:pt x="60679" y="69010"/>
                </a:lnTo>
                <a:lnTo>
                  <a:pt x="65765" y="59195"/>
                </a:lnTo>
                <a:lnTo>
                  <a:pt x="65320" y="48971"/>
                </a:lnTo>
                <a:close/>
              </a:path>
              <a:path w="65404" h="88900">
                <a:moveTo>
                  <a:pt x="10323" y="0"/>
                </a:moveTo>
                <a:lnTo>
                  <a:pt x="518" y="6629"/>
                </a:lnTo>
                <a:lnTo>
                  <a:pt x="5095" y="18136"/>
                </a:lnTo>
                <a:lnTo>
                  <a:pt x="0" y="27620"/>
                </a:lnTo>
                <a:lnTo>
                  <a:pt x="463" y="38396"/>
                </a:lnTo>
                <a:lnTo>
                  <a:pt x="7386" y="50690"/>
                </a:lnTo>
                <a:lnTo>
                  <a:pt x="18577" y="53708"/>
                </a:lnTo>
                <a:lnTo>
                  <a:pt x="32472" y="51485"/>
                </a:lnTo>
                <a:lnTo>
                  <a:pt x="41565" y="48971"/>
                </a:lnTo>
                <a:lnTo>
                  <a:pt x="65320" y="48971"/>
                </a:lnTo>
                <a:lnTo>
                  <a:pt x="65287" y="48210"/>
                </a:lnTo>
                <a:lnTo>
                  <a:pt x="59075" y="36614"/>
                </a:lnTo>
                <a:lnTo>
                  <a:pt x="18476" y="36614"/>
                </a:lnTo>
                <a:lnTo>
                  <a:pt x="14349" y="30518"/>
                </a:lnTo>
                <a:lnTo>
                  <a:pt x="14552" y="26289"/>
                </a:lnTo>
                <a:lnTo>
                  <a:pt x="24585" y="19507"/>
                </a:lnTo>
                <a:lnTo>
                  <a:pt x="27862" y="18084"/>
                </a:lnTo>
                <a:lnTo>
                  <a:pt x="34440" y="16002"/>
                </a:lnTo>
                <a:lnTo>
                  <a:pt x="36447" y="11912"/>
                </a:lnTo>
                <a:lnTo>
                  <a:pt x="35339" y="8801"/>
                </a:lnTo>
                <a:lnTo>
                  <a:pt x="16279" y="8801"/>
                </a:lnTo>
                <a:lnTo>
                  <a:pt x="10323" y="0"/>
                </a:lnTo>
                <a:close/>
              </a:path>
              <a:path w="65404" h="88900">
                <a:moveTo>
                  <a:pt x="48531" y="32097"/>
                </a:moveTo>
                <a:lnTo>
                  <a:pt x="34059" y="33794"/>
                </a:lnTo>
                <a:lnTo>
                  <a:pt x="23391" y="36347"/>
                </a:lnTo>
                <a:lnTo>
                  <a:pt x="18476" y="36614"/>
                </a:lnTo>
                <a:lnTo>
                  <a:pt x="59075" y="36614"/>
                </a:lnTo>
                <a:lnTo>
                  <a:pt x="58768" y="36041"/>
                </a:lnTo>
                <a:lnTo>
                  <a:pt x="48531" y="32097"/>
                </a:lnTo>
                <a:close/>
              </a:path>
              <a:path w="65404" h="88900">
                <a:moveTo>
                  <a:pt x="29894" y="2692"/>
                </a:moveTo>
                <a:lnTo>
                  <a:pt x="23340" y="4965"/>
                </a:lnTo>
                <a:lnTo>
                  <a:pt x="20026" y="6502"/>
                </a:lnTo>
                <a:lnTo>
                  <a:pt x="16279" y="8801"/>
                </a:lnTo>
                <a:lnTo>
                  <a:pt x="35339" y="8801"/>
                </a:lnTo>
                <a:lnTo>
                  <a:pt x="33843" y="4597"/>
                </a:lnTo>
                <a:lnTo>
                  <a:pt x="29894" y="269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22520" y="729246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30">
                <a:moveTo>
                  <a:pt x="85344" y="0"/>
                </a:moveTo>
                <a:lnTo>
                  <a:pt x="37506" y="13079"/>
                </a:lnTo>
                <a:lnTo>
                  <a:pt x="5700" y="51943"/>
                </a:lnTo>
                <a:lnTo>
                  <a:pt x="0" y="77881"/>
                </a:lnTo>
                <a:lnTo>
                  <a:pt x="387" y="90716"/>
                </a:lnTo>
                <a:lnTo>
                  <a:pt x="20427" y="135889"/>
                </a:lnTo>
                <a:lnTo>
                  <a:pt x="64288" y="161792"/>
                </a:lnTo>
                <a:lnTo>
                  <a:pt x="77407" y="163584"/>
                </a:lnTo>
                <a:lnTo>
                  <a:pt x="90304" y="163270"/>
                </a:lnTo>
                <a:lnTo>
                  <a:pt x="135698" y="143457"/>
                </a:lnTo>
                <a:lnTo>
                  <a:pt x="161644" y="99965"/>
                </a:lnTo>
                <a:lnTo>
                  <a:pt x="163632" y="85031"/>
                </a:lnTo>
                <a:lnTo>
                  <a:pt x="163136" y="72287"/>
                </a:lnTo>
                <a:lnTo>
                  <a:pt x="142764" y="27457"/>
                </a:lnTo>
                <a:lnTo>
                  <a:pt x="111322" y="5633"/>
                </a:lnTo>
                <a:lnTo>
                  <a:pt x="8534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35817" y="742397"/>
            <a:ext cx="137160" cy="137795"/>
          </a:xfrm>
          <a:custGeom>
            <a:avLst/>
            <a:gdLst/>
            <a:ahLst/>
            <a:cxnLst/>
            <a:rect l="l" t="t" r="r" b="b"/>
            <a:pathLst>
              <a:path w="137159" h="137794">
                <a:moveTo>
                  <a:pt x="71034" y="0"/>
                </a:moveTo>
                <a:lnTo>
                  <a:pt x="26655" y="15673"/>
                </a:lnTo>
                <a:lnTo>
                  <a:pt x="4242" y="48640"/>
                </a:lnTo>
                <a:lnTo>
                  <a:pt x="0" y="63328"/>
                </a:lnTo>
                <a:lnTo>
                  <a:pt x="191" y="75737"/>
                </a:lnTo>
                <a:lnTo>
                  <a:pt x="22528" y="118531"/>
                </a:lnTo>
                <a:lnTo>
                  <a:pt x="58944" y="136704"/>
                </a:lnTo>
                <a:lnTo>
                  <a:pt x="71963" y="137298"/>
                </a:lnTo>
                <a:lnTo>
                  <a:pt x="84562" y="135480"/>
                </a:lnTo>
                <a:lnTo>
                  <a:pt x="125101" y="107652"/>
                </a:lnTo>
                <a:lnTo>
                  <a:pt x="137122" y="64888"/>
                </a:lnTo>
                <a:lnTo>
                  <a:pt x="135249" y="52346"/>
                </a:lnTo>
                <a:lnTo>
                  <a:pt x="107213" y="11968"/>
                </a:lnTo>
                <a:lnTo>
                  <a:pt x="71034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66915" y="766813"/>
            <a:ext cx="76200" cy="89535"/>
          </a:xfrm>
          <a:custGeom>
            <a:avLst/>
            <a:gdLst/>
            <a:ahLst/>
            <a:cxnLst/>
            <a:rect l="l" t="t" r="r" b="b"/>
            <a:pathLst>
              <a:path w="76200" h="89534">
                <a:moveTo>
                  <a:pt x="6286" y="50330"/>
                </a:moveTo>
                <a:lnTo>
                  <a:pt x="292" y="55892"/>
                </a:lnTo>
                <a:lnTo>
                  <a:pt x="0" y="60058"/>
                </a:lnTo>
                <a:lnTo>
                  <a:pt x="5105" y="66332"/>
                </a:lnTo>
                <a:lnTo>
                  <a:pt x="8851" y="69900"/>
                </a:lnTo>
                <a:lnTo>
                  <a:pt x="13081" y="72898"/>
                </a:lnTo>
                <a:lnTo>
                  <a:pt x="6883" y="82550"/>
                </a:lnTo>
                <a:lnTo>
                  <a:pt x="16840" y="88950"/>
                </a:lnTo>
                <a:lnTo>
                  <a:pt x="26808" y="79798"/>
                </a:lnTo>
                <a:lnTo>
                  <a:pt x="39653" y="79798"/>
                </a:lnTo>
                <a:lnTo>
                  <a:pt x="47946" y="75712"/>
                </a:lnTo>
                <a:lnTo>
                  <a:pt x="54848" y="66852"/>
                </a:lnTo>
                <a:lnTo>
                  <a:pt x="34493" y="66852"/>
                </a:lnTo>
                <a:lnTo>
                  <a:pt x="29083" y="66535"/>
                </a:lnTo>
                <a:lnTo>
                  <a:pt x="19329" y="60261"/>
                </a:lnTo>
                <a:lnTo>
                  <a:pt x="16078" y="57073"/>
                </a:lnTo>
                <a:lnTo>
                  <a:pt x="10985" y="50660"/>
                </a:lnTo>
                <a:lnTo>
                  <a:pt x="6286" y="50330"/>
                </a:lnTo>
                <a:close/>
              </a:path>
              <a:path w="76200" h="89534">
                <a:moveTo>
                  <a:pt x="39653" y="79798"/>
                </a:moveTo>
                <a:lnTo>
                  <a:pt x="26808" y="79798"/>
                </a:lnTo>
                <a:lnTo>
                  <a:pt x="37922" y="80651"/>
                </a:lnTo>
                <a:lnTo>
                  <a:pt x="39653" y="79798"/>
                </a:lnTo>
                <a:close/>
              </a:path>
              <a:path w="76200" h="89534">
                <a:moveTo>
                  <a:pt x="41328" y="7847"/>
                </a:moveTo>
                <a:lnTo>
                  <a:pt x="31458" y="12922"/>
                </a:lnTo>
                <a:lnTo>
                  <a:pt x="22672" y="25290"/>
                </a:lnTo>
                <a:lnTo>
                  <a:pt x="24872" y="35964"/>
                </a:lnTo>
                <a:lnTo>
                  <a:pt x="32016" y="47028"/>
                </a:lnTo>
                <a:lnTo>
                  <a:pt x="37896" y="54394"/>
                </a:lnTo>
                <a:lnTo>
                  <a:pt x="39585" y="58928"/>
                </a:lnTo>
                <a:lnTo>
                  <a:pt x="34493" y="66852"/>
                </a:lnTo>
                <a:lnTo>
                  <a:pt x="54848" y="66852"/>
                </a:lnTo>
                <a:lnTo>
                  <a:pt x="56743" y="64420"/>
                </a:lnTo>
                <a:lnTo>
                  <a:pt x="56024" y="53775"/>
                </a:lnTo>
                <a:lnTo>
                  <a:pt x="48895" y="41529"/>
                </a:lnTo>
                <a:lnTo>
                  <a:pt x="42367" y="32727"/>
                </a:lnTo>
                <a:lnTo>
                  <a:pt x="40182" y="28308"/>
                </a:lnTo>
                <a:lnTo>
                  <a:pt x="44157" y="22110"/>
                </a:lnTo>
                <a:lnTo>
                  <a:pt x="48120" y="20637"/>
                </a:lnTo>
                <a:lnTo>
                  <a:pt x="71461" y="20637"/>
                </a:lnTo>
                <a:lnTo>
                  <a:pt x="71183" y="20332"/>
                </a:lnTo>
                <a:lnTo>
                  <a:pt x="68465" y="17881"/>
                </a:lnTo>
                <a:lnTo>
                  <a:pt x="64884" y="15341"/>
                </a:lnTo>
                <a:lnTo>
                  <a:pt x="69064" y="8830"/>
                </a:lnTo>
                <a:lnTo>
                  <a:pt x="52174" y="8830"/>
                </a:lnTo>
                <a:lnTo>
                  <a:pt x="41328" y="7847"/>
                </a:lnTo>
                <a:close/>
              </a:path>
              <a:path w="76200" h="89534">
                <a:moveTo>
                  <a:pt x="71461" y="20637"/>
                </a:moveTo>
                <a:lnTo>
                  <a:pt x="48120" y="20637"/>
                </a:lnTo>
                <a:lnTo>
                  <a:pt x="58305" y="27190"/>
                </a:lnTo>
                <a:lnTo>
                  <a:pt x="60896" y="29654"/>
                </a:lnTo>
                <a:lnTo>
                  <a:pt x="65417" y="34874"/>
                </a:lnTo>
                <a:lnTo>
                  <a:pt x="69951" y="35115"/>
                </a:lnTo>
                <a:lnTo>
                  <a:pt x="75653" y="29832"/>
                </a:lnTo>
                <a:lnTo>
                  <a:pt x="75857" y="25450"/>
                </a:lnTo>
                <a:lnTo>
                  <a:pt x="71461" y="20637"/>
                </a:lnTo>
                <a:close/>
              </a:path>
              <a:path w="76200" h="89534">
                <a:moveTo>
                  <a:pt x="60667" y="0"/>
                </a:moveTo>
                <a:lnTo>
                  <a:pt x="52174" y="8830"/>
                </a:lnTo>
                <a:lnTo>
                  <a:pt x="69064" y="8830"/>
                </a:lnTo>
                <a:lnTo>
                  <a:pt x="70624" y="6400"/>
                </a:lnTo>
                <a:lnTo>
                  <a:pt x="606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422233" y="48758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29" h="163829">
                <a:moveTo>
                  <a:pt x="75694" y="0"/>
                </a:moveTo>
                <a:lnTo>
                  <a:pt x="37816" y="12887"/>
                </a:lnTo>
                <a:lnTo>
                  <a:pt x="10811" y="42800"/>
                </a:lnTo>
                <a:lnTo>
                  <a:pt x="0" y="85798"/>
                </a:lnTo>
                <a:lnTo>
                  <a:pt x="1884" y="99608"/>
                </a:lnTo>
                <a:lnTo>
                  <a:pt x="20308" y="135335"/>
                </a:lnTo>
                <a:lnTo>
                  <a:pt x="54326" y="158195"/>
                </a:lnTo>
                <a:lnTo>
                  <a:pt x="83279" y="163516"/>
                </a:lnTo>
                <a:lnTo>
                  <a:pt x="97498" y="162023"/>
                </a:lnTo>
                <a:lnTo>
                  <a:pt x="134407" y="144373"/>
                </a:lnTo>
                <a:lnTo>
                  <a:pt x="158101" y="111356"/>
                </a:lnTo>
                <a:lnTo>
                  <a:pt x="163636" y="83596"/>
                </a:lnTo>
                <a:lnTo>
                  <a:pt x="163327" y="74222"/>
                </a:lnTo>
                <a:lnTo>
                  <a:pt x="149963" y="36980"/>
                </a:lnTo>
                <a:lnTo>
                  <a:pt x="119597" y="10512"/>
                </a:lnTo>
                <a:lnTo>
                  <a:pt x="75694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435368" y="500547"/>
            <a:ext cx="137795" cy="137160"/>
          </a:xfrm>
          <a:custGeom>
            <a:avLst/>
            <a:gdLst/>
            <a:ahLst/>
            <a:cxnLst/>
            <a:rect l="l" t="t" r="r" b="b"/>
            <a:pathLst>
              <a:path w="137795" h="137159">
                <a:moveTo>
                  <a:pt x="70239" y="0"/>
                </a:moveTo>
                <a:lnTo>
                  <a:pt x="31579" y="11072"/>
                </a:lnTo>
                <a:lnTo>
                  <a:pt x="6005" y="42382"/>
                </a:lnTo>
                <a:lnTo>
                  <a:pt x="0" y="71618"/>
                </a:lnTo>
                <a:lnTo>
                  <a:pt x="1859" y="84703"/>
                </a:lnTo>
                <a:lnTo>
                  <a:pt x="21937" y="117540"/>
                </a:lnTo>
                <a:lnTo>
                  <a:pt x="61109" y="135374"/>
                </a:lnTo>
                <a:lnTo>
                  <a:pt x="77820" y="136791"/>
                </a:lnTo>
                <a:lnTo>
                  <a:pt x="91444" y="133523"/>
                </a:lnTo>
                <a:lnTo>
                  <a:pt x="123938" y="109484"/>
                </a:lnTo>
                <a:lnTo>
                  <a:pt x="137334" y="70320"/>
                </a:lnTo>
                <a:lnTo>
                  <a:pt x="136745" y="59487"/>
                </a:lnTo>
                <a:lnTo>
                  <a:pt x="119516" y="22509"/>
                </a:lnTo>
                <a:lnTo>
                  <a:pt x="84489" y="1824"/>
                </a:lnTo>
                <a:lnTo>
                  <a:pt x="70239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69939" y="521255"/>
            <a:ext cx="69215" cy="95885"/>
          </a:xfrm>
          <a:custGeom>
            <a:avLst/>
            <a:gdLst/>
            <a:ahLst/>
            <a:cxnLst/>
            <a:rect l="l" t="t" r="r" b="b"/>
            <a:pathLst>
              <a:path w="69215" h="95884">
                <a:moveTo>
                  <a:pt x="9461" y="59512"/>
                </a:moveTo>
                <a:lnTo>
                  <a:pt x="4775" y="60121"/>
                </a:lnTo>
                <a:lnTo>
                  <a:pt x="0" y="66763"/>
                </a:lnTo>
                <a:lnTo>
                  <a:pt x="546" y="70904"/>
                </a:lnTo>
                <a:lnTo>
                  <a:pt x="6794" y="76034"/>
                </a:lnTo>
                <a:lnTo>
                  <a:pt x="11176" y="78790"/>
                </a:lnTo>
                <a:lnTo>
                  <a:pt x="15925" y="80886"/>
                </a:lnTo>
                <a:lnTo>
                  <a:pt x="11760" y="91579"/>
                </a:lnTo>
                <a:lnTo>
                  <a:pt x="22783" y="95885"/>
                </a:lnTo>
                <a:lnTo>
                  <a:pt x="28649" y="84657"/>
                </a:lnTo>
                <a:lnTo>
                  <a:pt x="40649" y="83986"/>
                </a:lnTo>
                <a:lnTo>
                  <a:pt x="50206" y="77332"/>
                </a:lnTo>
                <a:lnTo>
                  <a:pt x="53225" y="71475"/>
                </a:lnTo>
                <a:lnTo>
                  <a:pt x="30353" y="71475"/>
                </a:lnTo>
                <a:lnTo>
                  <a:pt x="19532" y="67271"/>
                </a:lnTo>
                <a:lnTo>
                  <a:pt x="15709" y="64795"/>
                </a:lnTo>
                <a:lnTo>
                  <a:pt x="9461" y="59512"/>
                </a:lnTo>
                <a:close/>
              </a:path>
              <a:path w="69215" h="95884">
                <a:moveTo>
                  <a:pt x="48094" y="0"/>
                </a:moveTo>
                <a:lnTo>
                  <a:pt x="43775" y="10653"/>
                </a:lnTo>
                <a:lnTo>
                  <a:pt x="31943" y="11066"/>
                </a:lnTo>
                <a:lnTo>
                  <a:pt x="22485" y="17724"/>
                </a:lnTo>
                <a:lnTo>
                  <a:pt x="15825" y="31981"/>
                </a:lnTo>
                <a:lnTo>
                  <a:pt x="20030" y="42195"/>
                </a:lnTo>
                <a:lnTo>
                  <a:pt x="29337" y="51777"/>
                </a:lnTo>
                <a:lnTo>
                  <a:pt x="36576" y="57835"/>
                </a:lnTo>
                <a:lnTo>
                  <a:pt x="39116" y="61937"/>
                </a:lnTo>
                <a:lnTo>
                  <a:pt x="35699" y="70713"/>
                </a:lnTo>
                <a:lnTo>
                  <a:pt x="30353" y="71475"/>
                </a:lnTo>
                <a:lnTo>
                  <a:pt x="53225" y="71475"/>
                </a:lnTo>
                <a:lnTo>
                  <a:pt x="57026" y="64101"/>
                </a:lnTo>
                <a:lnTo>
                  <a:pt x="54272" y="53715"/>
                </a:lnTo>
                <a:lnTo>
                  <a:pt x="44805" y="43027"/>
                </a:lnTo>
                <a:lnTo>
                  <a:pt x="36639" y="35712"/>
                </a:lnTo>
                <a:lnTo>
                  <a:pt x="33629" y="31813"/>
                </a:lnTo>
                <a:lnTo>
                  <a:pt x="36296" y="24942"/>
                </a:lnTo>
                <a:lnTo>
                  <a:pt x="39890" y="22720"/>
                </a:lnTo>
                <a:lnTo>
                  <a:pt x="68153" y="22720"/>
                </a:lnTo>
                <a:lnTo>
                  <a:pt x="68033" y="21932"/>
                </a:lnTo>
                <a:lnTo>
                  <a:pt x="62433" y="17830"/>
                </a:lnTo>
                <a:lnTo>
                  <a:pt x="59283" y="15976"/>
                </a:lnTo>
                <a:lnTo>
                  <a:pt x="55257" y="14198"/>
                </a:lnTo>
                <a:lnTo>
                  <a:pt x="59118" y="4292"/>
                </a:lnTo>
                <a:lnTo>
                  <a:pt x="48094" y="0"/>
                </a:lnTo>
                <a:close/>
              </a:path>
              <a:path w="69215" h="95884">
                <a:moveTo>
                  <a:pt x="68153" y="22720"/>
                </a:moveTo>
                <a:lnTo>
                  <a:pt x="39890" y="22720"/>
                </a:lnTo>
                <a:lnTo>
                  <a:pt x="51181" y="27114"/>
                </a:lnTo>
                <a:lnTo>
                  <a:pt x="54203" y="29006"/>
                </a:lnTo>
                <a:lnTo>
                  <a:pt x="59664" y="33235"/>
                </a:lnTo>
                <a:lnTo>
                  <a:pt x="64160" y="32562"/>
                </a:lnTo>
                <a:lnTo>
                  <a:pt x="68694" y="26263"/>
                </a:lnTo>
                <a:lnTo>
                  <a:pt x="68153" y="2272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769003" y="682554"/>
            <a:ext cx="163830" cy="162560"/>
          </a:xfrm>
          <a:custGeom>
            <a:avLst/>
            <a:gdLst/>
            <a:ahLst/>
            <a:cxnLst/>
            <a:rect l="l" t="t" r="r" b="b"/>
            <a:pathLst>
              <a:path w="163829" h="162559">
                <a:moveTo>
                  <a:pt x="81873" y="0"/>
                </a:moveTo>
                <a:lnTo>
                  <a:pt x="34730" y="15000"/>
                </a:lnTo>
                <a:lnTo>
                  <a:pt x="4434" y="53690"/>
                </a:lnTo>
                <a:lnTo>
                  <a:pt x="0" y="76858"/>
                </a:lnTo>
                <a:lnTo>
                  <a:pt x="328" y="88739"/>
                </a:lnTo>
                <a:lnTo>
                  <a:pt x="19189" y="133848"/>
                </a:lnTo>
                <a:lnTo>
                  <a:pt x="57768" y="158889"/>
                </a:lnTo>
                <a:lnTo>
                  <a:pt x="80653" y="161941"/>
                </a:lnTo>
                <a:lnTo>
                  <a:pt x="92473" y="160966"/>
                </a:lnTo>
                <a:lnTo>
                  <a:pt x="138802" y="139502"/>
                </a:lnTo>
                <a:lnTo>
                  <a:pt x="161800" y="97524"/>
                </a:lnTo>
                <a:lnTo>
                  <a:pt x="163363" y="85738"/>
                </a:lnTo>
                <a:lnTo>
                  <a:pt x="163211" y="73835"/>
                </a:lnTo>
                <a:lnTo>
                  <a:pt x="145049" y="29092"/>
                </a:lnTo>
                <a:lnTo>
                  <a:pt x="104694" y="2719"/>
                </a:lnTo>
                <a:lnTo>
                  <a:pt x="81873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83013" y="695464"/>
            <a:ext cx="136525" cy="135890"/>
          </a:xfrm>
          <a:custGeom>
            <a:avLst/>
            <a:gdLst/>
            <a:ahLst/>
            <a:cxnLst/>
            <a:rect l="l" t="t" r="r" b="b"/>
            <a:pathLst>
              <a:path w="136525" h="135890">
                <a:moveTo>
                  <a:pt x="66192" y="0"/>
                </a:moveTo>
                <a:lnTo>
                  <a:pt x="19717" y="18707"/>
                </a:lnTo>
                <a:lnTo>
                  <a:pt x="180" y="58961"/>
                </a:lnTo>
                <a:lnTo>
                  <a:pt x="0" y="70566"/>
                </a:lnTo>
                <a:lnTo>
                  <a:pt x="1825" y="82409"/>
                </a:lnTo>
                <a:lnTo>
                  <a:pt x="19963" y="117463"/>
                </a:lnTo>
                <a:lnTo>
                  <a:pt x="60052" y="135289"/>
                </a:lnTo>
                <a:lnTo>
                  <a:pt x="71606" y="135100"/>
                </a:lnTo>
                <a:lnTo>
                  <a:pt x="118982" y="113619"/>
                </a:lnTo>
                <a:lnTo>
                  <a:pt x="136303" y="69720"/>
                </a:lnTo>
                <a:lnTo>
                  <a:pt x="135582" y="57828"/>
                </a:lnTo>
                <a:lnTo>
                  <a:pt x="118237" y="21508"/>
                </a:lnTo>
                <a:lnTo>
                  <a:pt x="77847" y="490"/>
                </a:lnTo>
                <a:lnTo>
                  <a:pt x="6619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821581" y="713968"/>
            <a:ext cx="52069" cy="97155"/>
          </a:xfrm>
          <a:custGeom>
            <a:avLst/>
            <a:gdLst/>
            <a:ahLst/>
            <a:cxnLst/>
            <a:rect l="l" t="t" r="r" b="b"/>
            <a:pathLst>
              <a:path w="52070" h="97154">
                <a:moveTo>
                  <a:pt x="50044" y="86258"/>
                </a:moveTo>
                <a:lnTo>
                  <a:pt x="36677" y="86258"/>
                </a:lnTo>
                <a:lnTo>
                  <a:pt x="40474" y="97091"/>
                </a:lnTo>
                <a:lnTo>
                  <a:pt x="51637" y="93179"/>
                </a:lnTo>
                <a:lnTo>
                  <a:pt x="50044" y="86258"/>
                </a:lnTo>
                <a:close/>
              </a:path>
              <a:path w="52070" h="97154">
                <a:moveTo>
                  <a:pt x="59615" y="55321"/>
                </a:moveTo>
                <a:lnTo>
                  <a:pt x="37363" y="55321"/>
                </a:lnTo>
                <a:lnTo>
                  <a:pt x="41960" y="56781"/>
                </a:lnTo>
                <a:lnTo>
                  <a:pt x="45071" y="65671"/>
                </a:lnTo>
                <a:lnTo>
                  <a:pt x="41515" y="69735"/>
                </a:lnTo>
                <a:lnTo>
                  <a:pt x="30555" y="73571"/>
                </a:lnTo>
                <a:lnTo>
                  <a:pt x="26047" y="74180"/>
                </a:lnTo>
                <a:lnTo>
                  <a:pt x="17855" y="74244"/>
                </a:lnTo>
                <a:lnTo>
                  <a:pt x="14693" y="77749"/>
                </a:lnTo>
                <a:lnTo>
                  <a:pt x="15404" y="85902"/>
                </a:lnTo>
                <a:lnTo>
                  <a:pt x="18503" y="88684"/>
                </a:lnTo>
                <a:lnTo>
                  <a:pt x="26593" y="88518"/>
                </a:lnTo>
                <a:lnTo>
                  <a:pt x="31711" y="87756"/>
                </a:lnTo>
                <a:lnTo>
                  <a:pt x="36677" y="86258"/>
                </a:lnTo>
                <a:lnTo>
                  <a:pt x="50044" y="86258"/>
                </a:lnTo>
                <a:lnTo>
                  <a:pt x="48797" y="80838"/>
                </a:lnTo>
                <a:lnTo>
                  <a:pt x="57539" y="72617"/>
                </a:lnTo>
                <a:lnTo>
                  <a:pt x="60848" y="61903"/>
                </a:lnTo>
                <a:lnTo>
                  <a:pt x="59615" y="55321"/>
                </a:lnTo>
                <a:close/>
              </a:path>
              <a:path w="52070" h="97154">
                <a:moveTo>
                  <a:pt x="19633" y="0"/>
                </a:moveTo>
                <a:lnTo>
                  <a:pt x="8483" y="3898"/>
                </a:lnTo>
                <a:lnTo>
                  <a:pt x="11430" y="15238"/>
                </a:lnTo>
                <a:lnTo>
                  <a:pt x="3088" y="23137"/>
                </a:lnTo>
                <a:lnTo>
                  <a:pt x="0" y="33656"/>
                </a:lnTo>
                <a:lnTo>
                  <a:pt x="2893" y="47064"/>
                </a:lnTo>
                <a:lnTo>
                  <a:pt x="13120" y="53805"/>
                </a:lnTo>
                <a:lnTo>
                  <a:pt x="27926" y="55435"/>
                </a:lnTo>
                <a:lnTo>
                  <a:pt x="37363" y="55321"/>
                </a:lnTo>
                <a:lnTo>
                  <a:pt x="59615" y="55321"/>
                </a:lnTo>
                <a:lnTo>
                  <a:pt x="58406" y="48862"/>
                </a:lnTo>
                <a:lnTo>
                  <a:pt x="49410" y="41165"/>
                </a:lnTo>
                <a:lnTo>
                  <a:pt x="33972" y="38722"/>
                </a:lnTo>
                <a:lnTo>
                  <a:pt x="23012" y="38468"/>
                </a:lnTo>
                <a:lnTo>
                  <a:pt x="18186" y="37477"/>
                </a:lnTo>
                <a:lnTo>
                  <a:pt x="15747" y="30530"/>
                </a:lnTo>
                <a:lnTo>
                  <a:pt x="17017" y="26492"/>
                </a:lnTo>
                <a:lnTo>
                  <a:pt x="28460" y="22491"/>
                </a:lnTo>
                <a:lnTo>
                  <a:pt x="31990" y="21970"/>
                </a:lnTo>
                <a:lnTo>
                  <a:pt x="38887" y="21615"/>
                </a:lnTo>
                <a:lnTo>
                  <a:pt x="41871" y="18173"/>
                </a:lnTo>
                <a:lnTo>
                  <a:pt x="41211" y="10452"/>
                </a:lnTo>
                <a:lnTo>
                  <a:pt x="40710" y="10020"/>
                </a:lnTo>
                <a:lnTo>
                  <a:pt x="23151" y="10020"/>
                </a:lnTo>
                <a:lnTo>
                  <a:pt x="19633" y="0"/>
                </a:lnTo>
                <a:close/>
              </a:path>
              <a:path w="52070" h="97154">
                <a:moveTo>
                  <a:pt x="37883" y="7581"/>
                </a:moveTo>
                <a:lnTo>
                  <a:pt x="30962" y="8115"/>
                </a:lnTo>
                <a:lnTo>
                  <a:pt x="27368" y="8762"/>
                </a:lnTo>
                <a:lnTo>
                  <a:pt x="23151" y="10020"/>
                </a:lnTo>
                <a:lnTo>
                  <a:pt x="40710" y="10020"/>
                </a:lnTo>
                <a:lnTo>
                  <a:pt x="37883" y="7581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907241" y="1004625"/>
            <a:ext cx="163830" cy="161290"/>
          </a:xfrm>
          <a:custGeom>
            <a:avLst/>
            <a:gdLst/>
            <a:ahLst/>
            <a:cxnLst/>
            <a:rect l="l" t="t" r="r" b="b"/>
            <a:pathLst>
              <a:path w="163829" h="161290">
                <a:moveTo>
                  <a:pt x="86348" y="0"/>
                </a:moveTo>
                <a:lnTo>
                  <a:pt x="38290" y="12350"/>
                </a:lnTo>
                <a:lnTo>
                  <a:pt x="6023" y="48861"/>
                </a:lnTo>
                <a:lnTo>
                  <a:pt x="0" y="83331"/>
                </a:lnTo>
                <a:lnTo>
                  <a:pt x="1354" y="95240"/>
                </a:lnTo>
                <a:lnTo>
                  <a:pt x="23835" y="138678"/>
                </a:lnTo>
                <a:lnTo>
                  <a:pt x="63731" y="159807"/>
                </a:lnTo>
                <a:lnTo>
                  <a:pt x="75210" y="161230"/>
                </a:lnTo>
                <a:lnTo>
                  <a:pt x="87013" y="161011"/>
                </a:lnTo>
                <a:lnTo>
                  <a:pt x="134670" y="142725"/>
                </a:lnTo>
                <a:lnTo>
                  <a:pt x="160292" y="102600"/>
                </a:lnTo>
                <a:lnTo>
                  <a:pt x="163327" y="79176"/>
                </a:lnTo>
                <a:lnTo>
                  <a:pt x="162281" y="67310"/>
                </a:lnTo>
                <a:lnTo>
                  <a:pt x="145451" y="29419"/>
                </a:lnTo>
                <a:lnTo>
                  <a:pt x="108780" y="3841"/>
                </a:lnTo>
                <a:lnTo>
                  <a:pt x="86348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921193" y="1017373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5">
                <a:moveTo>
                  <a:pt x="70032" y="0"/>
                </a:moveTo>
                <a:lnTo>
                  <a:pt x="22251" y="16024"/>
                </a:lnTo>
                <a:lnTo>
                  <a:pt x="839" y="54674"/>
                </a:lnTo>
                <a:lnTo>
                  <a:pt x="0" y="66175"/>
                </a:lnTo>
                <a:lnTo>
                  <a:pt x="1120" y="78067"/>
                </a:lnTo>
                <a:lnTo>
                  <a:pt x="17012" y="114353"/>
                </a:lnTo>
                <a:lnTo>
                  <a:pt x="55620" y="134367"/>
                </a:lnTo>
                <a:lnTo>
                  <a:pt x="67100" y="134903"/>
                </a:lnTo>
                <a:lnTo>
                  <a:pt x="79004" y="133486"/>
                </a:lnTo>
                <a:lnTo>
                  <a:pt x="115731" y="116679"/>
                </a:lnTo>
                <a:lnTo>
                  <a:pt x="135891" y="74264"/>
                </a:lnTo>
                <a:lnTo>
                  <a:pt x="136004" y="62404"/>
                </a:lnTo>
                <a:lnTo>
                  <a:pt x="134048" y="50600"/>
                </a:lnTo>
                <a:lnTo>
                  <a:pt x="112054" y="15452"/>
                </a:lnTo>
                <a:lnTo>
                  <a:pt x="70032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960864" y="1035084"/>
            <a:ext cx="47625" cy="98425"/>
          </a:xfrm>
          <a:custGeom>
            <a:avLst/>
            <a:gdLst/>
            <a:ahLst/>
            <a:cxnLst/>
            <a:rect l="l" t="t" r="r" b="b"/>
            <a:pathLst>
              <a:path w="47625" h="98425">
                <a:moveTo>
                  <a:pt x="45532" y="87287"/>
                </a:moveTo>
                <a:lnTo>
                  <a:pt x="32758" y="87287"/>
                </a:lnTo>
                <a:lnTo>
                  <a:pt x="35755" y="98361"/>
                </a:lnTo>
                <a:lnTo>
                  <a:pt x="47172" y="95275"/>
                </a:lnTo>
                <a:lnTo>
                  <a:pt x="45532" y="87287"/>
                </a:lnTo>
                <a:close/>
              </a:path>
              <a:path w="47625" h="98425">
                <a:moveTo>
                  <a:pt x="14851" y="73926"/>
                </a:moveTo>
                <a:lnTo>
                  <a:pt x="11447" y="77190"/>
                </a:lnTo>
                <a:lnTo>
                  <a:pt x="11562" y="85369"/>
                </a:lnTo>
                <a:lnTo>
                  <a:pt x="14457" y="88379"/>
                </a:lnTo>
                <a:lnTo>
                  <a:pt x="22534" y="88798"/>
                </a:lnTo>
                <a:lnTo>
                  <a:pt x="27703" y="88417"/>
                </a:lnTo>
                <a:lnTo>
                  <a:pt x="32758" y="87287"/>
                </a:lnTo>
                <a:lnTo>
                  <a:pt x="45532" y="87287"/>
                </a:lnTo>
                <a:lnTo>
                  <a:pt x="44662" y="83051"/>
                </a:lnTo>
                <a:lnTo>
                  <a:pt x="54333" y="75484"/>
                </a:lnTo>
                <a:lnTo>
                  <a:pt x="54748" y="74460"/>
                </a:lnTo>
                <a:lnTo>
                  <a:pt x="23030" y="74460"/>
                </a:lnTo>
                <a:lnTo>
                  <a:pt x="14851" y="73926"/>
                </a:lnTo>
                <a:close/>
              </a:path>
              <a:path w="47625" h="98425">
                <a:moveTo>
                  <a:pt x="22039" y="0"/>
                </a:moveTo>
                <a:lnTo>
                  <a:pt x="10609" y="3098"/>
                </a:lnTo>
                <a:lnTo>
                  <a:pt x="13371" y="14296"/>
                </a:lnTo>
                <a:lnTo>
                  <a:pt x="4083" y="21560"/>
                </a:lnTo>
                <a:lnTo>
                  <a:pt x="0" y="31900"/>
                </a:lnTo>
                <a:lnTo>
                  <a:pt x="1849" y="45636"/>
                </a:lnTo>
                <a:lnTo>
                  <a:pt x="11568" y="53177"/>
                </a:lnTo>
                <a:lnTo>
                  <a:pt x="26281" y="55892"/>
                </a:lnTo>
                <a:lnTo>
                  <a:pt x="35692" y="56476"/>
                </a:lnTo>
                <a:lnTo>
                  <a:pt x="40175" y="58267"/>
                </a:lnTo>
                <a:lnTo>
                  <a:pt x="42639" y="67360"/>
                </a:lnTo>
                <a:lnTo>
                  <a:pt x="38778" y="71158"/>
                </a:lnTo>
                <a:lnTo>
                  <a:pt x="27576" y="74180"/>
                </a:lnTo>
                <a:lnTo>
                  <a:pt x="23030" y="74460"/>
                </a:lnTo>
                <a:lnTo>
                  <a:pt x="54748" y="74460"/>
                </a:lnTo>
                <a:lnTo>
                  <a:pt x="58609" y="64938"/>
                </a:lnTo>
                <a:lnTo>
                  <a:pt x="57147" y="51573"/>
                </a:lnTo>
                <a:lnTo>
                  <a:pt x="48737" y="43236"/>
                </a:lnTo>
                <a:lnTo>
                  <a:pt x="33520" y="39687"/>
                </a:lnTo>
                <a:lnTo>
                  <a:pt x="22611" y="38633"/>
                </a:lnTo>
                <a:lnTo>
                  <a:pt x="17861" y="37274"/>
                </a:lnTo>
                <a:lnTo>
                  <a:pt x="15943" y="30175"/>
                </a:lnTo>
                <a:lnTo>
                  <a:pt x="17505" y="26250"/>
                </a:lnTo>
                <a:lnTo>
                  <a:pt x="29202" y="23088"/>
                </a:lnTo>
                <a:lnTo>
                  <a:pt x="32758" y="22809"/>
                </a:lnTo>
                <a:lnTo>
                  <a:pt x="39832" y="22809"/>
                </a:lnTo>
                <a:lnTo>
                  <a:pt x="42880" y="19761"/>
                </a:lnTo>
                <a:lnTo>
                  <a:pt x="42791" y="12001"/>
                </a:lnTo>
                <a:lnTo>
                  <a:pt x="41044" y="10261"/>
                </a:lnTo>
                <a:lnTo>
                  <a:pt x="24820" y="10261"/>
                </a:lnTo>
                <a:lnTo>
                  <a:pt x="22039" y="0"/>
                </a:lnTo>
                <a:close/>
              </a:path>
              <a:path w="47625" h="98425">
                <a:moveTo>
                  <a:pt x="39832" y="22809"/>
                </a:moveTo>
                <a:lnTo>
                  <a:pt x="32758" y="22809"/>
                </a:lnTo>
                <a:lnTo>
                  <a:pt x="39667" y="22974"/>
                </a:lnTo>
                <a:lnTo>
                  <a:pt x="39832" y="22809"/>
                </a:lnTo>
                <a:close/>
              </a:path>
              <a:path w="47625" h="98425">
                <a:moveTo>
                  <a:pt x="39679" y="8902"/>
                </a:moveTo>
                <a:lnTo>
                  <a:pt x="32733" y="8928"/>
                </a:lnTo>
                <a:lnTo>
                  <a:pt x="29100" y="9309"/>
                </a:lnTo>
                <a:lnTo>
                  <a:pt x="24820" y="10261"/>
                </a:lnTo>
                <a:lnTo>
                  <a:pt x="41044" y="10261"/>
                </a:lnTo>
                <a:lnTo>
                  <a:pt x="39679" y="890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63859" y="722643"/>
            <a:ext cx="94637" cy="1750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49883" y="909309"/>
            <a:ext cx="135890" cy="254635"/>
          </a:xfrm>
          <a:custGeom>
            <a:avLst/>
            <a:gdLst/>
            <a:ahLst/>
            <a:cxnLst/>
            <a:rect l="l" t="t" r="r" b="b"/>
            <a:pathLst>
              <a:path w="135890" h="254634">
                <a:moveTo>
                  <a:pt x="0" y="191183"/>
                </a:moveTo>
                <a:lnTo>
                  <a:pt x="2260" y="240166"/>
                </a:lnTo>
                <a:lnTo>
                  <a:pt x="7151" y="254056"/>
                </a:lnTo>
                <a:lnTo>
                  <a:pt x="11303" y="249322"/>
                </a:lnTo>
                <a:lnTo>
                  <a:pt x="15753" y="236842"/>
                </a:lnTo>
                <a:lnTo>
                  <a:pt x="17030" y="234388"/>
                </a:lnTo>
                <a:lnTo>
                  <a:pt x="20263" y="227195"/>
                </a:lnTo>
                <a:lnTo>
                  <a:pt x="26950" y="213396"/>
                </a:lnTo>
                <a:lnTo>
                  <a:pt x="30832" y="207825"/>
                </a:lnTo>
                <a:lnTo>
                  <a:pt x="40365" y="194243"/>
                </a:lnTo>
                <a:lnTo>
                  <a:pt x="4419" y="194243"/>
                </a:lnTo>
                <a:lnTo>
                  <a:pt x="0" y="191183"/>
                </a:lnTo>
                <a:close/>
              </a:path>
              <a:path w="135890" h="254634">
                <a:moveTo>
                  <a:pt x="89976" y="0"/>
                </a:moveTo>
                <a:lnTo>
                  <a:pt x="80975" y="2529"/>
                </a:lnTo>
                <a:lnTo>
                  <a:pt x="77168" y="7113"/>
                </a:lnTo>
                <a:lnTo>
                  <a:pt x="76616" y="13308"/>
                </a:lnTo>
                <a:lnTo>
                  <a:pt x="77378" y="20671"/>
                </a:lnTo>
                <a:lnTo>
                  <a:pt x="77513" y="28759"/>
                </a:lnTo>
                <a:lnTo>
                  <a:pt x="75082" y="37127"/>
                </a:lnTo>
                <a:lnTo>
                  <a:pt x="84729" y="49389"/>
                </a:lnTo>
                <a:lnTo>
                  <a:pt x="87698" y="56511"/>
                </a:lnTo>
                <a:lnTo>
                  <a:pt x="63993" y="97832"/>
                </a:lnTo>
                <a:lnTo>
                  <a:pt x="31930" y="158244"/>
                </a:lnTo>
                <a:lnTo>
                  <a:pt x="25431" y="170453"/>
                </a:lnTo>
                <a:lnTo>
                  <a:pt x="20292" y="179939"/>
                </a:lnTo>
                <a:lnTo>
                  <a:pt x="16890" y="185916"/>
                </a:lnTo>
                <a:lnTo>
                  <a:pt x="4419" y="194243"/>
                </a:lnTo>
                <a:lnTo>
                  <a:pt x="40365" y="194243"/>
                </a:lnTo>
                <a:lnTo>
                  <a:pt x="65865" y="157324"/>
                </a:lnTo>
                <a:lnTo>
                  <a:pt x="92231" y="117184"/>
                </a:lnTo>
                <a:lnTo>
                  <a:pt x="116051" y="77249"/>
                </a:lnTo>
                <a:lnTo>
                  <a:pt x="134578" y="35054"/>
                </a:lnTo>
                <a:lnTo>
                  <a:pt x="135523" y="28011"/>
                </a:lnTo>
                <a:lnTo>
                  <a:pt x="129016" y="17785"/>
                </a:lnTo>
                <a:lnTo>
                  <a:pt x="115620" y="9389"/>
                </a:lnTo>
                <a:lnTo>
                  <a:pt x="100788" y="3301"/>
                </a:lnTo>
                <a:lnTo>
                  <a:pt x="89976" y="0"/>
                </a:lnTo>
                <a:close/>
              </a:path>
            </a:pathLst>
          </a:custGeom>
          <a:solidFill>
            <a:srgbClr val="F6998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45142" y="1096962"/>
            <a:ext cx="21882" cy="774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683994" y="912011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40">
                <a:moveTo>
                  <a:pt x="32934" y="0"/>
                </a:moveTo>
                <a:lnTo>
                  <a:pt x="21589" y="4858"/>
                </a:lnTo>
                <a:lnTo>
                  <a:pt x="14249" y="9466"/>
                </a:lnTo>
                <a:lnTo>
                  <a:pt x="8054" y="16651"/>
                </a:lnTo>
                <a:lnTo>
                  <a:pt x="0" y="29408"/>
                </a:lnTo>
                <a:lnTo>
                  <a:pt x="1268" y="30226"/>
                </a:lnTo>
                <a:lnTo>
                  <a:pt x="13386" y="39716"/>
                </a:lnTo>
                <a:lnTo>
                  <a:pt x="24140" y="50508"/>
                </a:lnTo>
                <a:lnTo>
                  <a:pt x="31536" y="60102"/>
                </a:lnTo>
                <a:lnTo>
                  <a:pt x="33578" y="65997"/>
                </a:lnTo>
                <a:lnTo>
                  <a:pt x="83309" y="23474"/>
                </a:lnTo>
                <a:lnTo>
                  <a:pt x="72822" y="16913"/>
                </a:lnTo>
                <a:lnTo>
                  <a:pt x="59156" y="9438"/>
                </a:lnTo>
                <a:lnTo>
                  <a:pt x="45067" y="3154"/>
                </a:lnTo>
                <a:lnTo>
                  <a:pt x="3293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605499" y="685388"/>
            <a:ext cx="36195" cy="66040"/>
          </a:xfrm>
          <a:custGeom>
            <a:avLst/>
            <a:gdLst/>
            <a:ahLst/>
            <a:cxnLst/>
            <a:rect l="l" t="t" r="r" b="b"/>
            <a:pathLst>
              <a:path w="36195" h="66040">
                <a:moveTo>
                  <a:pt x="7067" y="0"/>
                </a:moveTo>
                <a:lnTo>
                  <a:pt x="3959" y="21825"/>
                </a:lnTo>
                <a:lnTo>
                  <a:pt x="2080" y="32084"/>
                </a:lnTo>
                <a:lnTo>
                  <a:pt x="0" y="38287"/>
                </a:lnTo>
                <a:lnTo>
                  <a:pt x="1391" y="46093"/>
                </a:lnTo>
                <a:lnTo>
                  <a:pt x="9186" y="54980"/>
                </a:lnTo>
                <a:lnTo>
                  <a:pt x="20794" y="63116"/>
                </a:lnTo>
                <a:lnTo>
                  <a:pt x="32511" y="65868"/>
                </a:lnTo>
                <a:lnTo>
                  <a:pt x="35997" y="63354"/>
                </a:lnTo>
                <a:lnTo>
                  <a:pt x="34430" y="57574"/>
                </a:lnTo>
                <a:lnTo>
                  <a:pt x="30985" y="50526"/>
                </a:lnTo>
                <a:lnTo>
                  <a:pt x="28839" y="44210"/>
                </a:lnTo>
                <a:lnTo>
                  <a:pt x="32204" y="641"/>
                </a:lnTo>
                <a:lnTo>
                  <a:pt x="706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611217" y="681497"/>
            <a:ext cx="27305" cy="17145"/>
          </a:xfrm>
          <a:custGeom>
            <a:avLst/>
            <a:gdLst/>
            <a:ahLst/>
            <a:cxnLst/>
            <a:rect l="l" t="t" r="r" b="b"/>
            <a:pathLst>
              <a:path w="27304" h="17145">
                <a:moveTo>
                  <a:pt x="26847" y="0"/>
                </a:moveTo>
                <a:lnTo>
                  <a:pt x="1358" y="3886"/>
                </a:lnTo>
                <a:lnTo>
                  <a:pt x="711" y="7607"/>
                </a:lnTo>
                <a:lnTo>
                  <a:pt x="0" y="12877"/>
                </a:lnTo>
                <a:lnTo>
                  <a:pt x="12650" y="16566"/>
                </a:lnTo>
                <a:lnTo>
                  <a:pt x="23233" y="13324"/>
                </a:lnTo>
                <a:lnTo>
                  <a:pt x="25996" y="11175"/>
                </a:lnTo>
                <a:lnTo>
                  <a:pt x="26847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99197" y="627505"/>
            <a:ext cx="51435" cy="64135"/>
          </a:xfrm>
          <a:custGeom>
            <a:avLst/>
            <a:gdLst/>
            <a:ahLst/>
            <a:cxnLst/>
            <a:rect l="l" t="t" r="r" b="b"/>
            <a:pathLst>
              <a:path w="51434" h="64134">
                <a:moveTo>
                  <a:pt x="21363" y="0"/>
                </a:moveTo>
                <a:lnTo>
                  <a:pt x="11317" y="2273"/>
                </a:lnTo>
                <a:lnTo>
                  <a:pt x="5107" y="11772"/>
                </a:lnTo>
                <a:lnTo>
                  <a:pt x="1611" y="20104"/>
                </a:lnTo>
                <a:lnTo>
                  <a:pt x="0" y="31555"/>
                </a:lnTo>
                <a:lnTo>
                  <a:pt x="1618" y="44151"/>
                </a:lnTo>
                <a:lnTo>
                  <a:pt x="7815" y="55916"/>
                </a:lnTo>
                <a:lnTo>
                  <a:pt x="21515" y="62918"/>
                </a:lnTo>
                <a:lnTo>
                  <a:pt x="32819" y="63969"/>
                </a:lnTo>
                <a:lnTo>
                  <a:pt x="41598" y="60385"/>
                </a:lnTo>
                <a:lnTo>
                  <a:pt x="47721" y="53480"/>
                </a:lnTo>
                <a:lnTo>
                  <a:pt x="51057" y="44567"/>
                </a:lnTo>
                <a:lnTo>
                  <a:pt x="50802" y="29690"/>
                </a:lnTo>
                <a:lnTo>
                  <a:pt x="48231" y="16306"/>
                </a:lnTo>
                <a:lnTo>
                  <a:pt x="42301" y="5993"/>
                </a:lnTo>
                <a:lnTo>
                  <a:pt x="31973" y="329"/>
                </a:lnTo>
                <a:lnTo>
                  <a:pt x="2136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644660" y="650003"/>
            <a:ext cx="12700" cy="17780"/>
          </a:xfrm>
          <a:custGeom>
            <a:avLst/>
            <a:gdLst/>
            <a:ahLst/>
            <a:cxnLst/>
            <a:rect l="l" t="t" r="r" b="b"/>
            <a:pathLst>
              <a:path w="12700" h="17779">
                <a:moveTo>
                  <a:pt x="6946" y="0"/>
                </a:moveTo>
                <a:lnTo>
                  <a:pt x="3492" y="2692"/>
                </a:lnTo>
                <a:lnTo>
                  <a:pt x="0" y="11391"/>
                </a:lnTo>
                <a:lnTo>
                  <a:pt x="634" y="15735"/>
                </a:lnTo>
                <a:lnTo>
                  <a:pt x="5676" y="17767"/>
                </a:lnTo>
                <a:lnTo>
                  <a:pt x="9143" y="15074"/>
                </a:lnTo>
                <a:lnTo>
                  <a:pt x="12623" y="6388"/>
                </a:lnTo>
                <a:lnTo>
                  <a:pt x="12001" y="2032"/>
                </a:lnTo>
                <a:lnTo>
                  <a:pt x="694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591083" y="656649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4" h="19050">
                <a:moveTo>
                  <a:pt x="7658" y="0"/>
                </a:moveTo>
                <a:lnTo>
                  <a:pt x="1358" y="2006"/>
                </a:lnTo>
                <a:lnTo>
                  <a:pt x="0" y="6616"/>
                </a:lnTo>
                <a:lnTo>
                  <a:pt x="2959" y="15976"/>
                </a:lnTo>
                <a:lnTo>
                  <a:pt x="6718" y="18961"/>
                </a:lnTo>
                <a:lnTo>
                  <a:pt x="13030" y="16941"/>
                </a:lnTo>
                <a:lnTo>
                  <a:pt x="14389" y="12344"/>
                </a:lnTo>
                <a:lnTo>
                  <a:pt x="11417" y="2971"/>
                </a:lnTo>
                <a:lnTo>
                  <a:pt x="765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554306" y="885859"/>
            <a:ext cx="179705" cy="100330"/>
          </a:xfrm>
          <a:custGeom>
            <a:avLst/>
            <a:gdLst/>
            <a:ahLst/>
            <a:cxnLst/>
            <a:rect l="l" t="t" r="r" b="b"/>
            <a:pathLst>
              <a:path w="179704" h="100330">
                <a:moveTo>
                  <a:pt x="11862" y="0"/>
                </a:moveTo>
                <a:lnTo>
                  <a:pt x="4707" y="17411"/>
                </a:lnTo>
                <a:lnTo>
                  <a:pt x="1229" y="27978"/>
                </a:lnTo>
                <a:lnTo>
                  <a:pt x="0" y="37053"/>
                </a:lnTo>
                <a:lnTo>
                  <a:pt x="1346" y="53600"/>
                </a:lnTo>
                <a:lnTo>
                  <a:pt x="22175" y="89871"/>
                </a:lnTo>
                <a:lnTo>
                  <a:pt x="43442" y="100133"/>
                </a:lnTo>
                <a:lnTo>
                  <a:pt x="78598" y="99219"/>
                </a:lnTo>
                <a:lnTo>
                  <a:pt x="125594" y="96957"/>
                </a:lnTo>
                <a:lnTo>
                  <a:pt x="163233" y="79765"/>
                </a:lnTo>
                <a:lnTo>
                  <a:pt x="166159" y="66793"/>
                </a:lnTo>
                <a:lnTo>
                  <a:pt x="169592" y="54190"/>
                </a:lnTo>
                <a:lnTo>
                  <a:pt x="173961" y="42252"/>
                </a:lnTo>
                <a:lnTo>
                  <a:pt x="179696" y="31274"/>
                </a:lnTo>
                <a:lnTo>
                  <a:pt x="166487" y="23816"/>
                </a:lnTo>
                <a:lnTo>
                  <a:pt x="153922" y="18868"/>
                </a:lnTo>
                <a:lnTo>
                  <a:pt x="142045" y="15842"/>
                </a:lnTo>
                <a:lnTo>
                  <a:pt x="130900" y="14155"/>
                </a:lnTo>
                <a:lnTo>
                  <a:pt x="82844" y="9383"/>
                </a:lnTo>
                <a:lnTo>
                  <a:pt x="1186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667002" y="938734"/>
            <a:ext cx="107314" cy="260985"/>
          </a:xfrm>
          <a:custGeom>
            <a:avLst/>
            <a:gdLst/>
            <a:ahLst/>
            <a:cxnLst/>
            <a:rect l="l" t="t" r="r" b="b"/>
            <a:pathLst>
              <a:path w="107315" h="260984">
                <a:moveTo>
                  <a:pt x="104724" y="0"/>
                </a:moveTo>
                <a:lnTo>
                  <a:pt x="51151" y="30273"/>
                </a:lnTo>
                <a:lnTo>
                  <a:pt x="36443" y="67426"/>
                </a:lnTo>
                <a:lnTo>
                  <a:pt x="28255" y="114820"/>
                </a:lnTo>
                <a:lnTo>
                  <a:pt x="20644" y="161194"/>
                </a:lnTo>
                <a:lnTo>
                  <a:pt x="18582" y="173516"/>
                </a:lnTo>
                <a:lnTo>
                  <a:pt x="0" y="205213"/>
                </a:lnTo>
                <a:lnTo>
                  <a:pt x="3934" y="215962"/>
                </a:lnTo>
                <a:lnTo>
                  <a:pt x="9798" y="231085"/>
                </a:lnTo>
                <a:lnTo>
                  <a:pt x="16366" y="246406"/>
                </a:lnTo>
                <a:lnTo>
                  <a:pt x="22416" y="257751"/>
                </a:lnTo>
                <a:lnTo>
                  <a:pt x="26724" y="260944"/>
                </a:lnTo>
                <a:lnTo>
                  <a:pt x="28046" y="254825"/>
                </a:lnTo>
                <a:lnTo>
                  <a:pt x="29733" y="238315"/>
                </a:lnTo>
                <a:lnTo>
                  <a:pt x="31253" y="228507"/>
                </a:lnTo>
                <a:lnTo>
                  <a:pt x="34258" y="213285"/>
                </a:lnTo>
                <a:lnTo>
                  <a:pt x="38771" y="198169"/>
                </a:lnTo>
                <a:lnTo>
                  <a:pt x="41368" y="192079"/>
                </a:lnTo>
                <a:lnTo>
                  <a:pt x="49521" y="173172"/>
                </a:lnTo>
                <a:lnTo>
                  <a:pt x="54723" y="161017"/>
                </a:lnTo>
                <a:lnTo>
                  <a:pt x="72708" y="117724"/>
                </a:lnTo>
                <a:lnTo>
                  <a:pt x="90543" y="71151"/>
                </a:lnTo>
                <a:lnTo>
                  <a:pt x="103448" y="30248"/>
                </a:lnTo>
                <a:lnTo>
                  <a:pt x="106952" y="10549"/>
                </a:lnTo>
                <a:lnTo>
                  <a:pt x="106643" y="3965"/>
                </a:lnTo>
                <a:lnTo>
                  <a:pt x="10472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667616" y="899377"/>
            <a:ext cx="92075" cy="9525"/>
          </a:xfrm>
          <a:custGeom>
            <a:avLst/>
            <a:gdLst/>
            <a:ahLst/>
            <a:cxnLst/>
            <a:rect l="l" t="t" r="r" b="b"/>
            <a:pathLst>
              <a:path w="92075" h="9525">
                <a:moveTo>
                  <a:pt x="2324" y="0"/>
                </a:moveTo>
                <a:lnTo>
                  <a:pt x="25" y="2031"/>
                </a:lnTo>
                <a:lnTo>
                  <a:pt x="0" y="7035"/>
                </a:lnTo>
                <a:lnTo>
                  <a:pt x="2298" y="9067"/>
                </a:lnTo>
                <a:lnTo>
                  <a:pt x="88239" y="9283"/>
                </a:lnTo>
                <a:lnTo>
                  <a:pt x="91084" y="6819"/>
                </a:lnTo>
                <a:lnTo>
                  <a:pt x="91714" y="4749"/>
                </a:lnTo>
                <a:lnTo>
                  <a:pt x="90550" y="4749"/>
                </a:lnTo>
                <a:lnTo>
                  <a:pt x="90550" y="2247"/>
                </a:lnTo>
                <a:lnTo>
                  <a:pt x="88252" y="215"/>
                </a:lnTo>
                <a:lnTo>
                  <a:pt x="2324" y="0"/>
                </a:lnTo>
                <a:close/>
              </a:path>
              <a:path w="92075" h="9525">
                <a:moveTo>
                  <a:pt x="92011" y="3771"/>
                </a:moveTo>
                <a:lnTo>
                  <a:pt x="90550" y="4749"/>
                </a:lnTo>
                <a:lnTo>
                  <a:pt x="91714" y="4749"/>
                </a:lnTo>
                <a:lnTo>
                  <a:pt x="92011" y="3771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43881" y="790483"/>
            <a:ext cx="47625" cy="116839"/>
          </a:xfrm>
          <a:custGeom>
            <a:avLst/>
            <a:gdLst/>
            <a:ahLst/>
            <a:cxnLst/>
            <a:rect l="l" t="t" r="r" b="b"/>
            <a:pathLst>
              <a:path w="47625" h="116840">
                <a:moveTo>
                  <a:pt x="36220" y="0"/>
                </a:moveTo>
                <a:lnTo>
                  <a:pt x="32207" y="1790"/>
                </a:lnTo>
                <a:lnTo>
                  <a:pt x="0" y="113258"/>
                </a:lnTo>
                <a:lnTo>
                  <a:pt x="2717" y="115912"/>
                </a:lnTo>
                <a:lnTo>
                  <a:pt x="6870" y="116433"/>
                </a:lnTo>
                <a:lnTo>
                  <a:pt x="8318" y="116522"/>
                </a:lnTo>
                <a:lnTo>
                  <a:pt x="11925" y="116522"/>
                </a:lnTo>
                <a:lnTo>
                  <a:pt x="15125" y="114833"/>
                </a:lnTo>
                <a:lnTo>
                  <a:pt x="47256" y="3695"/>
                </a:lnTo>
                <a:lnTo>
                  <a:pt x="44526" y="1041"/>
                </a:lnTo>
                <a:lnTo>
                  <a:pt x="36220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76889" y="793146"/>
            <a:ext cx="159385" cy="109220"/>
          </a:xfrm>
          <a:custGeom>
            <a:avLst/>
            <a:gdLst/>
            <a:ahLst/>
            <a:cxnLst/>
            <a:rect l="l" t="t" r="r" b="b"/>
            <a:pathLst>
              <a:path w="159384" h="109219">
                <a:moveTo>
                  <a:pt x="155756" y="101543"/>
                </a:moveTo>
                <a:lnTo>
                  <a:pt x="147055" y="101543"/>
                </a:lnTo>
                <a:lnTo>
                  <a:pt x="158727" y="108883"/>
                </a:lnTo>
                <a:lnTo>
                  <a:pt x="159069" y="106559"/>
                </a:lnTo>
                <a:lnTo>
                  <a:pt x="156364" y="101848"/>
                </a:lnTo>
                <a:lnTo>
                  <a:pt x="155756" y="101543"/>
                </a:lnTo>
                <a:close/>
              </a:path>
              <a:path w="159384" h="109219">
                <a:moveTo>
                  <a:pt x="10878" y="0"/>
                </a:moveTo>
                <a:lnTo>
                  <a:pt x="42" y="2779"/>
                </a:lnTo>
                <a:lnTo>
                  <a:pt x="0" y="16279"/>
                </a:lnTo>
                <a:lnTo>
                  <a:pt x="822" y="30878"/>
                </a:lnTo>
                <a:lnTo>
                  <a:pt x="8102" y="74072"/>
                </a:lnTo>
                <a:lnTo>
                  <a:pt x="38483" y="101921"/>
                </a:lnTo>
                <a:lnTo>
                  <a:pt x="89281" y="105875"/>
                </a:lnTo>
                <a:lnTo>
                  <a:pt x="107762" y="106266"/>
                </a:lnTo>
                <a:lnTo>
                  <a:pt x="125643" y="107055"/>
                </a:lnTo>
                <a:lnTo>
                  <a:pt x="130888" y="105708"/>
                </a:lnTo>
                <a:lnTo>
                  <a:pt x="136819" y="103207"/>
                </a:lnTo>
                <a:lnTo>
                  <a:pt x="147055" y="101543"/>
                </a:lnTo>
                <a:lnTo>
                  <a:pt x="155756" y="101543"/>
                </a:lnTo>
                <a:lnTo>
                  <a:pt x="155100" y="101214"/>
                </a:lnTo>
                <a:lnTo>
                  <a:pt x="148214" y="98078"/>
                </a:lnTo>
                <a:lnTo>
                  <a:pt x="144014" y="96750"/>
                </a:lnTo>
                <a:lnTo>
                  <a:pt x="139969" y="96158"/>
                </a:lnTo>
                <a:lnTo>
                  <a:pt x="140172" y="95536"/>
                </a:lnTo>
                <a:lnTo>
                  <a:pt x="152151" y="95536"/>
                </a:lnTo>
                <a:lnTo>
                  <a:pt x="149447" y="93481"/>
                </a:lnTo>
                <a:lnTo>
                  <a:pt x="110589" y="93481"/>
                </a:lnTo>
                <a:lnTo>
                  <a:pt x="43919" y="70123"/>
                </a:lnTo>
                <a:lnTo>
                  <a:pt x="38639" y="52712"/>
                </a:lnTo>
                <a:lnTo>
                  <a:pt x="35186" y="40092"/>
                </a:lnTo>
                <a:lnTo>
                  <a:pt x="33264" y="30140"/>
                </a:lnTo>
                <a:lnTo>
                  <a:pt x="32580" y="20735"/>
                </a:lnTo>
                <a:lnTo>
                  <a:pt x="32842" y="9757"/>
                </a:lnTo>
                <a:lnTo>
                  <a:pt x="21453" y="1622"/>
                </a:lnTo>
                <a:lnTo>
                  <a:pt x="10878" y="0"/>
                </a:lnTo>
                <a:close/>
              </a:path>
              <a:path w="159384" h="109219">
                <a:moveTo>
                  <a:pt x="152151" y="95536"/>
                </a:moveTo>
                <a:lnTo>
                  <a:pt x="140172" y="95536"/>
                </a:lnTo>
                <a:lnTo>
                  <a:pt x="144014" y="96750"/>
                </a:lnTo>
                <a:lnTo>
                  <a:pt x="147081" y="97199"/>
                </a:lnTo>
                <a:lnTo>
                  <a:pt x="155100" y="101214"/>
                </a:lnTo>
                <a:lnTo>
                  <a:pt x="158369" y="102702"/>
                </a:lnTo>
                <a:lnTo>
                  <a:pt x="157584" y="99663"/>
                </a:lnTo>
                <a:lnTo>
                  <a:pt x="152151" y="95536"/>
                </a:lnTo>
                <a:close/>
              </a:path>
              <a:path w="159384" h="109219">
                <a:moveTo>
                  <a:pt x="144014" y="96750"/>
                </a:moveTo>
                <a:lnTo>
                  <a:pt x="148214" y="98078"/>
                </a:lnTo>
                <a:lnTo>
                  <a:pt x="155100" y="101214"/>
                </a:lnTo>
                <a:lnTo>
                  <a:pt x="147081" y="97199"/>
                </a:lnTo>
                <a:lnTo>
                  <a:pt x="144014" y="96750"/>
                </a:lnTo>
                <a:close/>
              </a:path>
              <a:path w="159384" h="109219">
                <a:moveTo>
                  <a:pt x="142407" y="88132"/>
                </a:moveTo>
                <a:lnTo>
                  <a:pt x="138407" y="88894"/>
                </a:lnTo>
                <a:lnTo>
                  <a:pt x="110589" y="93481"/>
                </a:lnTo>
                <a:lnTo>
                  <a:pt x="149447" y="93481"/>
                </a:lnTo>
                <a:lnTo>
                  <a:pt x="142407" y="88132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569461" y="727329"/>
            <a:ext cx="47111" cy="791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715013" y="882761"/>
            <a:ext cx="22860" cy="10795"/>
          </a:xfrm>
          <a:custGeom>
            <a:avLst/>
            <a:gdLst/>
            <a:ahLst/>
            <a:cxnLst/>
            <a:rect l="l" t="t" r="r" b="b"/>
            <a:pathLst>
              <a:path w="22859" h="10794">
                <a:moveTo>
                  <a:pt x="17689" y="4927"/>
                </a:moveTo>
                <a:lnTo>
                  <a:pt x="9690" y="4927"/>
                </a:lnTo>
                <a:lnTo>
                  <a:pt x="22097" y="10248"/>
                </a:lnTo>
                <a:lnTo>
                  <a:pt x="22720" y="8102"/>
                </a:lnTo>
                <a:lnTo>
                  <a:pt x="17689" y="4927"/>
                </a:lnTo>
                <a:close/>
              </a:path>
              <a:path w="22859" h="10794">
                <a:moveTo>
                  <a:pt x="3086" y="0"/>
                </a:moveTo>
                <a:lnTo>
                  <a:pt x="2273" y="203"/>
                </a:lnTo>
                <a:lnTo>
                  <a:pt x="0" y="2197"/>
                </a:lnTo>
                <a:lnTo>
                  <a:pt x="1066" y="4952"/>
                </a:lnTo>
                <a:lnTo>
                  <a:pt x="17689" y="4927"/>
                </a:lnTo>
                <a:lnTo>
                  <a:pt x="14539" y="2939"/>
                </a:lnTo>
                <a:lnTo>
                  <a:pt x="3086" y="0"/>
                </a:lnTo>
                <a:close/>
              </a:path>
              <a:path w="22859" h="10794">
                <a:moveTo>
                  <a:pt x="14389" y="2844"/>
                </a:moveTo>
                <a:lnTo>
                  <a:pt x="14539" y="2939"/>
                </a:lnTo>
                <a:lnTo>
                  <a:pt x="15011" y="3060"/>
                </a:lnTo>
                <a:lnTo>
                  <a:pt x="14389" y="2844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663950" y="1131188"/>
            <a:ext cx="48031" cy="72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27804" y="1356207"/>
            <a:ext cx="232994" cy="583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0836147" y="1384896"/>
            <a:ext cx="233235" cy="3428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723676" y="1356817"/>
            <a:ext cx="223126" cy="104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823173" y="1364208"/>
            <a:ext cx="223520" cy="107314"/>
          </a:xfrm>
          <a:custGeom>
            <a:avLst/>
            <a:gdLst/>
            <a:ahLst/>
            <a:cxnLst/>
            <a:rect l="l" t="t" r="r" b="b"/>
            <a:pathLst>
              <a:path w="223520" h="107315">
                <a:moveTo>
                  <a:pt x="14452" y="0"/>
                </a:moveTo>
                <a:lnTo>
                  <a:pt x="5892" y="3771"/>
                </a:lnTo>
                <a:lnTo>
                  <a:pt x="0" y="18986"/>
                </a:lnTo>
                <a:lnTo>
                  <a:pt x="3784" y="27558"/>
                </a:lnTo>
                <a:lnTo>
                  <a:pt x="208661" y="106870"/>
                </a:lnTo>
                <a:lnTo>
                  <a:pt x="217220" y="103085"/>
                </a:lnTo>
                <a:lnTo>
                  <a:pt x="223113" y="87871"/>
                </a:lnTo>
                <a:lnTo>
                  <a:pt x="219329" y="79311"/>
                </a:lnTo>
                <a:lnTo>
                  <a:pt x="1445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561740" y="1355418"/>
            <a:ext cx="648335" cy="354965"/>
          </a:xfrm>
          <a:custGeom>
            <a:avLst/>
            <a:gdLst/>
            <a:ahLst/>
            <a:cxnLst/>
            <a:rect l="l" t="t" r="r" b="b"/>
            <a:pathLst>
              <a:path w="648334" h="354964">
                <a:moveTo>
                  <a:pt x="58456" y="0"/>
                </a:moveTo>
                <a:lnTo>
                  <a:pt x="82354" y="36923"/>
                </a:lnTo>
                <a:lnTo>
                  <a:pt x="94634" y="70628"/>
                </a:lnTo>
                <a:lnTo>
                  <a:pt x="93557" y="81179"/>
                </a:lnTo>
                <a:lnTo>
                  <a:pt x="74689" y="127083"/>
                </a:lnTo>
                <a:lnTo>
                  <a:pt x="51470" y="163508"/>
                </a:lnTo>
                <a:lnTo>
                  <a:pt x="35006" y="187730"/>
                </a:lnTo>
                <a:lnTo>
                  <a:pt x="27145" y="199620"/>
                </a:lnTo>
                <a:lnTo>
                  <a:pt x="7711" y="233595"/>
                </a:lnTo>
                <a:lnTo>
                  <a:pt x="0" y="265878"/>
                </a:lnTo>
                <a:lnTo>
                  <a:pt x="645" y="278363"/>
                </a:lnTo>
                <a:lnTo>
                  <a:pt x="8194" y="317373"/>
                </a:lnTo>
                <a:lnTo>
                  <a:pt x="623606" y="354431"/>
                </a:lnTo>
                <a:lnTo>
                  <a:pt x="629452" y="343062"/>
                </a:lnTo>
                <a:lnTo>
                  <a:pt x="642844" y="303913"/>
                </a:lnTo>
                <a:lnTo>
                  <a:pt x="648037" y="267713"/>
                </a:lnTo>
                <a:lnTo>
                  <a:pt x="646493" y="257251"/>
                </a:lnTo>
                <a:lnTo>
                  <a:pt x="626290" y="211562"/>
                </a:lnTo>
                <a:lnTo>
                  <a:pt x="602663" y="175183"/>
                </a:lnTo>
                <a:lnTo>
                  <a:pt x="594365" y="163020"/>
                </a:lnTo>
                <a:lnTo>
                  <a:pt x="586227" y="150954"/>
                </a:lnTo>
                <a:lnTo>
                  <a:pt x="565015" y="116019"/>
                </a:lnTo>
                <a:lnTo>
                  <a:pt x="555978" y="95008"/>
                </a:lnTo>
                <a:lnTo>
                  <a:pt x="322845" y="95008"/>
                </a:lnTo>
                <a:lnTo>
                  <a:pt x="58456" y="0"/>
                </a:lnTo>
                <a:close/>
              </a:path>
              <a:path w="648334" h="354964">
                <a:moveTo>
                  <a:pt x="588502" y="235"/>
                </a:moveTo>
                <a:lnTo>
                  <a:pt x="322845" y="95008"/>
                </a:lnTo>
                <a:lnTo>
                  <a:pt x="555978" y="95008"/>
                </a:lnTo>
                <a:lnTo>
                  <a:pt x="555774" y="94470"/>
                </a:lnTo>
                <a:lnTo>
                  <a:pt x="553294" y="84423"/>
                </a:lnTo>
                <a:lnTo>
                  <a:pt x="565895" y="40837"/>
                </a:lnTo>
                <a:lnTo>
                  <a:pt x="585688" y="4679"/>
                </a:lnTo>
                <a:lnTo>
                  <a:pt x="588502" y="23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620209" y="1355407"/>
            <a:ext cx="264363" cy="950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029715" y="1355415"/>
            <a:ext cx="180340" cy="354965"/>
          </a:xfrm>
          <a:custGeom>
            <a:avLst/>
            <a:gdLst/>
            <a:ahLst/>
            <a:cxnLst/>
            <a:rect l="l" t="t" r="r" b="b"/>
            <a:pathLst>
              <a:path w="180340" h="354964">
                <a:moveTo>
                  <a:pt x="120682" y="0"/>
                </a:moveTo>
                <a:lnTo>
                  <a:pt x="13672" y="38252"/>
                </a:lnTo>
                <a:lnTo>
                  <a:pt x="7178" y="51671"/>
                </a:lnTo>
                <a:lnTo>
                  <a:pt x="2289" y="64236"/>
                </a:lnTo>
                <a:lnTo>
                  <a:pt x="0" y="74724"/>
                </a:lnTo>
                <a:lnTo>
                  <a:pt x="1094" y="84766"/>
                </a:lnTo>
                <a:lnTo>
                  <a:pt x="20485" y="129533"/>
                </a:lnTo>
                <a:lnTo>
                  <a:pt x="44236" y="165793"/>
                </a:lnTo>
                <a:lnTo>
                  <a:pt x="52657" y="177982"/>
                </a:lnTo>
                <a:lnTo>
                  <a:pt x="60941" y="190095"/>
                </a:lnTo>
                <a:lnTo>
                  <a:pt x="82622" y="225212"/>
                </a:lnTo>
                <a:lnTo>
                  <a:pt x="94880" y="268038"/>
                </a:lnTo>
                <a:lnTo>
                  <a:pt x="94039" y="280214"/>
                </a:lnTo>
                <a:lnTo>
                  <a:pt x="85836" y="319267"/>
                </a:lnTo>
                <a:lnTo>
                  <a:pt x="76515" y="343792"/>
                </a:lnTo>
                <a:lnTo>
                  <a:pt x="155632" y="354431"/>
                </a:lnTo>
                <a:lnTo>
                  <a:pt x="171193" y="317304"/>
                </a:lnTo>
                <a:lnTo>
                  <a:pt x="179401" y="278617"/>
                </a:lnTo>
                <a:lnTo>
                  <a:pt x="180063" y="267714"/>
                </a:lnTo>
                <a:lnTo>
                  <a:pt x="179915" y="262331"/>
                </a:lnTo>
                <a:lnTo>
                  <a:pt x="164372" y="219999"/>
                </a:lnTo>
                <a:lnTo>
                  <a:pt x="141566" y="184371"/>
                </a:lnTo>
                <a:lnTo>
                  <a:pt x="124649" y="159983"/>
                </a:lnTo>
                <a:lnTo>
                  <a:pt x="116394" y="147842"/>
                </a:lnTo>
                <a:lnTo>
                  <a:pt x="95324" y="112597"/>
                </a:lnTo>
                <a:lnTo>
                  <a:pt x="84825" y="80819"/>
                </a:lnTo>
                <a:lnTo>
                  <a:pt x="86616" y="68369"/>
                </a:lnTo>
                <a:lnTo>
                  <a:pt x="106366" y="23847"/>
                </a:lnTo>
                <a:lnTo>
                  <a:pt x="118657" y="3157"/>
                </a:lnTo>
                <a:lnTo>
                  <a:pt x="12068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584660" y="1330417"/>
            <a:ext cx="609600" cy="134620"/>
          </a:xfrm>
          <a:custGeom>
            <a:avLst/>
            <a:gdLst/>
            <a:ahLst/>
            <a:cxnLst/>
            <a:rect l="l" t="t" r="r" b="b"/>
            <a:pathLst>
              <a:path w="609600" h="134619">
                <a:moveTo>
                  <a:pt x="11353" y="3606"/>
                </a:moveTo>
                <a:lnTo>
                  <a:pt x="4521" y="6794"/>
                </a:lnTo>
                <a:lnTo>
                  <a:pt x="0" y="19164"/>
                </a:lnTo>
                <a:lnTo>
                  <a:pt x="3174" y="25996"/>
                </a:lnTo>
                <a:lnTo>
                  <a:pt x="299923" y="134480"/>
                </a:lnTo>
                <a:lnTo>
                  <a:pt x="369230" y="109092"/>
                </a:lnTo>
                <a:lnTo>
                  <a:pt x="299910" y="109092"/>
                </a:lnTo>
                <a:lnTo>
                  <a:pt x="11353" y="3606"/>
                </a:lnTo>
                <a:close/>
              </a:path>
              <a:path w="609600" h="134619">
                <a:moveTo>
                  <a:pt x="597738" y="0"/>
                </a:moveTo>
                <a:lnTo>
                  <a:pt x="299910" y="109092"/>
                </a:lnTo>
                <a:lnTo>
                  <a:pt x="369230" y="109092"/>
                </a:lnTo>
                <a:lnTo>
                  <a:pt x="605929" y="22390"/>
                </a:lnTo>
                <a:lnTo>
                  <a:pt x="609104" y="15532"/>
                </a:lnTo>
                <a:lnTo>
                  <a:pt x="604583" y="3174"/>
                </a:lnTo>
                <a:lnTo>
                  <a:pt x="597738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851643" y="142080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79" h="67309">
                <a:moveTo>
                  <a:pt x="28644" y="0"/>
                </a:moveTo>
                <a:lnTo>
                  <a:pt x="16965" y="4186"/>
                </a:lnTo>
                <a:lnTo>
                  <a:pt x="7689" y="12837"/>
                </a:lnTo>
                <a:lnTo>
                  <a:pt x="1729" y="25691"/>
                </a:lnTo>
                <a:lnTo>
                  <a:pt x="0" y="42482"/>
                </a:lnTo>
                <a:lnTo>
                  <a:pt x="5050" y="52935"/>
                </a:lnTo>
                <a:lnTo>
                  <a:pt x="14357" y="61018"/>
                </a:lnTo>
                <a:lnTo>
                  <a:pt x="27934" y="65910"/>
                </a:lnTo>
                <a:lnTo>
                  <a:pt x="45796" y="66791"/>
                </a:lnTo>
                <a:lnTo>
                  <a:pt x="57489" y="59487"/>
                </a:lnTo>
                <a:lnTo>
                  <a:pt x="65414" y="48243"/>
                </a:lnTo>
                <a:lnTo>
                  <a:pt x="68330" y="34305"/>
                </a:lnTo>
                <a:lnTo>
                  <a:pt x="68255" y="32001"/>
                </a:lnTo>
                <a:lnTo>
                  <a:pt x="64823" y="19325"/>
                </a:lnTo>
                <a:lnTo>
                  <a:pt x="56698" y="9090"/>
                </a:lnTo>
                <a:lnTo>
                  <a:pt x="44449" y="2310"/>
                </a:lnTo>
                <a:lnTo>
                  <a:pt x="28644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871281" y="144109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767" y="0"/>
                </a:moveTo>
                <a:lnTo>
                  <a:pt x="6286" y="0"/>
                </a:lnTo>
                <a:lnTo>
                  <a:pt x="0" y="6273"/>
                </a:lnTo>
                <a:lnTo>
                  <a:pt x="0" y="21767"/>
                </a:lnTo>
                <a:lnTo>
                  <a:pt x="6286" y="28041"/>
                </a:lnTo>
                <a:lnTo>
                  <a:pt x="21767" y="28041"/>
                </a:lnTo>
                <a:lnTo>
                  <a:pt x="28041" y="21767"/>
                </a:lnTo>
                <a:lnTo>
                  <a:pt x="28041" y="6273"/>
                </a:lnTo>
                <a:lnTo>
                  <a:pt x="2176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0568105" y="1349329"/>
            <a:ext cx="37465" cy="19050"/>
          </a:xfrm>
          <a:custGeom>
            <a:avLst/>
            <a:gdLst/>
            <a:ahLst/>
            <a:cxnLst/>
            <a:rect l="l" t="t" r="r" b="b"/>
            <a:pathLst>
              <a:path w="37465" h="19050">
                <a:moveTo>
                  <a:pt x="35571" y="0"/>
                </a:moveTo>
                <a:lnTo>
                  <a:pt x="20603" y="3786"/>
                </a:lnTo>
                <a:lnTo>
                  <a:pt x="6660" y="10097"/>
                </a:lnTo>
                <a:lnTo>
                  <a:pt x="0" y="13727"/>
                </a:lnTo>
                <a:lnTo>
                  <a:pt x="2933" y="18705"/>
                </a:lnTo>
                <a:lnTo>
                  <a:pt x="8176" y="15835"/>
                </a:lnTo>
                <a:lnTo>
                  <a:pt x="22185" y="9355"/>
                </a:lnTo>
                <a:lnTo>
                  <a:pt x="36868" y="5739"/>
                </a:lnTo>
                <a:lnTo>
                  <a:pt x="35571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173083" y="1343374"/>
            <a:ext cx="38735" cy="26034"/>
          </a:xfrm>
          <a:custGeom>
            <a:avLst/>
            <a:gdLst/>
            <a:ahLst/>
            <a:cxnLst/>
            <a:rect l="l" t="t" r="r" b="b"/>
            <a:pathLst>
              <a:path w="38734" h="26034">
                <a:moveTo>
                  <a:pt x="0" y="0"/>
                </a:moveTo>
                <a:lnTo>
                  <a:pt x="3797" y="6180"/>
                </a:lnTo>
                <a:lnTo>
                  <a:pt x="18453" y="12461"/>
                </a:lnTo>
                <a:lnTo>
                  <a:pt x="31118" y="21182"/>
                </a:lnTo>
                <a:lnTo>
                  <a:pt x="36626" y="25692"/>
                </a:lnTo>
                <a:lnTo>
                  <a:pt x="38235" y="19472"/>
                </a:lnTo>
                <a:lnTo>
                  <a:pt x="28507" y="12084"/>
                </a:lnTo>
                <a:lnTo>
                  <a:pt x="14509" y="3878"/>
                </a:lnTo>
                <a:lnTo>
                  <a:pt x="0" y="0"/>
                </a:lnTo>
                <a:close/>
              </a:path>
            </a:pathLst>
          </a:custGeom>
          <a:solidFill>
            <a:srgbClr val="F6C77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191905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F7DBA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550236" y="1351197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27749" y="0"/>
                </a:moveTo>
                <a:lnTo>
                  <a:pt x="8013" y="0"/>
                </a:lnTo>
                <a:lnTo>
                  <a:pt x="0" y="8000"/>
                </a:lnTo>
                <a:lnTo>
                  <a:pt x="0" y="27736"/>
                </a:lnTo>
                <a:lnTo>
                  <a:pt x="8013" y="35750"/>
                </a:lnTo>
                <a:lnTo>
                  <a:pt x="27749" y="35750"/>
                </a:lnTo>
                <a:lnTo>
                  <a:pt x="35750" y="27736"/>
                </a:lnTo>
                <a:lnTo>
                  <a:pt x="35750" y="8000"/>
                </a:lnTo>
                <a:lnTo>
                  <a:pt x="27749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86058" y="1653801"/>
            <a:ext cx="67310" cy="56515"/>
          </a:xfrm>
          <a:custGeom>
            <a:avLst/>
            <a:gdLst/>
            <a:ahLst/>
            <a:cxnLst/>
            <a:rect l="l" t="t" r="r" b="b"/>
            <a:pathLst>
              <a:path w="67309" h="56514">
                <a:moveTo>
                  <a:pt x="61849" y="0"/>
                </a:moveTo>
                <a:lnTo>
                  <a:pt x="42809" y="4772"/>
                </a:lnTo>
                <a:lnTo>
                  <a:pt x="42035" y="16926"/>
                </a:lnTo>
                <a:lnTo>
                  <a:pt x="38366" y="30899"/>
                </a:lnTo>
                <a:lnTo>
                  <a:pt x="35890" y="33591"/>
                </a:lnTo>
                <a:lnTo>
                  <a:pt x="33032" y="36283"/>
                </a:lnTo>
                <a:lnTo>
                  <a:pt x="29070" y="38671"/>
                </a:lnTo>
                <a:lnTo>
                  <a:pt x="25958" y="40627"/>
                </a:lnTo>
                <a:lnTo>
                  <a:pt x="0" y="55968"/>
                </a:lnTo>
                <a:lnTo>
                  <a:pt x="60223" y="55029"/>
                </a:lnTo>
                <a:lnTo>
                  <a:pt x="62738" y="54013"/>
                </a:lnTo>
                <a:lnTo>
                  <a:pt x="67144" y="45910"/>
                </a:lnTo>
                <a:lnTo>
                  <a:pt x="62331" y="37058"/>
                </a:lnTo>
                <a:lnTo>
                  <a:pt x="60630" y="28099"/>
                </a:lnTo>
                <a:lnTo>
                  <a:pt x="60420" y="19437"/>
                </a:lnTo>
                <a:lnTo>
                  <a:pt x="6184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181281" y="1318208"/>
            <a:ext cx="80343" cy="3453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182946" y="1690535"/>
            <a:ext cx="69570" cy="1929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23927" y="975239"/>
            <a:ext cx="59690" cy="190500"/>
          </a:xfrm>
          <a:custGeom>
            <a:avLst/>
            <a:gdLst/>
            <a:ahLst/>
            <a:cxnLst/>
            <a:rect l="l" t="t" r="r" b="b"/>
            <a:pathLst>
              <a:path w="59690" h="190500">
                <a:moveTo>
                  <a:pt x="19559" y="0"/>
                </a:moveTo>
                <a:lnTo>
                  <a:pt x="0" y="19162"/>
                </a:lnTo>
                <a:lnTo>
                  <a:pt x="461" y="32533"/>
                </a:lnTo>
                <a:lnTo>
                  <a:pt x="3796" y="83600"/>
                </a:lnTo>
                <a:lnTo>
                  <a:pt x="8467" y="122349"/>
                </a:lnTo>
                <a:lnTo>
                  <a:pt x="24238" y="168719"/>
                </a:lnTo>
                <a:lnTo>
                  <a:pt x="33141" y="190398"/>
                </a:lnTo>
                <a:lnTo>
                  <a:pt x="59526" y="172097"/>
                </a:lnTo>
                <a:lnTo>
                  <a:pt x="48857" y="151487"/>
                </a:lnTo>
                <a:lnTo>
                  <a:pt x="42449" y="138583"/>
                </a:lnTo>
                <a:lnTo>
                  <a:pt x="32450" y="99461"/>
                </a:lnTo>
                <a:lnTo>
                  <a:pt x="25051" y="51373"/>
                </a:lnTo>
                <a:lnTo>
                  <a:pt x="22247" y="28413"/>
                </a:lnTo>
                <a:lnTo>
                  <a:pt x="28900" y="17223"/>
                </a:lnTo>
                <a:lnTo>
                  <a:pt x="37686" y="7372"/>
                </a:lnTo>
                <a:lnTo>
                  <a:pt x="36336" y="12"/>
                </a:lnTo>
                <a:lnTo>
                  <a:pt x="19559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45140" y="1416025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33337" y="0"/>
                </a:moveTo>
                <a:lnTo>
                  <a:pt x="24815" y="3505"/>
                </a:lnTo>
                <a:lnTo>
                  <a:pt x="22974" y="13411"/>
                </a:lnTo>
                <a:lnTo>
                  <a:pt x="18702" y="21370"/>
                </a:lnTo>
                <a:lnTo>
                  <a:pt x="13412" y="28245"/>
                </a:lnTo>
                <a:lnTo>
                  <a:pt x="0" y="42494"/>
                </a:lnTo>
                <a:lnTo>
                  <a:pt x="17792" y="50784"/>
                </a:lnTo>
                <a:lnTo>
                  <a:pt x="76261" y="32461"/>
                </a:lnTo>
                <a:lnTo>
                  <a:pt x="35928" y="800"/>
                </a:lnTo>
                <a:lnTo>
                  <a:pt x="33337" y="0"/>
                </a:lnTo>
                <a:close/>
              </a:path>
              <a:path w="83820" h="50800">
                <a:moveTo>
                  <a:pt x="76261" y="32461"/>
                </a:moveTo>
                <a:lnTo>
                  <a:pt x="45237" y="32461"/>
                </a:lnTo>
                <a:lnTo>
                  <a:pt x="49822" y="33121"/>
                </a:lnTo>
                <a:lnTo>
                  <a:pt x="53467" y="33566"/>
                </a:lnTo>
                <a:lnTo>
                  <a:pt x="68503" y="37198"/>
                </a:lnTo>
                <a:lnTo>
                  <a:pt x="72313" y="37769"/>
                </a:lnTo>
                <a:lnTo>
                  <a:pt x="80454" y="38227"/>
                </a:lnTo>
                <a:lnTo>
                  <a:pt x="83299" y="37985"/>
                </a:lnTo>
                <a:lnTo>
                  <a:pt x="76261" y="32461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367617" y="1415681"/>
            <a:ext cx="62623" cy="4183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93351" y="1085955"/>
            <a:ext cx="173355" cy="164465"/>
          </a:xfrm>
          <a:custGeom>
            <a:avLst/>
            <a:gdLst/>
            <a:ahLst/>
            <a:cxnLst/>
            <a:rect l="l" t="t" r="r" b="b"/>
            <a:pathLst>
              <a:path w="173354" h="164465">
                <a:moveTo>
                  <a:pt x="172843" y="157919"/>
                </a:moveTo>
                <a:lnTo>
                  <a:pt x="130497" y="157919"/>
                </a:lnTo>
                <a:lnTo>
                  <a:pt x="131717" y="158135"/>
                </a:lnTo>
                <a:lnTo>
                  <a:pt x="133178" y="159229"/>
                </a:lnTo>
                <a:lnTo>
                  <a:pt x="138310" y="161645"/>
                </a:lnTo>
                <a:lnTo>
                  <a:pt x="146280" y="163852"/>
                </a:lnTo>
                <a:lnTo>
                  <a:pt x="156253" y="164322"/>
                </a:lnTo>
                <a:lnTo>
                  <a:pt x="167394" y="161524"/>
                </a:lnTo>
                <a:lnTo>
                  <a:pt x="172843" y="157919"/>
                </a:lnTo>
                <a:close/>
              </a:path>
              <a:path w="173354" h="164465">
                <a:moveTo>
                  <a:pt x="52212" y="0"/>
                </a:moveTo>
                <a:lnTo>
                  <a:pt x="14957" y="11244"/>
                </a:lnTo>
                <a:lnTo>
                  <a:pt x="0" y="57251"/>
                </a:lnTo>
                <a:lnTo>
                  <a:pt x="1163" y="69891"/>
                </a:lnTo>
                <a:lnTo>
                  <a:pt x="4845" y="81168"/>
                </a:lnTo>
                <a:lnTo>
                  <a:pt x="11209" y="90535"/>
                </a:lnTo>
                <a:lnTo>
                  <a:pt x="13473" y="103987"/>
                </a:lnTo>
                <a:lnTo>
                  <a:pt x="38707" y="133164"/>
                </a:lnTo>
                <a:lnTo>
                  <a:pt x="65619" y="138241"/>
                </a:lnTo>
                <a:lnTo>
                  <a:pt x="74673" y="147545"/>
                </a:lnTo>
                <a:lnTo>
                  <a:pt x="85252" y="154734"/>
                </a:lnTo>
                <a:lnTo>
                  <a:pt x="96862" y="159443"/>
                </a:lnTo>
                <a:lnTo>
                  <a:pt x="109011" y="161307"/>
                </a:lnTo>
                <a:lnTo>
                  <a:pt x="123411" y="159608"/>
                </a:lnTo>
                <a:lnTo>
                  <a:pt x="130497" y="157919"/>
                </a:lnTo>
                <a:lnTo>
                  <a:pt x="172843" y="157919"/>
                </a:lnTo>
                <a:lnTo>
                  <a:pt x="195917" y="127170"/>
                </a:lnTo>
                <a:lnTo>
                  <a:pt x="199911" y="101841"/>
                </a:lnTo>
                <a:lnTo>
                  <a:pt x="198274" y="89967"/>
                </a:lnTo>
                <a:lnTo>
                  <a:pt x="172620" y="54927"/>
                </a:lnTo>
                <a:lnTo>
                  <a:pt x="152189" y="49219"/>
                </a:lnTo>
                <a:lnTo>
                  <a:pt x="145203" y="38108"/>
                </a:lnTo>
                <a:lnTo>
                  <a:pt x="136155" y="29270"/>
                </a:lnTo>
                <a:lnTo>
                  <a:pt x="125533" y="22999"/>
                </a:lnTo>
                <a:lnTo>
                  <a:pt x="113825" y="19588"/>
                </a:lnTo>
                <a:lnTo>
                  <a:pt x="101518" y="19328"/>
                </a:lnTo>
                <a:lnTo>
                  <a:pt x="89525" y="11542"/>
                </a:lnTo>
                <a:lnTo>
                  <a:pt x="78139" y="5279"/>
                </a:lnTo>
                <a:lnTo>
                  <a:pt x="67027" y="1047"/>
                </a:lnTo>
                <a:lnTo>
                  <a:pt x="52212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93398" y="1312811"/>
            <a:ext cx="186258" cy="23422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284652" y="1160787"/>
            <a:ext cx="233679" cy="53340"/>
          </a:xfrm>
          <a:custGeom>
            <a:avLst/>
            <a:gdLst/>
            <a:ahLst/>
            <a:cxnLst/>
            <a:rect l="l" t="t" r="r" b="b"/>
            <a:pathLst>
              <a:path w="233679" h="53340">
                <a:moveTo>
                  <a:pt x="104233" y="19106"/>
                </a:moveTo>
                <a:lnTo>
                  <a:pt x="92795" y="19443"/>
                </a:lnTo>
                <a:lnTo>
                  <a:pt x="87168" y="19726"/>
                </a:lnTo>
                <a:lnTo>
                  <a:pt x="81192" y="19932"/>
                </a:lnTo>
                <a:lnTo>
                  <a:pt x="73552" y="20074"/>
                </a:lnTo>
                <a:lnTo>
                  <a:pt x="0" y="20307"/>
                </a:lnTo>
                <a:lnTo>
                  <a:pt x="3179" y="52739"/>
                </a:lnTo>
                <a:lnTo>
                  <a:pt x="52675" y="49947"/>
                </a:lnTo>
                <a:lnTo>
                  <a:pt x="94530" y="46669"/>
                </a:lnTo>
                <a:lnTo>
                  <a:pt x="154393" y="39997"/>
                </a:lnTo>
                <a:lnTo>
                  <a:pt x="179798" y="35949"/>
                </a:lnTo>
                <a:lnTo>
                  <a:pt x="210291" y="35949"/>
                </a:lnTo>
                <a:lnTo>
                  <a:pt x="210058" y="35839"/>
                </a:lnTo>
                <a:lnTo>
                  <a:pt x="209867" y="30048"/>
                </a:lnTo>
                <a:lnTo>
                  <a:pt x="225088" y="30048"/>
                </a:lnTo>
                <a:lnTo>
                  <a:pt x="219126" y="27549"/>
                </a:lnTo>
                <a:lnTo>
                  <a:pt x="211552" y="23910"/>
                </a:lnTo>
                <a:lnTo>
                  <a:pt x="224863" y="23281"/>
                </a:lnTo>
                <a:lnTo>
                  <a:pt x="233298" y="20125"/>
                </a:lnTo>
                <a:lnTo>
                  <a:pt x="228442" y="19643"/>
                </a:lnTo>
                <a:lnTo>
                  <a:pt x="173908" y="19643"/>
                </a:lnTo>
                <a:lnTo>
                  <a:pt x="136144" y="19167"/>
                </a:lnTo>
                <a:lnTo>
                  <a:pt x="104233" y="19106"/>
                </a:lnTo>
                <a:close/>
              </a:path>
              <a:path w="233679" h="53340">
                <a:moveTo>
                  <a:pt x="210291" y="35949"/>
                </a:moveTo>
                <a:lnTo>
                  <a:pt x="179798" y="35949"/>
                </a:lnTo>
                <a:lnTo>
                  <a:pt x="192744" y="35954"/>
                </a:lnTo>
                <a:lnTo>
                  <a:pt x="203238" y="37541"/>
                </a:lnTo>
                <a:lnTo>
                  <a:pt x="211353" y="37655"/>
                </a:lnTo>
                <a:lnTo>
                  <a:pt x="220599" y="47040"/>
                </a:lnTo>
                <a:lnTo>
                  <a:pt x="224028" y="42430"/>
                </a:lnTo>
                <a:lnTo>
                  <a:pt x="210291" y="35949"/>
                </a:lnTo>
                <a:close/>
              </a:path>
              <a:path w="233679" h="53340">
                <a:moveTo>
                  <a:pt x="225088" y="30048"/>
                </a:moveTo>
                <a:lnTo>
                  <a:pt x="209867" y="30048"/>
                </a:lnTo>
                <a:lnTo>
                  <a:pt x="229031" y="35725"/>
                </a:lnTo>
                <a:lnTo>
                  <a:pt x="230091" y="32144"/>
                </a:lnTo>
                <a:lnTo>
                  <a:pt x="225088" y="30048"/>
                </a:lnTo>
                <a:close/>
              </a:path>
              <a:path w="233679" h="53340">
                <a:moveTo>
                  <a:pt x="190580" y="0"/>
                </a:moveTo>
                <a:lnTo>
                  <a:pt x="181100" y="12388"/>
                </a:lnTo>
                <a:lnTo>
                  <a:pt x="173908" y="19643"/>
                </a:lnTo>
                <a:lnTo>
                  <a:pt x="228442" y="19643"/>
                </a:lnTo>
                <a:lnTo>
                  <a:pt x="219785" y="18783"/>
                </a:lnTo>
                <a:lnTo>
                  <a:pt x="209029" y="17983"/>
                </a:lnTo>
                <a:lnTo>
                  <a:pt x="209003" y="15455"/>
                </a:lnTo>
                <a:lnTo>
                  <a:pt x="231047" y="15455"/>
                </a:lnTo>
                <a:lnTo>
                  <a:pt x="230463" y="11701"/>
                </a:lnTo>
                <a:lnTo>
                  <a:pt x="200692" y="11701"/>
                </a:lnTo>
                <a:lnTo>
                  <a:pt x="190525" y="10612"/>
                </a:lnTo>
                <a:lnTo>
                  <a:pt x="192995" y="3405"/>
                </a:lnTo>
                <a:lnTo>
                  <a:pt x="190580" y="0"/>
                </a:lnTo>
                <a:close/>
              </a:path>
              <a:path w="233679" h="53340">
                <a:moveTo>
                  <a:pt x="231047" y="15455"/>
                </a:moveTo>
                <a:lnTo>
                  <a:pt x="209003" y="15455"/>
                </a:lnTo>
                <a:lnTo>
                  <a:pt x="231152" y="16128"/>
                </a:lnTo>
                <a:lnTo>
                  <a:pt x="231047" y="15455"/>
                </a:lnTo>
                <a:close/>
              </a:path>
              <a:path w="233679" h="53340">
                <a:moveTo>
                  <a:pt x="230224" y="10160"/>
                </a:moveTo>
                <a:lnTo>
                  <a:pt x="217324" y="10686"/>
                </a:lnTo>
                <a:lnTo>
                  <a:pt x="200692" y="11701"/>
                </a:lnTo>
                <a:lnTo>
                  <a:pt x="230463" y="11701"/>
                </a:lnTo>
                <a:lnTo>
                  <a:pt x="230224" y="1016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156612" y="1136898"/>
            <a:ext cx="109855" cy="204470"/>
          </a:xfrm>
          <a:custGeom>
            <a:avLst/>
            <a:gdLst/>
            <a:ahLst/>
            <a:cxnLst/>
            <a:rect l="l" t="t" r="r" b="b"/>
            <a:pathLst>
              <a:path w="109854" h="204469">
                <a:moveTo>
                  <a:pt x="21099" y="0"/>
                </a:moveTo>
                <a:lnTo>
                  <a:pt x="13223" y="2100"/>
                </a:lnTo>
                <a:lnTo>
                  <a:pt x="7527" y="11618"/>
                </a:lnTo>
                <a:lnTo>
                  <a:pt x="0" y="33985"/>
                </a:lnTo>
                <a:lnTo>
                  <a:pt x="4135" y="46958"/>
                </a:lnTo>
                <a:lnTo>
                  <a:pt x="8436" y="61647"/>
                </a:lnTo>
                <a:lnTo>
                  <a:pt x="11961" y="74490"/>
                </a:lnTo>
                <a:lnTo>
                  <a:pt x="10362" y="84721"/>
                </a:lnTo>
                <a:lnTo>
                  <a:pt x="10063" y="100443"/>
                </a:lnTo>
                <a:lnTo>
                  <a:pt x="16030" y="145164"/>
                </a:lnTo>
                <a:lnTo>
                  <a:pt x="25086" y="188282"/>
                </a:lnTo>
                <a:lnTo>
                  <a:pt x="31536" y="203945"/>
                </a:lnTo>
                <a:lnTo>
                  <a:pt x="42603" y="202971"/>
                </a:lnTo>
                <a:lnTo>
                  <a:pt x="86645" y="191530"/>
                </a:lnTo>
                <a:lnTo>
                  <a:pt x="98185" y="184315"/>
                </a:lnTo>
                <a:lnTo>
                  <a:pt x="94560" y="179478"/>
                </a:lnTo>
                <a:lnTo>
                  <a:pt x="91604" y="172917"/>
                </a:lnTo>
                <a:lnTo>
                  <a:pt x="89676" y="164544"/>
                </a:lnTo>
                <a:lnTo>
                  <a:pt x="89136" y="154273"/>
                </a:lnTo>
                <a:lnTo>
                  <a:pt x="90345" y="142013"/>
                </a:lnTo>
                <a:lnTo>
                  <a:pt x="93663" y="127678"/>
                </a:lnTo>
                <a:lnTo>
                  <a:pt x="99451" y="111179"/>
                </a:lnTo>
                <a:lnTo>
                  <a:pt x="108069" y="92429"/>
                </a:lnTo>
                <a:lnTo>
                  <a:pt x="109495" y="40194"/>
                </a:lnTo>
                <a:lnTo>
                  <a:pt x="54701" y="40181"/>
                </a:lnTo>
                <a:lnTo>
                  <a:pt x="32322" y="19594"/>
                </a:lnTo>
                <a:lnTo>
                  <a:pt x="21099" y="0"/>
                </a:lnTo>
                <a:close/>
              </a:path>
              <a:path w="109854" h="204469">
                <a:moveTo>
                  <a:pt x="109531" y="38877"/>
                </a:moveTo>
                <a:lnTo>
                  <a:pt x="56406" y="40181"/>
                </a:lnTo>
                <a:lnTo>
                  <a:pt x="54729" y="40194"/>
                </a:lnTo>
                <a:lnTo>
                  <a:pt x="109495" y="40194"/>
                </a:lnTo>
                <a:lnTo>
                  <a:pt x="109531" y="38877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1249455" y="1175694"/>
            <a:ext cx="62865" cy="54610"/>
          </a:xfrm>
          <a:custGeom>
            <a:avLst/>
            <a:gdLst/>
            <a:ahLst/>
            <a:cxnLst/>
            <a:rect l="l" t="t" r="r" b="b"/>
            <a:pathLst>
              <a:path w="62865" h="54609">
                <a:moveTo>
                  <a:pt x="26515" y="0"/>
                </a:moveTo>
                <a:lnTo>
                  <a:pt x="9940" y="516"/>
                </a:lnTo>
                <a:lnTo>
                  <a:pt x="0" y="2060"/>
                </a:lnTo>
                <a:lnTo>
                  <a:pt x="14946" y="54355"/>
                </a:lnTo>
                <a:lnTo>
                  <a:pt x="14950" y="52055"/>
                </a:lnTo>
                <a:lnTo>
                  <a:pt x="19769" y="49806"/>
                </a:lnTo>
                <a:lnTo>
                  <a:pt x="33732" y="46272"/>
                </a:lnTo>
                <a:lnTo>
                  <a:pt x="61166" y="40122"/>
                </a:lnTo>
                <a:lnTo>
                  <a:pt x="62673" y="33765"/>
                </a:lnTo>
                <a:lnTo>
                  <a:pt x="60901" y="22336"/>
                </a:lnTo>
                <a:lnTo>
                  <a:pt x="55433" y="338"/>
                </a:lnTo>
                <a:lnTo>
                  <a:pt x="43691" y="83"/>
                </a:lnTo>
                <a:lnTo>
                  <a:pt x="26515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203789" y="1145729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20" h="63500">
                <a:moveTo>
                  <a:pt x="9581" y="0"/>
                </a:moveTo>
                <a:lnTo>
                  <a:pt x="8855" y="10561"/>
                </a:lnTo>
                <a:lnTo>
                  <a:pt x="7384" y="27020"/>
                </a:lnTo>
                <a:lnTo>
                  <a:pt x="5340" y="41071"/>
                </a:lnTo>
                <a:lnTo>
                  <a:pt x="1118" y="50853"/>
                </a:lnTo>
                <a:lnTo>
                  <a:pt x="0" y="59793"/>
                </a:lnTo>
                <a:lnTo>
                  <a:pt x="8875" y="63507"/>
                </a:lnTo>
                <a:lnTo>
                  <a:pt x="22258" y="57577"/>
                </a:lnTo>
                <a:lnTo>
                  <a:pt x="30225" y="46244"/>
                </a:lnTo>
                <a:lnTo>
                  <a:pt x="32299" y="35110"/>
                </a:lnTo>
                <a:lnTo>
                  <a:pt x="31796" y="26526"/>
                </a:lnTo>
                <a:lnTo>
                  <a:pt x="32450" y="9458"/>
                </a:lnTo>
                <a:lnTo>
                  <a:pt x="958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212414" y="1144950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1003" y="0"/>
                </a:moveTo>
                <a:lnTo>
                  <a:pt x="584" y="7124"/>
                </a:lnTo>
                <a:lnTo>
                  <a:pt x="0" y="15405"/>
                </a:lnTo>
                <a:lnTo>
                  <a:pt x="9276" y="21878"/>
                </a:lnTo>
                <a:lnTo>
                  <a:pt x="21655" y="21773"/>
                </a:lnTo>
                <a:lnTo>
                  <a:pt x="23596" y="15214"/>
                </a:lnTo>
                <a:lnTo>
                  <a:pt x="23825" y="10236"/>
                </a:lnTo>
                <a:lnTo>
                  <a:pt x="1003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205681" y="1097468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5">
                <a:moveTo>
                  <a:pt x="24886" y="0"/>
                </a:moveTo>
                <a:lnTo>
                  <a:pt x="12854" y="3617"/>
                </a:lnTo>
                <a:lnTo>
                  <a:pt x="5425" y="12522"/>
                </a:lnTo>
                <a:lnTo>
                  <a:pt x="1505" y="24527"/>
                </a:lnTo>
                <a:lnTo>
                  <a:pt x="0" y="37441"/>
                </a:lnTo>
                <a:lnTo>
                  <a:pt x="1576" y="47451"/>
                </a:lnTo>
                <a:lnTo>
                  <a:pt x="6413" y="56045"/>
                </a:lnTo>
                <a:lnTo>
                  <a:pt x="14349" y="61670"/>
                </a:lnTo>
                <a:lnTo>
                  <a:pt x="25224" y="62771"/>
                </a:lnTo>
                <a:lnTo>
                  <a:pt x="38879" y="57795"/>
                </a:lnTo>
                <a:lnTo>
                  <a:pt x="47246" y="46726"/>
                </a:lnTo>
                <a:lnTo>
                  <a:pt x="50438" y="33992"/>
                </a:lnTo>
                <a:lnTo>
                  <a:pt x="49857" y="21983"/>
                </a:lnTo>
                <a:lnTo>
                  <a:pt x="46905" y="13087"/>
                </a:lnTo>
                <a:lnTo>
                  <a:pt x="41520" y="3512"/>
                </a:lnTo>
                <a:lnTo>
                  <a:pt x="31957" y="654"/>
                </a:lnTo>
                <a:lnTo>
                  <a:pt x="24886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200172" y="1117760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80">
                <a:moveTo>
                  <a:pt x="5918" y="0"/>
                </a:moveTo>
                <a:lnTo>
                  <a:pt x="901" y="1625"/>
                </a:lnTo>
                <a:lnTo>
                  <a:pt x="0" y="5778"/>
                </a:lnTo>
                <a:lnTo>
                  <a:pt x="2794" y="14389"/>
                </a:lnTo>
                <a:lnTo>
                  <a:pt x="5956" y="17221"/>
                </a:lnTo>
                <a:lnTo>
                  <a:pt x="10985" y="15595"/>
                </a:lnTo>
                <a:lnTo>
                  <a:pt x="11887" y="11442"/>
                </a:lnTo>
                <a:lnTo>
                  <a:pt x="9080" y="2832"/>
                </a:lnTo>
                <a:lnTo>
                  <a:pt x="5918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234759" y="1097352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30">
                <a:moveTo>
                  <a:pt x="31479" y="34992"/>
                </a:moveTo>
                <a:lnTo>
                  <a:pt x="30797" y="49110"/>
                </a:lnTo>
                <a:lnTo>
                  <a:pt x="31927" y="35128"/>
                </a:lnTo>
                <a:lnTo>
                  <a:pt x="31479" y="34992"/>
                </a:lnTo>
                <a:close/>
              </a:path>
              <a:path w="32384" h="49530">
                <a:moveTo>
                  <a:pt x="0" y="0"/>
                </a:moveTo>
                <a:lnTo>
                  <a:pt x="7740" y="20224"/>
                </a:lnTo>
                <a:lnTo>
                  <a:pt x="13206" y="28511"/>
                </a:lnTo>
                <a:lnTo>
                  <a:pt x="21036" y="31841"/>
                </a:lnTo>
                <a:lnTo>
                  <a:pt x="31479" y="34992"/>
                </a:lnTo>
                <a:lnTo>
                  <a:pt x="31837" y="27565"/>
                </a:lnTo>
                <a:lnTo>
                  <a:pt x="284" y="17"/>
                </a:lnTo>
                <a:lnTo>
                  <a:pt x="0" y="0"/>
                </a:lnTo>
                <a:close/>
              </a:path>
            </a:pathLst>
          </a:custGeom>
          <a:solidFill>
            <a:srgbClr val="4138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249483" y="1127691"/>
            <a:ext cx="14604" cy="18415"/>
          </a:xfrm>
          <a:custGeom>
            <a:avLst/>
            <a:gdLst/>
            <a:ahLst/>
            <a:cxnLst/>
            <a:rect l="l" t="t" r="r" b="b"/>
            <a:pathLst>
              <a:path w="14604" h="18415">
                <a:moveTo>
                  <a:pt x="7327" y="0"/>
                </a:moveTo>
                <a:lnTo>
                  <a:pt x="3492" y="2616"/>
                </a:lnTo>
                <a:lnTo>
                  <a:pt x="0" y="11455"/>
                </a:lnTo>
                <a:lnTo>
                  <a:pt x="1016" y="15989"/>
                </a:lnTo>
                <a:lnTo>
                  <a:pt x="6985" y="18351"/>
                </a:lnTo>
                <a:lnTo>
                  <a:pt x="10820" y="15722"/>
                </a:lnTo>
                <a:lnTo>
                  <a:pt x="14312" y="6883"/>
                </a:lnTo>
                <a:lnTo>
                  <a:pt x="13296" y="2349"/>
                </a:lnTo>
                <a:lnTo>
                  <a:pt x="7327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1121760" y="980497"/>
            <a:ext cx="36830" cy="8255"/>
          </a:xfrm>
          <a:custGeom>
            <a:avLst/>
            <a:gdLst/>
            <a:ahLst/>
            <a:cxnLst/>
            <a:rect l="l" t="t" r="r" b="b"/>
            <a:pathLst>
              <a:path w="36829" h="8255">
                <a:moveTo>
                  <a:pt x="36741" y="0"/>
                </a:moveTo>
                <a:lnTo>
                  <a:pt x="0" y="7213"/>
                </a:lnTo>
                <a:lnTo>
                  <a:pt x="20479" y="8092"/>
                </a:lnTo>
                <a:lnTo>
                  <a:pt x="25841" y="8229"/>
                </a:lnTo>
                <a:lnTo>
                  <a:pt x="28790" y="8229"/>
                </a:lnTo>
                <a:lnTo>
                  <a:pt x="36741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055446" y="828592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4" h="159384">
                <a:moveTo>
                  <a:pt x="77480" y="0"/>
                </a:moveTo>
                <a:lnTo>
                  <a:pt x="31231" y="15395"/>
                </a:lnTo>
                <a:lnTo>
                  <a:pt x="4342" y="51385"/>
                </a:lnTo>
                <a:lnTo>
                  <a:pt x="0" y="73703"/>
                </a:lnTo>
                <a:lnTo>
                  <a:pt x="297" y="85478"/>
                </a:lnTo>
                <a:lnTo>
                  <a:pt x="19226" y="133589"/>
                </a:lnTo>
                <a:lnTo>
                  <a:pt x="58656" y="157193"/>
                </a:lnTo>
                <a:lnTo>
                  <a:pt x="81910" y="159353"/>
                </a:lnTo>
                <a:lnTo>
                  <a:pt x="93850" y="157860"/>
                </a:lnTo>
                <a:lnTo>
                  <a:pt x="128965" y="142530"/>
                </a:lnTo>
                <a:lnTo>
                  <a:pt x="155650" y="102988"/>
                </a:lnTo>
                <a:lnTo>
                  <a:pt x="159039" y="79617"/>
                </a:lnTo>
                <a:lnTo>
                  <a:pt x="158119" y="67748"/>
                </a:lnTo>
                <a:lnTo>
                  <a:pt x="140309" y="28433"/>
                </a:lnTo>
                <a:lnTo>
                  <a:pt x="100800" y="2928"/>
                </a:lnTo>
                <a:lnTo>
                  <a:pt x="77480" y="0"/>
                </a:lnTo>
                <a:close/>
              </a:path>
            </a:pathLst>
          </a:custGeom>
          <a:solidFill>
            <a:srgbClr val="D37F37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1067739" y="841679"/>
            <a:ext cx="133985" cy="133350"/>
          </a:xfrm>
          <a:custGeom>
            <a:avLst/>
            <a:gdLst/>
            <a:ahLst/>
            <a:cxnLst/>
            <a:rect l="l" t="t" r="r" b="b"/>
            <a:pathLst>
              <a:path w="133984" h="133350">
                <a:moveTo>
                  <a:pt x="61146" y="0"/>
                </a:moveTo>
                <a:lnTo>
                  <a:pt x="17639" y="20611"/>
                </a:lnTo>
                <a:lnTo>
                  <a:pt x="0" y="62348"/>
                </a:lnTo>
                <a:lnTo>
                  <a:pt x="456" y="74200"/>
                </a:lnTo>
                <a:lnTo>
                  <a:pt x="14583" y="109626"/>
                </a:lnTo>
                <a:lnTo>
                  <a:pt x="52726" y="131940"/>
                </a:lnTo>
                <a:lnTo>
                  <a:pt x="64124" y="132934"/>
                </a:lnTo>
                <a:lnTo>
                  <a:pt x="76012" y="131935"/>
                </a:lnTo>
                <a:lnTo>
                  <a:pt x="112312" y="116185"/>
                </a:lnTo>
                <a:lnTo>
                  <a:pt x="133430" y="74179"/>
                </a:lnTo>
                <a:lnTo>
                  <a:pt x="133688" y="62325"/>
                </a:lnTo>
                <a:lnTo>
                  <a:pt x="131845" y="50535"/>
                </a:lnTo>
                <a:lnTo>
                  <a:pt x="105775" y="12169"/>
                </a:lnTo>
                <a:lnTo>
                  <a:pt x="61146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06992" y="859534"/>
            <a:ext cx="49530" cy="96520"/>
          </a:xfrm>
          <a:custGeom>
            <a:avLst/>
            <a:gdLst/>
            <a:ahLst/>
            <a:cxnLst/>
            <a:rect l="l" t="t" r="r" b="b"/>
            <a:pathLst>
              <a:path w="49529" h="96519">
                <a:moveTo>
                  <a:pt x="48962" y="85483"/>
                </a:moveTo>
                <a:lnTo>
                  <a:pt x="32118" y="85483"/>
                </a:lnTo>
                <a:lnTo>
                  <a:pt x="35052" y="96329"/>
                </a:lnTo>
                <a:lnTo>
                  <a:pt x="46241" y="93306"/>
                </a:lnTo>
                <a:lnTo>
                  <a:pt x="48962" y="85483"/>
                </a:lnTo>
                <a:close/>
              </a:path>
              <a:path w="49529" h="96519">
                <a:moveTo>
                  <a:pt x="14580" y="72402"/>
                </a:moveTo>
                <a:lnTo>
                  <a:pt x="11252" y="75603"/>
                </a:lnTo>
                <a:lnTo>
                  <a:pt x="11354" y="83616"/>
                </a:lnTo>
                <a:lnTo>
                  <a:pt x="14199" y="86550"/>
                </a:lnTo>
                <a:lnTo>
                  <a:pt x="22098" y="86969"/>
                </a:lnTo>
                <a:lnTo>
                  <a:pt x="27153" y="86588"/>
                </a:lnTo>
                <a:lnTo>
                  <a:pt x="32118" y="85483"/>
                </a:lnTo>
                <a:lnTo>
                  <a:pt x="48962" y="85483"/>
                </a:lnTo>
                <a:lnTo>
                  <a:pt x="52766" y="74549"/>
                </a:lnTo>
                <a:lnTo>
                  <a:pt x="53502" y="72910"/>
                </a:lnTo>
                <a:lnTo>
                  <a:pt x="22581" y="72910"/>
                </a:lnTo>
                <a:lnTo>
                  <a:pt x="14580" y="72402"/>
                </a:lnTo>
                <a:close/>
              </a:path>
              <a:path w="49529" h="96519">
                <a:moveTo>
                  <a:pt x="21628" y="0"/>
                </a:moveTo>
                <a:lnTo>
                  <a:pt x="10427" y="3022"/>
                </a:lnTo>
                <a:lnTo>
                  <a:pt x="4504" y="20495"/>
                </a:lnTo>
                <a:lnTo>
                  <a:pt x="0" y="30697"/>
                </a:lnTo>
                <a:lnTo>
                  <a:pt x="1570" y="44243"/>
                </a:lnTo>
                <a:lnTo>
                  <a:pt x="11101" y="51975"/>
                </a:lnTo>
                <a:lnTo>
                  <a:pt x="25768" y="54737"/>
                </a:lnTo>
                <a:lnTo>
                  <a:pt x="34989" y="55308"/>
                </a:lnTo>
                <a:lnTo>
                  <a:pt x="39383" y="57061"/>
                </a:lnTo>
                <a:lnTo>
                  <a:pt x="41796" y="65963"/>
                </a:lnTo>
                <a:lnTo>
                  <a:pt x="38011" y="69672"/>
                </a:lnTo>
                <a:lnTo>
                  <a:pt x="27038" y="72644"/>
                </a:lnTo>
                <a:lnTo>
                  <a:pt x="22581" y="72910"/>
                </a:lnTo>
                <a:lnTo>
                  <a:pt x="53502" y="72910"/>
                </a:lnTo>
                <a:lnTo>
                  <a:pt x="57448" y="64133"/>
                </a:lnTo>
                <a:lnTo>
                  <a:pt x="56231" y="50953"/>
                </a:lnTo>
                <a:lnTo>
                  <a:pt x="48005" y="42452"/>
                </a:lnTo>
                <a:lnTo>
                  <a:pt x="32868" y="38849"/>
                </a:lnTo>
                <a:lnTo>
                  <a:pt x="22174" y="37820"/>
                </a:lnTo>
                <a:lnTo>
                  <a:pt x="17526" y="36512"/>
                </a:lnTo>
                <a:lnTo>
                  <a:pt x="15647" y="29540"/>
                </a:lnTo>
                <a:lnTo>
                  <a:pt x="17171" y="25704"/>
                </a:lnTo>
                <a:lnTo>
                  <a:pt x="28626" y="22606"/>
                </a:lnTo>
                <a:lnTo>
                  <a:pt x="32106" y="22339"/>
                </a:lnTo>
                <a:lnTo>
                  <a:pt x="39028" y="22339"/>
                </a:lnTo>
                <a:lnTo>
                  <a:pt x="42037" y="19342"/>
                </a:lnTo>
                <a:lnTo>
                  <a:pt x="41936" y="11734"/>
                </a:lnTo>
                <a:lnTo>
                  <a:pt x="40239" y="10045"/>
                </a:lnTo>
                <a:lnTo>
                  <a:pt x="24333" y="10045"/>
                </a:lnTo>
                <a:lnTo>
                  <a:pt x="21628" y="0"/>
                </a:lnTo>
                <a:close/>
              </a:path>
              <a:path w="49529" h="96519">
                <a:moveTo>
                  <a:pt x="39028" y="22339"/>
                </a:moveTo>
                <a:lnTo>
                  <a:pt x="32106" y="22339"/>
                </a:lnTo>
                <a:lnTo>
                  <a:pt x="38875" y="22491"/>
                </a:lnTo>
                <a:lnTo>
                  <a:pt x="39028" y="22339"/>
                </a:lnTo>
                <a:close/>
              </a:path>
              <a:path w="49529" h="96519">
                <a:moveTo>
                  <a:pt x="38900" y="8712"/>
                </a:moveTo>
                <a:lnTo>
                  <a:pt x="32093" y="8737"/>
                </a:lnTo>
                <a:lnTo>
                  <a:pt x="28537" y="9105"/>
                </a:lnTo>
                <a:lnTo>
                  <a:pt x="24333" y="10045"/>
                </a:lnTo>
                <a:lnTo>
                  <a:pt x="40239" y="10045"/>
                </a:lnTo>
                <a:lnTo>
                  <a:pt x="38900" y="8712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1147808" y="971915"/>
            <a:ext cx="15875" cy="17145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10033" y="0"/>
                </a:moveTo>
                <a:lnTo>
                  <a:pt x="5080" y="2743"/>
                </a:lnTo>
                <a:lnTo>
                  <a:pt x="9626" y="8166"/>
                </a:lnTo>
                <a:lnTo>
                  <a:pt x="0" y="16814"/>
                </a:lnTo>
                <a:lnTo>
                  <a:pt x="8712" y="14884"/>
                </a:lnTo>
                <a:lnTo>
                  <a:pt x="14350" y="9740"/>
                </a:lnTo>
                <a:lnTo>
                  <a:pt x="15290" y="6553"/>
                </a:lnTo>
                <a:lnTo>
                  <a:pt x="10033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700398" y="1074699"/>
            <a:ext cx="91427" cy="788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842844" y="441031"/>
            <a:ext cx="113030" cy="43815"/>
          </a:xfrm>
          <a:custGeom>
            <a:avLst/>
            <a:gdLst/>
            <a:ahLst/>
            <a:cxnLst/>
            <a:rect l="l" t="t" r="r" b="b"/>
            <a:pathLst>
              <a:path w="113029" h="43815">
                <a:moveTo>
                  <a:pt x="9105" y="24676"/>
                </a:moveTo>
                <a:lnTo>
                  <a:pt x="0" y="39611"/>
                </a:lnTo>
                <a:lnTo>
                  <a:pt x="6730" y="43751"/>
                </a:lnTo>
                <a:lnTo>
                  <a:pt x="12585" y="34150"/>
                </a:lnTo>
                <a:lnTo>
                  <a:pt x="32003" y="34150"/>
                </a:lnTo>
                <a:lnTo>
                  <a:pt x="35921" y="29984"/>
                </a:lnTo>
                <a:lnTo>
                  <a:pt x="25069" y="29984"/>
                </a:lnTo>
                <a:lnTo>
                  <a:pt x="9105" y="24676"/>
                </a:lnTo>
                <a:close/>
              </a:path>
              <a:path w="113029" h="43815">
                <a:moveTo>
                  <a:pt x="32003" y="34150"/>
                </a:moveTo>
                <a:lnTo>
                  <a:pt x="12585" y="34150"/>
                </a:lnTo>
                <a:lnTo>
                  <a:pt x="27368" y="39077"/>
                </a:lnTo>
                <a:lnTo>
                  <a:pt x="32003" y="34150"/>
                </a:lnTo>
                <a:close/>
              </a:path>
              <a:path w="113029" h="43815">
                <a:moveTo>
                  <a:pt x="62013" y="26885"/>
                </a:moveTo>
                <a:lnTo>
                  <a:pt x="38836" y="26885"/>
                </a:lnTo>
                <a:lnTo>
                  <a:pt x="58115" y="34861"/>
                </a:lnTo>
                <a:lnTo>
                  <a:pt x="62013" y="26885"/>
                </a:lnTo>
                <a:close/>
              </a:path>
              <a:path w="113029" h="43815">
                <a:moveTo>
                  <a:pt x="36804" y="17500"/>
                </a:moveTo>
                <a:lnTo>
                  <a:pt x="25069" y="29984"/>
                </a:lnTo>
                <a:lnTo>
                  <a:pt x="35921" y="29984"/>
                </a:lnTo>
                <a:lnTo>
                  <a:pt x="38836" y="26885"/>
                </a:lnTo>
                <a:lnTo>
                  <a:pt x="62013" y="26885"/>
                </a:lnTo>
                <a:lnTo>
                  <a:pt x="63068" y="24726"/>
                </a:lnTo>
                <a:lnTo>
                  <a:pt x="54279" y="24726"/>
                </a:lnTo>
                <a:lnTo>
                  <a:pt x="36804" y="17500"/>
                </a:lnTo>
                <a:close/>
              </a:path>
              <a:path w="113029" h="43815">
                <a:moveTo>
                  <a:pt x="62674" y="7556"/>
                </a:moveTo>
                <a:lnTo>
                  <a:pt x="54279" y="24726"/>
                </a:lnTo>
                <a:lnTo>
                  <a:pt x="63068" y="24726"/>
                </a:lnTo>
                <a:lnTo>
                  <a:pt x="66649" y="17398"/>
                </a:lnTo>
                <a:lnTo>
                  <a:pt x="90563" y="17398"/>
                </a:lnTo>
                <a:lnTo>
                  <a:pt x="92217" y="14858"/>
                </a:lnTo>
                <a:lnTo>
                  <a:pt x="82791" y="14858"/>
                </a:lnTo>
                <a:lnTo>
                  <a:pt x="62674" y="7556"/>
                </a:lnTo>
                <a:close/>
              </a:path>
              <a:path w="113029" h="43815">
                <a:moveTo>
                  <a:pt x="90563" y="17398"/>
                </a:moveTo>
                <a:lnTo>
                  <a:pt x="66649" y="17398"/>
                </a:lnTo>
                <a:lnTo>
                  <a:pt x="85991" y="24422"/>
                </a:lnTo>
                <a:lnTo>
                  <a:pt x="90563" y="17398"/>
                </a:lnTo>
                <a:close/>
              </a:path>
              <a:path w="113029" h="43815">
                <a:moveTo>
                  <a:pt x="92468" y="0"/>
                </a:moveTo>
                <a:lnTo>
                  <a:pt x="82791" y="14858"/>
                </a:lnTo>
                <a:lnTo>
                  <a:pt x="92217" y="14858"/>
                </a:lnTo>
                <a:lnTo>
                  <a:pt x="96202" y="8737"/>
                </a:lnTo>
                <a:lnTo>
                  <a:pt x="112064" y="8737"/>
                </a:lnTo>
                <a:lnTo>
                  <a:pt x="112966" y="3860"/>
                </a:lnTo>
                <a:lnTo>
                  <a:pt x="92468" y="0"/>
                </a:lnTo>
                <a:close/>
              </a:path>
              <a:path w="113029" h="43815">
                <a:moveTo>
                  <a:pt x="112064" y="8737"/>
                </a:moveTo>
                <a:lnTo>
                  <a:pt x="96202" y="8737"/>
                </a:lnTo>
                <a:lnTo>
                  <a:pt x="111531" y="11620"/>
                </a:lnTo>
                <a:lnTo>
                  <a:pt x="112064" y="873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265002" y="407887"/>
            <a:ext cx="33655" cy="66675"/>
          </a:xfrm>
          <a:custGeom>
            <a:avLst/>
            <a:gdLst/>
            <a:ahLst/>
            <a:cxnLst/>
            <a:rect l="l" t="t" r="r" b="b"/>
            <a:pathLst>
              <a:path w="33654" h="66675">
                <a:moveTo>
                  <a:pt x="5842" y="0"/>
                </a:moveTo>
                <a:lnTo>
                  <a:pt x="0" y="736"/>
                </a:lnTo>
                <a:lnTo>
                  <a:pt x="1371" y="20345"/>
                </a:lnTo>
                <a:lnTo>
                  <a:pt x="13957" y="25247"/>
                </a:lnTo>
                <a:lnTo>
                  <a:pt x="12801" y="45415"/>
                </a:lnTo>
                <a:lnTo>
                  <a:pt x="26771" y="48539"/>
                </a:lnTo>
                <a:lnTo>
                  <a:pt x="25133" y="66293"/>
                </a:lnTo>
                <a:lnTo>
                  <a:pt x="31432" y="61988"/>
                </a:lnTo>
                <a:lnTo>
                  <a:pt x="33235" y="42405"/>
                </a:lnTo>
                <a:lnTo>
                  <a:pt x="19037" y="39217"/>
                </a:lnTo>
                <a:lnTo>
                  <a:pt x="20142" y="19837"/>
                </a:lnTo>
                <a:lnTo>
                  <a:pt x="6870" y="14668"/>
                </a:lnTo>
                <a:lnTo>
                  <a:pt x="584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30759" y="507842"/>
            <a:ext cx="69215" cy="55244"/>
          </a:xfrm>
          <a:custGeom>
            <a:avLst/>
            <a:gdLst/>
            <a:ahLst/>
            <a:cxnLst/>
            <a:rect l="l" t="t" r="r" b="b"/>
            <a:pathLst>
              <a:path w="69215" h="55245">
                <a:moveTo>
                  <a:pt x="3492" y="24777"/>
                </a:moveTo>
                <a:lnTo>
                  <a:pt x="0" y="29375"/>
                </a:lnTo>
                <a:lnTo>
                  <a:pt x="33451" y="54800"/>
                </a:lnTo>
                <a:lnTo>
                  <a:pt x="39131" y="46532"/>
                </a:lnTo>
                <a:lnTo>
                  <a:pt x="32118" y="46532"/>
                </a:lnTo>
                <a:lnTo>
                  <a:pt x="3492" y="24777"/>
                </a:lnTo>
                <a:close/>
              </a:path>
              <a:path w="69215" h="55245">
                <a:moveTo>
                  <a:pt x="64071" y="0"/>
                </a:moveTo>
                <a:lnTo>
                  <a:pt x="32118" y="46532"/>
                </a:lnTo>
                <a:lnTo>
                  <a:pt x="39131" y="46532"/>
                </a:lnTo>
                <a:lnTo>
                  <a:pt x="68846" y="3276"/>
                </a:lnTo>
                <a:lnTo>
                  <a:pt x="6407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930765" y="507847"/>
            <a:ext cx="68833" cy="5478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7" name="object 177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178" name="object 3"/>
          <p:cNvSpPr txBox="1"/>
          <p:nvPr/>
        </p:nvSpPr>
        <p:spPr>
          <a:xfrm>
            <a:off x="553506" y="3403600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2718" y="3760684"/>
            <a:ext cx="303151" cy="307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928" y="3724163"/>
            <a:ext cx="2573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без застави до 1,5 млн. грн.</a:t>
            </a:r>
          </a:p>
        </p:txBody>
      </p:sp>
      <p:pic>
        <p:nvPicPr>
          <p:cNvPr id="180" name="Рисунок 17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2718" y="4323686"/>
            <a:ext cx="303151" cy="307013"/>
          </a:xfrm>
          <a:prstGeom prst="rect">
            <a:avLst/>
          </a:prstGeom>
        </p:spPr>
      </p:pic>
      <p:sp>
        <p:nvSpPr>
          <p:cNvPr id="181" name="TextBox 180"/>
          <p:cNvSpPr txBox="1"/>
          <p:nvPr/>
        </p:nvSpPr>
        <p:spPr>
          <a:xfrm>
            <a:off x="998928" y="4238625"/>
            <a:ext cx="256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швидке прийняття рішення</a:t>
            </a:r>
          </a:p>
        </p:txBody>
      </p:sp>
      <p:pic>
        <p:nvPicPr>
          <p:cNvPr id="182" name="Рисунок 18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85982" y="3766571"/>
            <a:ext cx="303151" cy="307013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4762192" y="3730050"/>
            <a:ext cx="2788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відсутність додаткових витрат</a:t>
            </a:r>
          </a:p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на оцінку і страховку </a:t>
            </a:r>
          </a:p>
        </p:txBody>
      </p:sp>
      <p:pic>
        <p:nvPicPr>
          <p:cNvPr id="184" name="Рисунок 18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89913" y="4329942"/>
            <a:ext cx="303151" cy="307013"/>
          </a:xfrm>
          <a:prstGeom prst="rect">
            <a:avLst/>
          </a:prstGeom>
        </p:spPr>
      </p:pic>
      <p:sp>
        <p:nvSpPr>
          <p:cNvPr id="185" name="TextBox 184"/>
          <p:cNvSpPr txBox="1"/>
          <p:nvPr/>
        </p:nvSpPr>
        <p:spPr>
          <a:xfrm>
            <a:off x="4766123" y="4244881"/>
            <a:ext cx="2680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прозорі умови фінансування</a:t>
            </a:r>
          </a:p>
        </p:txBody>
      </p:sp>
      <p:pic>
        <p:nvPicPr>
          <p:cNvPr id="186" name="Рисунок 18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54686" y="3766571"/>
            <a:ext cx="303151" cy="307013"/>
          </a:xfrm>
          <a:prstGeom prst="rect">
            <a:avLst/>
          </a:prstGeom>
        </p:spPr>
      </p:pic>
      <p:sp>
        <p:nvSpPr>
          <p:cNvPr id="187" name="TextBox 186"/>
          <p:cNvSpPr txBox="1"/>
          <p:nvPr/>
        </p:nvSpPr>
        <p:spPr>
          <a:xfrm>
            <a:off x="8430896" y="3730050"/>
            <a:ext cx="2451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простий пакет документів</a:t>
            </a: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58151" y="4293070"/>
            <a:ext cx="303151" cy="307013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8434361" y="4256549"/>
            <a:ext cx="291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термін фінансування до 3 років</a:t>
            </a:r>
          </a:p>
        </p:txBody>
      </p:sp>
      <p:sp>
        <p:nvSpPr>
          <p:cNvPr id="190" name="object 3"/>
          <p:cNvSpPr txBox="1"/>
          <p:nvPr/>
        </p:nvSpPr>
        <p:spPr>
          <a:xfrm>
            <a:off x="553506" y="4772025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191" name="object 7"/>
          <p:cNvSpPr/>
          <p:nvPr/>
        </p:nvSpPr>
        <p:spPr>
          <a:xfrm>
            <a:off x="4060888" y="1824801"/>
            <a:ext cx="7350224" cy="499109"/>
          </a:xfrm>
          <a:custGeom>
            <a:avLst/>
            <a:gdLst/>
            <a:ahLst/>
            <a:cxnLst/>
            <a:rect l="l" t="t" r="r" b="b"/>
            <a:pathLst>
              <a:path w="5580380" h="499110">
                <a:moveTo>
                  <a:pt x="0" y="499110"/>
                </a:moveTo>
                <a:lnTo>
                  <a:pt x="5579999" y="499110"/>
                </a:lnTo>
                <a:lnTo>
                  <a:pt x="5579999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2" name="object 8"/>
          <p:cNvSpPr txBox="1"/>
          <p:nvPr/>
        </p:nvSpPr>
        <p:spPr>
          <a:xfrm>
            <a:off x="4247300" y="1986916"/>
            <a:ext cx="4273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Поповнення обі</a:t>
            </a:r>
            <a:r>
              <a:rPr lang="uk-UA" sz="1400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ових </a:t>
            </a:r>
            <a:r>
              <a:rPr lang="uk-UA" sz="1400" b="1" spc="-5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оштів</a:t>
            </a:r>
            <a:endParaRPr lang="uk-UA" sz="1400" b="1" dirty="0">
              <a:latin typeface="Calibri Light"/>
              <a:cs typeface="Calibri Light"/>
            </a:endParaRPr>
          </a:p>
        </p:txBody>
      </p:sp>
      <p:sp>
        <p:nvSpPr>
          <p:cNvPr id="193" name="object 9"/>
          <p:cNvSpPr/>
          <p:nvPr/>
        </p:nvSpPr>
        <p:spPr>
          <a:xfrm>
            <a:off x="540004" y="1834516"/>
            <a:ext cx="3540125" cy="499109"/>
          </a:xfrm>
          <a:custGeom>
            <a:avLst/>
            <a:gdLst/>
            <a:ahLst/>
            <a:cxnLst/>
            <a:rect l="l" t="t" r="r" b="b"/>
            <a:pathLst>
              <a:path w="3540125" h="499110">
                <a:moveTo>
                  <a:pt x="0" y="499110"/>
                </a:moveTo>
                <a:lnTo>
                  <a:pt x="3539998" y="499110"/>
                </a:lnTo>
                <a:lnTo>
                  <a:pt x="3539998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4" name="object 10"/>
          <p:cNvSpPr txBox="1"/>
          <p:nvPr/>
        </p:nvSpPr>
        <p:spPr>
          <a:xfrm>
            <a:off x="707299" y="1989786"/>
            <a:ext cx="16897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Цільове призначення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5" name="object 3"/>
          <p:cNvSpPr txBox="1"/>
          <p:nvPr/>
        </p:nvSpPr>
        <p:spPr>
          <a:xfrm>
            <a:off x="527037" y="2369268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422887" y="2652369"/>
            <a:ext cx="10922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dirty="0" smtClean="0">
                <a:latin typeface="Calibri Light"/>
                <a:cs typeface="Calibri Light"/>
              </a:rPr>
              <a:t>Юридичних осіб усіх форм власності та фізичних осіб – підприємців:</a:t>
            </a:r>
            <a:endParaRPr lang="uk-UA" b="1" dirty="0">
              <a:latin typeface="Calibri Light"/>
              <a:cs typeface="Calibri Light"/>
            </a:endParaRPr>
          </a:p>
        </p:txBody>
      </p:sp>
      <p:sp>
        <p:nvSpPr>
          <p:cNvPr id="197" name="Овал 196"/>
          <p:cNvSpPr/>
          <p:nvPr/>
        </p:nvSpPr>
        <p:spPr>
          <a:xfrm>
            <a:off x="622300" y="316155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8" name="TextBox 197"/>
          <p:cNvSpPr txBox="1"/>
          <p:nvPr/>
        </p:nvSpPr>
        <p:spPr>
          <a:xfrm>
            <a:off x="770608" y="301942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libri Light"/>
                <a:cs typeface="Calibri Light"/>
              </a:rPr>
              <a:t>Торгівля</a:t>
            </a: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199" name="Овал 198"/>
          <p:cNvSpPr/>
          <p:nvPr/>
        </p:nvSpPr>
        <p:spPr>
          <a:xfrm>
            <a:off x="2455848" y="316155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0" name="TextBox 199"/>
          <p:cNvSpPr txBox="1"/>
          <p:nvPr/>
        </p:nvSpPr>
        <p:spPr>
          <a:xfrm>
            <a:off x="2604156" y="3019425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libri Light"/>
                <a:cs typeface="Calibri Light"/>
              </a:rPr>
              <a:t>Сільське господарство</a:t>
            </a: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201" name="Овал 200"/>
          <p:cNvSpPr/>
          <p:nvPr/>
        </p:nvSpPr>
        <p:spPr>
          <a:xfrm>
            <a:off x="5850496" y="316155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2" name="TextBox 201"/>
          <p:cNvSpPr txBox="1"/>
          <p:nvPr/>
        </p:nvSpPr>
        <p:spPr>
          <a:xfrm>
            <a:off x="5998804" y="301942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libri Light"/>
                <a:cs typeface="Calibri Light"/>
              </a:rPr>
              <a:t>Виробництво</a:t>
            </a: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203" name="Овал 202"/>
          <p:cNvSpPr/>
          <p:nvPr/>
        </p:nvSpPr>
        <p:spPr>
          <a:xfrm>
            <a:off x="8754112" y="316155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4" name="TextBox 203"/>
          <p:cNvSpPr txBox="1"/>
          <p:nvPr/>
        </p:nvSpPr>
        <p:spPr>
          <a:xfrm>
            <a:off x="8902420" y="301942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Calibri Light"/>
                <a:cs typeface="Calibri Light"/>
              </a:rPr>
              <a:t>Сфера послуг</a:t>
            </a:r>
            <a:endParaRPr lang="uk-UA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20" dirty="0"/>
              <a:t>W</a:t>
            </a:r>
            <a:r>
              <a:rPr dirty="0"/>
              <a:t>el</a:t>
            </a:r>
            <a:r>
              <a:rPr spc="-15" dirty="0"/>
              <a:t>c</a:t>
            </a:r>
            <a:r>
              <a:rPr dirty="0"/>
              <a:t>ome ове</a:t>
            </a:r>
            <a:r>
              <a:rPr spc="-55" dirty="0"/>
              <a:t>р</a:t>
            </a:r>
            <a:r>
              <a:rPr dirty="0"/>
              <a:t>дра</a:t>
            </a:r>
            <a:r>
              <a:rPr spc="-40" dirty="0"/>
              <a:t>ф</a:t>
            </a:r>
            <a:r>
              <a:rPr dirty="0"/>
              <a:t>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3375" y="1517955"/>
            <a:ext cx="66482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Найшвидша кредитна пропозиція без </a:t>
            </a:r>
            <a:r>
              <a:rPr lang="uk-UA" sz="1900" b="1" spc="-40" dirty="0" smtClean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омісій</a:t>
            </a:r>
            <a:endParaRPr lang="uk-UA" sz="1900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та застави </a:t>
            </a:r>
            <a:r>
              <a:rPr sz="1900" b="1" dirty="0" smtClean="0">
                <a:solidFill>
                  <a:srgbClr val="00B050"/>
                </a:solidFill>
                <a:latin typeface="Calibri"/>
                <a:cs typeface="Calibri"/>
              </a:rPr>
              <a:t>—</a:t>
            </a:r>
            <a:r>
              <a:rPr sz="1900" b="1" spc="-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900" b="0" spc="-70" dirty="0">
                <a:solidFill>
                  <a:srgbClr val="231F20"/>
                </a:solidFill>
                <a:latin typeface="Calibri Light"/>
                <a:cs typeface="Calibri Light"/>
              </a:rPr>
              <a:t>W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el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c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ome ове</a:t>
            </a:r>
            <a:r>
              <a:rPr sz="19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дра</a:t>
            </a:r>
            <a:r>
              <a:rPr sz="1900" b="0" spc="-35" dirty="0">
                <a:solidFill>
                  <a:srgbClr val="231F20"/>
                </a:solidFill>
                <a:latin typeface="Calibri Light"/>
                <a:cs typeface="Calibri Light"/>
              </a:rPr>
              <a:t>ф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т для клієнтів МСБ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80002" y="2486025"/>
            <a:ext cx="7350224" cy="499109"/>
          </a:xfrm>
          <a:custGeom>
            <a:avLst/>
            <a:gdLst/>
            <a:ahLst/>
            <a:cxnLst/>
            <a:rect l="l" t="t" r="r" b="b"/>
            <a:pathLst>
              <a:path w="5580380" h="499110">
                <a:moveTo>
                  <a:pt x="0" y="499110"/>
                </a:moveTo>
                <a:lnTo>
                  <a:pt x="5579999" y="499110"/>
                </a:lnTo>
                <a:lnTo>
                  <a:pt x="5579999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47300" y="2638425"/>
            <a:ext cx="4273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Поповнення обі</a:t>
            </a:r>
            <a:r>
              <a:rPr sz="1400" b="1" spc="-2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ових </a:t>
            </a:r>
            <a:r>
              <a:rPr sz="1400" b="1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оштів, ліквідація </a:t>
            </a:r>
            <a:r>
              <a:rPr sz="14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1" spc="-15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ових розривів</a:t>
            </a:r>
            <a:endParaRPr sz="1400" b="1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004" y="2486025"/>
            <a:ext cx="3540125" cy="499109"/>
          </a:xfrm>
          <a:custGeom>
            <a:avLst/>
            <a:gdLst/>
            <a:ahLst/>
            <a:cxnLst/>
            <a:rect l="l" t="t" r="r" b="b"/>
            <a:pathLst>
              <a:path w="3540125" h="499110">
                <a:moveTo>
                  <a:pt x="0" y="499110"/>
                </a:moveTo>
                <a:lnTo>
                  <a:pt x="3539998" y="499110"/>
                </a:lnTo>
                <a:lnTo>
                  <a:pt x="3539998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299" y="2641295"/>
            <a:ext cx="16897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Цільове призначення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299" y="4923086"/>
            <a:ext cx="127698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Застава</a:t>
            </a:r>
            <a:r>
              <a:rPr sz="14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10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95399" y="1142796"/>
            <a:ext cx="4351020" cy="0"/>
          </a:xfrm>
          <a:custGeom>
            <a:avLst/>
            <a:gdLst/>
            <a:ahLst/>
            <a:cxnLst/>
            <a:rect l="l" t="t" r="r" b="b"/>
            <a:pathLst>
              <a:path w="4351020">
                <a:moveTo>
                  <a:pt x="0" y="0"/>
                </a:moveTo>
                <a:lnTo>
                  <a:pt x="43506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72964" y="462993"/>
            <a:ext cx="220345" cy="702310"/>
          </a:xfrm>
          <a:custGeom>
            <a:avLst/>
            <a:gdLst/>
            <a:ahLst/>
            <a:cxnLst/>
            <a:rect l="l" t="t" r="r" b="b"/>
            <a:pathLst>
              <a:path w="220345" h="702310">
                <a:moveTo>
                  <a:pt x="131711" y="0"/>
                </a:moveTo>
                <a:lnTo>
                  <a:pt x="135075" y="44367"/>
                </a:lnTo>
                <a:lnTo>
                  <a:pt x="135643" y="81480"/>
                </a:lnTo>
                <a:lnTo>
                  <a:pt x="135663" y="93278"/>
                </a:lnTo>
                <a:lnTo>
                  <a:pt x="134082" y="136988"/>
                </a:lnTo>
                <a:lnTo>
                  <a:pt x="130264" y="184440"/>
                </a:lnTo>
                <a:lnTo>
                  <a:pt x="124590" y="232119"/>
                </a:lnTo>
                <a:lnTo>
                  <a:pt x="117330" y="279625"/>
                </a:lnTo>
                <a:lnTo>
                  <a:pt x="108754" y="326556"/>
                </a:lnTo>
                <a:lnTo>
                  <a:pt x="99131" y="372514"/>
                </a:lnTo>
                <a:lnTo>
                  <a:pt x="88729" y="417096"/>
                </a:lnTo>
                <a:lnTo>
                  <a:pt x="77819" y="459903"/>
                </a:lnTo>
                <a:lnTo>
                  <a:pt x="66669" y="500534"/>
                </a:lnTo>
                <a:lnTo>
                  <a:pt x="55495" y="538766"/>
                </a:lnTo>
                <a:lnTo>
                  <a:pt x="34479" y="605366"/>
                </a:lnTo>
                <a:lnTo>
                  <a:pt x="16760" y="657031"/>
                </a:lnTo>
                <a:lnTo>
                  <a:pt x="1182" y="699184"/>
                </a:lnTo>
                <a:lnTo>
                  <a:pt x="0" y="702208"/>
                </a:lnTo>
                <a:lnTo>
                  <a:pt x="60586" y="644892"/>
                </a:lnTo>
                <a:lnTo>
                  <a:pt x="109069" y="597450"/>
                </a:lnTo>
                <a:lnTo>
                  <a:pt x="146763" y="557124"/>
                </a:lnTo>
                <a:lnTo>
                  <a:pt x="174978" y="521152"/>
                </a:lnTo>
                <a:lnTo>
                  <a:pt x="195027" y="486776"/>
                </a:lnTo>
                <a:lnTo>
                  <a:pt x="212661" y="432166"/>
                </a:lnTo>
                <a:lnTo>
                  <a:pt x="218037" y="389703"/>
                </a:lnTo>
                <a:lnTo>
                  <a:pt x="219841" y="339176"/>
                </a:lnTo>
                <a:lnTo>
                  <a:pt x="219813" y="310025"/>
                </a:lnTo>
                <a:lnTo>
                  <a:pt x="219385" y="277824"/>
                </a:lnTo>
                <a:lnTo>
                  <a:pt x="218719" y="242227"/>
                </a:lnTo>
                <a:lnTo>
                  <a:pt x="147205" y="240995"/>
                </a:lnTo>
                <a:lnTo>
                  <a:pt x="181860" y="218478"/>
                </a:lnTo>
                <a:lnTo>
                  <a:pt x="210186" y="200598"/>
                </a:lnTo>
                <a:lnTo>
                  <a:pt x="209346" y="188567"/>
                </a:lnTo>
                <a:lnTo>
                  <a:pt x="208046" y="176563"/>
                </a:lnTo>
                <a:lnTo>
                  <a:pt x="198191" y="128817"/>
                </a:lnTo>
                <a:lnTo>
                  <a:pt x="180744" y="81480"/>
                </a:lnTo>
                <a:lnTo>
                  <a:pt x="162561" y="46230"/>
                </a:lnTo>
                <a:lnTo>
                  <a:pt x="139919" y="11183"/>
                </a:lnTo>
                <a:lnTo>
                  <a:pt x="13171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644596" y="462995"/>
            <a:ext cx="264160" cy="702310"/>
          </a:xfrm>
          <a:custGeom>
            <a:avLst/>
            <a:gdLst/>
            <a:ahLst/>
            <a:cxnLst/>
            <a:rect l="l" t="t" r="r" b="b"/>
            <a:pathLst>
              <a:path w="264159" h="702310">
                <a:moveTo>
                  <a:pt x="66780" y="175622"/>
                </a:moveTo>
                <a:lnTo>
                  <a:pt x="41562" y="218202"/>
                </a:lnTo>
                <a:lnTo>
                  <a:pt x="25664" y="253018"/>
                </a:lnTo>
                <a:lnTo>
                  <a:pt x="13051" y="290275"/>
                </a:lnTo>
                <a:lnTo>
                  <a:pt x="9685" y="303233"/>
                </a:lnTo>
                <a:lnTo>
                  <a:pt x="48712" y="308935"/>
                </a:lnTo>
                <a:lnTo>
                  <a:pt x="3526" y="335631"/>
                </a:lnTo>
                <a:lnTo>
                  <a:pt x="1678" y="350975"/>
                </a:lnTo>
                <a:lnTo>
                  <a:pt x="492" y="366641"/>
                </a:lnTo>
                <a:lnTo>
                  <a:pt x="0" y="382629"/>
                </a:lnTo>
                <a:lnTo>
                  <a:pt x="232" y="398936"/>
                </a:lnTo>
                <a:lnTo>
                  <a:pt x="5595" y="449759"/>
                </a:lnTo>
                <a:lnTo>
                  <a:pt x="18621" y="503410"/>
                </a:lnTo>
                <a:lnTo>
                  <a:pt x="31986" y="540731"/>
                </a:lnTo>
                <a:lnTo>
                  <a:pt x="49389" y="579281"/>
                </a:lnTo>
                <a:lnTo>
                  <a:pt x="71085" y="619050"/>
                </a:lnTo>
                <a:lnTo>
                  <a:pt x="97326" y="660028"/>
                </a:lnTo>
                <a:lnTo>
                  <a:pt x="128367" y="702203"/>
                </a:lnTo>
                <a:lnTo>
                  <a:pt x="129549" y="699180"/>
                </a:lnTo>
                <a:lnTo>
                  <a:pt x="145127" y="657026"/>
                </a:lnTo>
                <a:lnTo>
                  <a:pt x="162846" y="605361"/>
                </a:lnTo>
                <a:lnTo>
                  <a:pt x="183917" y="538584"/>
                </a:lnTo>
                <a:lnTo>
                  <a:pt x="195036" y="500530"/>
                </a:lnTo>
                <a:lnTo>
                  <a:pt x="206185" y="459899"/>
                </a:lnTo>
                <a:lnTo>
                  <a:pt x="217095" y="417092"/>
                </a:lnTo>
                <a:lnTo>
                  <a:pt x="227496" y="372510"/>
                </a:lnTo>
                <a:lnTo>
                  <a:pt x="237119" y="326553"/>
                </a:lnTo>
                <a:lnTo>
                  <a:pt x="245695" y="279622"/>
                </a:lnTo>
                <a:lnTo>
                  <a:pt x="252954" y="232116"/>
                </a:lnTo>
                <a:lnTo>
                  <a:pt x="257667" y="192502"/>
                </a:lnTo>
                <a:lnTo>
                  <a:pt x="130726" y="192502"/>
                </a:lnTo>
                <a:lnTo>
                  <a:pt x="84347" y="180085"/>
                </a:lnTo>
                <a:lnTo>
                  <a:pt x="66780" y="175622"/>
                </a:lnTo>
                <a:close/>
              </a:path>
              <a:path w="264159" h="702310">
                <a:moveTo>
                  <a:pt x="260070" y="0"/>
                </a:moveTo>
                <a:lnTo>
                  <a:pt x="220401" y="24488"/>
                </a:lnTo>
                <a:lnTo>
                  <a:pt x="186442" y="49288"/>
                </a:lnTo>
                <a:lnTo>
                  <a:pt x="147422" y="82452"/>
                </a:lnTo>
                <a:lnTo>
                  <a:pt x="106883" y="123826"/>
                </a:lnTo>
                <a:lnTo>
                  <a:pt x="93645" y="139416"/>
                </a:lnTo>
                <a:lnTo>
                  <a:pt x="130726" y="192502"/>
                </a:lnTo>
                <a:lnTo>
                  <a:pt x="257667" y="192502"/>
                </a:lnTo>
                <a:lnTo>
                  <a:pt x="258627" y="184437"/>
                </a:lnTo>
                <a:lnTo>
                  <a:pt x="262444" y="136986"/>
                </a:lnTo>
                <a:lnTo>
                  <a:pt x="264137" y="90162"/>
                </a:lnTo>
                <a:lnTo>
                  <a:pt x="263435" y="44366"/>
                </a:lnTo>
                <a:lnTo>
                  <a:pt x="260070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68440" y="749538"/>
            <a:ext cx="260350" cy="425450"/>
          </a:xfrm>
          <a:custGeom>
            <a:avLst/>
            <a:gdLst/>
            <a:ahLst/>
            <a:cxnLst/>
            <a:rect l="l" t="t" r="r" b="b"/>
            <a:pathLst>
              <a:path w="260350" h="425450">
                <a:moveTo>
                  <a:pt x="108305" y="106629"/>
                </a:moveTo>
                <a:lnTo>
                  <a:pt x="78590" y="148463"/>
                </a:lnTo>
                <a:lnTo>
                  <a:pt x="54877" y="191780"/>
                </a:lnTo>
                <a:lnTo>
                  <a:pt x="36487" y="235195"/>
                </a:lnTo>
                <a:lnTo>
                  <a:pt x="22746" y="277320"/>
                </a:lnTo>
                <a:lnTo>
                  <a:pt x="12976" y="316769"/>
                </a:lnTo>
                <a:lnTo>
                  <a:pt x="4285" y="367891"/>
                </a:lnTo>
                <a:lnTo>
                  <a:pt x="279" y="413744"/>
                </a:lnTo>
                <a:lnTo>
                  <a:pt x="0" y="425335"/>
                </a:lnTo>
                <a:lnTo>
                  <a:pt x="15853" y="418562"/>
                </a:lnTo>
                <a:lnTo>
                  <a:pt x="59636" y="397027"/>
                </a:lnTo>
                <a:lnTo>
                  <a:pt x="98012" y="373890"/>
                </a:lnTo>
                <a:lnTo>
                  <a:pt x="131321" y="349427"/>
                </a:lnTo>
                <a:lnTo>
                  <a:pt x="159899" y="323919"/>
                </a:lnTo>
                <a:lnTo>
                  <a:pt x="191228" y="288763"/>
                </a:lnTo>
                <a:lnTo>
                  <a:pt x="210083" y="261899"/>
                </a:lnTo>
                <a:lnTo>
                  <a:pt x="200537" y="248192"/>
                </a:lnTo>
                <a:lnTo>
                  <a:pt x="192621" y="236970"/>
                </a:lnTo>
                <a:lnTo>
                  <a:pt x="224226" y="236970"/>
                </a:lnTo>
                <a:lnTo>
                  <a:pt x="242606" y="193650"/>
                </a:lnTo>
                <a:lnTo>
                  <a:pt x="252344" y="158391"/>
                </a:lnTo>
                <a:lnTo>
                  <a:pt x="236096" y="150694"/>
                </a:lnTo>
                <a:lnTo>
                  <a:pt x="223269" y="146045"/>
                </a:lnTo>
                <a:lnTo>
                  <a:pt x="257606" y="126923"/>
                </a:lnTo>
                <a:lnTo>
                  <a:pt x="257842" y="124253"/>
                </a:lnTo>
                <a:lnTo>
                  <a:pt x="137810" y="124253"/>
                </a:lnTo>
                <a:lnTo>
                  <a:pt x="108305" y="106629"/>
                </a:lnTo>
                <a:close/>
              </a:path>
              <a:path w="260350" h="425450">
                <a:moveTo>
                  <a:pt x="224226" y="236970"/>
                </a:moveTo>
                <a:lnTo>
                  <a:pt x="192621" y="236970"/>
                </a:lnTo>
                <a:lnTo>
                  <a:pt x="221538" y="242252"/>
                </a:lnTo>
                <a:lnTo>
                  <a:pt x="224226" y="236970"/>
                </a:lnTo>
                <a:close/>
              </a:path>
              <a:path w="260350" h="425450">
                <a:moveTo>
                  <a:pt x="249008" y="0"/>
                </a:moveTo>
                <a:lnTo>
                  <a:pt x="212571" y="18051"/>
                </a:lnTo>
                <a:lnTo>
                  <a:pt x="179875" y="38928"/>
                </a:lnTo>
                <a:lnTo>
                  <a:pt x="141745" y="70442"/>
                </a:lnTo>
                <a:lnTo>
                  <a:pt x="133138" y="78875"/>
                </a:lnTo>
                <a:lnTo>
                  <a:pt x="134207" y="97399"/>
                </a:lnTo>
                <a:lnTo>
                  <a:pt x="136087" y="113371"/>
                </a:lnTo>
                <a:lnTo>
                  <a:pt x="137810" y="124253"/>
                </a:lnTo>
                <a:lnTo>
                  <a:pt x="257842" y="124253"/>
                </a:lnTo>
                <a:lnTo>
                  <a:pt x="259447" y="106100"/>
                </a:lnTo>
                <a:lnTo>
                  <a:pt x="260037" y="86548"/>
                </a:lnTo>
                <a:lnTo>
                  <a:pt x="259621" y="68468"/>
                </a:lnTo>
                <a:lnTo>
                  <a:pt x="254773" y="25077"/>
                </a:lnTo>
                <a:lnTo>
                  <a:pt x="249008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68431" y="749541"/>
            <a:ext cx="260044" cy="4253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40328" y="805387"/>
            <a:ext cx="1786021" cy="998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17659" y="1205031"/>
            <a:ext cx="427355" cy="454025"/>
          </a:xfrm>
          <a:custGeom>
            <a:avLst/>
            <a:gdLst/>
            <a:ahLst/>
            <a:cxnLst/>
            <a:rect l="l" t="t" r="r" b="b"/>
            <a:pathLst>
              <a:path w="427354" h="454025">
                <a:moveTo>
                  <a:pt x="305441" y="302985"/>
                </a:moveTo>
                <a:lnTo>
                  <a:pt x="173960" y="302985"/>
                </a:lnTo>
                <a:lnTo>
                  <a:pt x="187079" y="304261"/>
                </a:lnTo>
                <a:lnTo>
                  <a:pt x="195936" y="307667"/>
                </a:lnTo>
                <a:lnTo>
                  <a:pt x="199835" y="313881"/>
                </a:lnTo>
                <a:lnTo>
                  <a:pt x="196409" y="324297"/>
                </a:lnTo>
                <a:lnTo>
                  <a:pt x="189049" y="330305"/>
                </a:lnTo>
                <a:lnTo>
                  <a:pt x="179239" y="333425"/>
                </a:lnTo>
                <a:lnTo>
                  <a:pt x="168461" y="335175"/>
                </a:lnTo>
                <a:lnTo>
                  <a:pt x="158201" y="337072"/>
                </a:lnTo>
                <a:lnTo>
                  <a:pt x="149941" y="340635"/>
                </a:lnTo>
                <a:lnTo>
                  <a:pt x="145165" y="347383"/>
                </a:lnTo>
                <a:lnTo>
                  <a:pt x="145111" y="351754"/>
                </a:lnTo>
                <a:lnTo>
                  <a:pt x="146705" y="357071"/>
                </a:lnTo>
                <a:lnTo>
                  <a:pt x="176930" y="392840"/>
                </a:lnTo>
                <a:lnTo>
                  <a:pt x="210352" y="416505"/>
                </a:lnTo>
                <a:lnTo>
                  <a:pt x="252928" y="437110"/>
                </a:lnTo>
                <a:lnTo>
                  <a:pt x="302770" y="450796"/>
                </a:lnTo>
                <a:lnTo>
                  <a:pt x="329564" y="453825"/>
                </a:lnTo>
                <a:lnTo>
                  <a:pt x="361600" y="409418"/>
                </a:lnTo>
                <a:lnTo>
                  <a:pt x="386871" y="373671"/>
                </a:lnTo>
                <a:lnTo>
                  <a:pt x="412842" y="333744"/>
                </a:lnTo>
                <a:lnTo>
                  <a:pt x="425617" y="306280"/>
                </a:lnTo>
                <a:lnTo>
                  <a:pt x="312864" y="306280"/>
                </a:lnTo>
                <a:lnTo>
                  <a:pt x="306722" y="305857"/>
                </a:lnTo>
                <a:lnTo>
                  <a:pt x="305441" y="302985"/>
                </a:lnTo>
                <a:close/>
              </a:path>
              <a:path w="427354" h="454025">
                <a:moveTo>
                  <a:pt x="375293" y="250061"/>
                </a:moveTo>
                <a:lnTo>
                  <a:pt x="370329" y="253241"/>
                </a:lnTo>
                <a:lnTo>
                  <a:pt x="363507" y="260640"/>
                </a:lnTo>
                <a:lnTo>
                  <a:pt x="354081" y="272865"/>
                </a:lnTo>
                <a:lnTo>
                  <a:pt x="341302" y="290523"/>
                </a:lnTo>
                <a:lnTo>
                  <a:pt x="323863" y="301051"/>
                </a:lnTo>
                <a:lnTo>
                  <a:pt x="312864" y="306280"/>
                </a:lnTo>
                <a:lnTo>
                  <a:pt x="425617" y="306280"/>
                </a:lnTo>
                <a:lnTo>
                  <a:pt x="426983" y="299954"/>
                </a:lnTo>
                <a:lnTo>
                  <a:pt x="427145" y="294009"/>
                </a:lnTo>
                <a:lnTo>
                  <a:pt x="426042" y="288774"/>
                </a:lnTo>
                <a:lnTo>
                  <a:pt x="395278" y="264123"/>
                </a:lnTo>
                <a:lnTo>
                  <a:pt x="386524" y="259782"/>
                </a:lnTo>
                <a:lnTo>
                  <a:pt x="382643" y="253938"/>
                </a:lnTo>
                <a:lnTo>
                  <a:pt x="379149" y="250496"/>
                </a:lnTo>
                <a:lnTo>
                  <a:pt x="375293" y="250061"/>
                </a:lnTo>
                <a:close/>
              </a:path>
              <a:path w="427354" h="454025">
                <a:moveTo>
                  <a:pt x="45234" y="0"/>
                </a:moveTo>
                <a:lnTo>
                  <a:pt x="6862" y="17325"/>
                </a:lnTo>
                <a:lnTo>
                  <a:pt x="0" y="36287"/>
                </a:lnTo>
                <a:lnTo>
                  <a:pt x="1379" y="43033"/>
                </a:lnTo>
                <a:lnTo>
                  <a:pt x="26605" y="77980"/>
                </a:lnTo>
                <a:lnTo>
                  <a:pt x="63677" y="110949"/>
                </a:lnTo>
                <a:lnTo>
                  <a:pt x="70270" y="116824"/>
                </a:lnTo>
                <a:lnTo>
                  <a:pt x="77667" y="124822"/>
                </a:lnTo>
                <a:lnTo>
                  <a:pt x="81184" y="130987"/>
                </a:lnTo>
                <a:lnTo>
                  <a:pt x="81390" y="135697"/>
                </a:lnTo>
                <a:lnTo>
                  <a:pt x="78858" y="139331"/>
                </a:lnTo>
                <a:lnTo>
                  <a:pt x="74159" y="142266"/>
                </a:lnTo>
                <a:lnTo>
                  <a:pt x="67862" y="144880"/>
                </a:lnTo>
                <a:lnTo>
                  <a:pt x="60541" y="147551"/>
                </a:lnTo>
                <a:lnTo>
                  <a:pt x="52765" y="150657"/>
                </a:lnTo>
                <a:lnTo>
                  <a:pt x="45105" y="154576"/>
                </a:lnTo>
                <a:lnTo>
                  <a:pt x="38133" y="159686"/>
                </a:lnTo>
                <a:lnTo>
                  <a:pt x="32421" y="166365"/>
                </a:lnTo>
                <a:lnTo>
                  <a:pt x="28538" y="174991"/>
                </a:lnTo>
                <a:lnTo>
                  <a:pt x="28556" y="183137"/>
                </a:lnTo>
                <a:lnTo>
                  <a:pt x="65199" y="202098"/>
                </a:lnTo>
                <a:lnTo>
                  <a:pt x="99998" y="205275"/>
                </a:lnTo>
                <a:lnTo>
                  <a:pt x="110997" y="206504"/>
                </a:lnTo>
                <a:lnTo>
                  <a:pt x="140943" y="225443"/>
                </a:lnTo>
                <a:lnTo>
                  <a:pt x="136008" y="238211"/>
                </a:lnTo>
                <a:lnTo>
                  <a:pt x="129733" y="246981"/>
                </a:lnTo>
                <a:lnTo>
                  <a:pt x="122541" y="252713"/>
                </a:lnTo>
                <a:lnTo>
                  <a:pt x="114857" y="256367"/>
                </a:lnTo>
                <a:lnTo>
                  <a:pt x="99711" y="261272"/>
                </a:lnTo>
                <a:lnTo>
                  <a:pt x="93098" y="264442"/>
                </a:lnTo>
                <a:lnTo>
                  <a:pt x="87691" y="269368"/>
                </a:lnTo>
                <a:lnTo>
                  <a:pt x="83915" y="277010"/>
                </a:lnTo>
                <a:lnTo>
                  <a:pt x="83724" y="284104"/>
                </a:lnTo>
                <a:lnTo>
                  <a:pt x="83629" y="288774"/>
                </a:lnTo>
                <a:lnTo>
                  <a:pt x="88266" y="296653"/>
                </a:lnTo>
                <a:lnTo>
                  <a:pt x="96963" y="301476"/>
                </a:lnTo>
                <a:lnTo>
                  <a:pt x="108739" y="303873"/>
                </a:lnTo>
                <a:lnTo>
                  <a:pt x="122642" y="304524"/>
                </a:lnTo>
                <a:lnTo>
                  <a:pt x="137720" y="304110"/>
                </a:lnTo>
                <a:lnTo>
                  <a:pt x="157275" y="303161"/>
                </a:lnTo>
                <a:lnTo>
                  <a:pt x="173960" y="302985"/>
                </a:lnTo>
                <a:lnTo>
                  <a:pt x="305441" y="302985"/>
                </a:lnTo>
                <a:lnTo>
                  <a:pt x="303855" y="299427"/>
                </a:lnTo>
                <a:lnTo>
                  <a:pt x="302680" y="286638"/>
                </a:lnTo>
                <a:lnTo>
                  <a:pt x="314062" y="242218"/>
                </a:lnTo>
                <a:lnTo>
                  <a:pt x="318601" y="230772"/>
                </a:lnTo>
                <a:lnTo>
                  <a:pt x="322619" y="219515"/>
                </a:lnTo>
                <a:lnTo>
                  <a:pt x="325519" y="208607"/>
                </a:lnTo>
                <a:lnTo>
                  <a:pt x="326236" y="202299"/>
                </a:lnTo>
                <a:lnTo>
                  <a:pt x="254500" y="202299"/>
                </a:lnTo>
                <a:lnTo>
                  <a:pt x="250086" y="198881"/>
                </a:lnTo>
                <a:lnTo>
                  <a:pt x="239155" y="156502"/>
                </a:lnTo>
                <a:lnTo>
                  <a:pt x="237122" y="142101"/>
                </a:lnTo>
                <a:lnTo>
                  <a:pt x="234975" y="127526"/>
                </a:lnTo>
                <a:lnTo>
                  <a:pt x="232626" y="114059"/>
                </a:lnTo>
                <a:lnTo>
                  <a:pt x="163241" y="114059"/>
                </a:lnTo>
                <a:lnTo>
                  <a:pt x="156981" y="110136"/>
                </a:lnTo>
                <a:lnTo>
                  <a:pt x="150315" y="102559"/>
                </a:lnTo>
                <a:lnTo>
                  <a:pt x="143131" y="92139"/>
                </a:lnTo>
                <a:lnTo>
                  <a:pt x="126762" y="66001"/>
                </a:lnTo>
                <a:lnTo>
                  <a:pt x="118776" y="54355"/>
                </a:lnTo>
                <a:lnTo>
                  <a:pt x="93425" y="23794"/>
                </a:lnTo>
                <a:lnTo>
                  <a:pt x="55567" y="1068"/>
                </a:lnTo>
                <a:lnTo>
                  <a:pt x="45234" y="0"/>
                </a:lnTo>
                <a:close/>
              </a:path>
              <a:path w="427354" h="454025">
                <a:moveTo>
                  <a:pt x="301908" y="168659"/>
                </a:moveTo>
                <a:lnTo>
                  <a:pt x="266351" y="195107"/>
                </a:lnTo>
                <a:lnTo>
                  <a:pt x="259978" y="201498"/>
                </a:lnTo>
                <a:lnTo>
                  <a:pt x="254500" y="202299"/>
                </a:lnTo>
                <a:lnTo>
                  <a:pt x="326236" y="202299"/>
                </a:lnTo>
                <a:lnTo>
                  <a:pt x="326625" y="198881"/>
                </a:lnTo>
                <a:lnTo>
                  <a:pt x="326658" y="197844"/>
                </a:lnTo>
                <a:lnTo>
                  <a:pt x="325566" y="188488"/>
                </a:lnTo>
                <a:lnTo>
                  <a:pt x="321516" y="179600"/>
                </a:lnTo>
                <a:lnTo>
                  <a:pt x="311131" y="171577"/>
                </a:lnTo>
                <a:lnTo>
                  <a:pt x="301908" y="168659"/>
                </a:lnTo>
                <a:close/>
              </a:path>
              <a:path w="427354" h="454025">
                <a:moveTo>
                  <a:pt x="204371" y="73295"/>
                </a:moveTo>
                <a:lnTo>
                  <a:pt x="195215" y="77122"/>
                </a:lnTo>
                <a:lnTo>
                  <a:pt x="187668" y="85085"/>
                </a:lnTo>
                <a:lnTo>
                  <a:pt x="181183" y="95158"/>
                </a:lnTo>
                <a:lnTo>
                  <a:pt x="175212" y="105312"/>
                </a:lnTo>
                <a:lnTo>
                  <a:pt x="169210" y="113519"/>
                </a:lnTo>
                <a:lnTo>
                  <a:pt x="163241" y="114059"/>
                </a:lnTo>
                <a:lnTo>
                  <a:pt x="232626" y="114059"/>
                </a:lnTo>
                <a:lnTo>
                  <a:pt x="215681" y="75633"/>
                </a:lnTo>
                <a:lnTo>
                  <a:pt x="204371" y="7329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31923" y="1213215"/>
            <a:ext cx="375285" cy="445770"/>
          </a:xfrm>
          <a:custGeom>
            <a:avLst/>
            <a:gdLst/>
            <a:ahLst/>
            <a:cxnLst/>
            <a:rect l="l" t="t" r="r" b="b"/>
            <a:pathLst>
              <a:path w="375284" h="445769">
                <a:moveTo>
                  <a:pt x="299350" y="389991"/>
                </a:moveTo>
                <a:lnTo>
                  <a:pt x="297281" y="389991"/>
                </a:lnTo>
                <a:lnTo>
                  <a:pt x="301876" y="402267"/>
                </a:lnTo>
                <a:lnTo>
                  <a:pt x="306003" y="414481"/>
                </a:lnTo>
                <a:lnTo>
                  <a:pt x="309637" y="426619"/>
                </a:lnTo>
                <a:lnTo>
                  <a:pt x="312749" y="438668"/>
                </a:lnTo>
                <a:lnTo>
                  <a:pt x="315277" y="445643"/>
                </a:lnTo>
                <a:lnTo>
                  <a:pt x="316064" y="444576"/>
                </a:lnTo>
                <a:lnTo>
                  <a:pt x="313412" y="433244"/>
                </a:lnTo>
                <a:lnTo>
                  <a:pt x="310241" y="421666"/>
                </a:lnTo>
                <a:lnTo>
                  <a:pt x="306552" y="409847"/>
                </a:lnTo>
                <a:lnTo>
                  <a:pt x="302346" y="397791"/>
                </a:lnTo>
                <a:lnTo>
                  <a:pt x="299350" y="389991"/>
                </a:lnTo>
                <a:close/>
              </a:path>
              <a:path w="375284" h="445769">
                <a:moveTo>
                  <a:pt x="132079" y="336384"/>
                </a:moveTo>
                <a:lnTo>
                  <a:pt x="175444" y="361354"/>
                </a:lnTo>
                <a:lnTo>
                  <a:pt x="210665" y="376790"/>
                </a:lnTo>
                <a:lnTo>
                  <a:pt x="248046" y="387947"/>
                </a:lnTo>
                <a:lnTo>
                  <a:pt x="285470" y="391414"/>
                </a:lnTo>
                <a:lnTo>
                  <a:pt x="291452" y="390969"/>
                </a:lnTo>
                <a:lnTo>
                  <a:pt x="297281" y="389991"/>
                </a:lnTo>
                <a:lnTo>
                  <a:pt x="299350" y="389991"/>
                </a:lnTo>
                <a:lnTo>
                  <a:pt x="299150" y="389470"/>
                </a:lnTo>
                <a:lnTo>
                  <a:pt x="279361" y="389470"/>
                </a:lnTo>
                <a:lnTo>
                  <a:pt x="266501" y="388837"/>
                </a:lnTo>
                <a:lnTo>
                  <a:pt x="227767" y="380748"/>
                </a:lnTo>
                <a:lnTo>
                  <a:pt x="191960" y="367095"/>
                </a:lnTo>
                <a:lnTo>
                  <a:pt x="155796" y="348555"/>
                </a:lnTo>
                <a:lnTo>
                  <a:pt x="136044" y="336625"/>
                </a:lnTo>
                <a:lnTo>
                  <a:pt x="132079" y="336384"/>
                </a:lnTo>
                <a:close/>
              </a:path>
              <a:path w="375284" h="445769">
                <a:moveTo>
                  <a:pt x="226808" y="257116"/>
                </a:moveTo>
                <a:lnTo>
                  <a:pt x="193656" y="257116"/>
                </a:lnTo>
                <a:lnTo>
                  <a:pt x="209885" y="257234"/>
                </a:lnTo>
                <a:lnTo>
                  <a:pt x="220853" y="257899"/>
                </a:lnTo>
                <a:lnTo>
                  <a:pt x="244331" y="290352"/>
                </a:lnTo>
                <a:lnTo>
                  <a:pt x="264938" y="323313"/>
                </a:lnTo>
                <a:lnTo>
                  <a:pt x="287780" y="367579"/>
                </a:lnTo>
                <a:lnTo>
                  <a:pt x="292639" y="378636"/>
                </a:lnTo>
                <a:lnTo>
                  <a:pt x="290944" y="389051"/>
                </a:lnTo>
                <a:lnTo>
                  <a:pt x="285191" y="389470"/>
                </a:lnTo>
                <a:lnTo>
                  <a:pt x="299150" y="389470"/>
                </a:lnTo>
                <a:lnTo>
                  <a:pt x="297626" y="385501"/>
                </a:lnTo>
                <a:lnTo>
                  <a:pt x="292392" y="372983"/>
                </a:lnTo>
                <a:lnTo>
                  <a:pt x="291236" y="362800"/>
                </a:lnTo>
                <a:lnTo>
                  <a:pt x="293954" y="361302"/>
                </a:lnTo>
                <a:lnTo>
                  <a:pt x="295436" y="360423"/>
                </a:lnTo>
                <a:lnTo>
                  <a:pt x="291436" y="360423"/>
                </a:lnTo>
                <a:lnTo>
                  <a:pt x="284875" y="350484"/>
                </a:lnTo>
                <a:lnTo>
                  <a:pt x="278404" y="340160"/>
                </a:lnTo>
                <a:lnTo>
                  <a:pt x="271945" y="329496"/>
                </a:lnTo>
                <a:lnTo>
                  <a:pt x="258753" y="307327"/>
                </a:lnTo>
                <a:lnTo>
                  <a:pt x="251866" y="295912"/>
                </a:lnTo>
                <a:lnTo>
                  <a:pt x="253068" y="286207"/>
                </a:lnTo>
                <a:lnTo>
                  <a:pt x="245871" y="286207"/>
                </a:lnTo>
                <a:lnTo>
                  <a:pt x="239443" y="276121"/>
                </a:lnTo>
                <a:lnTo>
                  <a:pt x="232759" y="265936"/>
                </a:lnTo>
                <a:lnTo>
                  <a:pt x="226808" y="257116"/>
                </a:lnTo>
                <a:close/>
              </a:path>
              <a:path w="375284" h="445769">
                <a:moveTo>
                  <a:pt x="374738" y="252958"/>
                </a:moveTo>
                <a:lnTo>
                  <a:pt x="356585" y="293955"/>
                </a:lnTo>
                <a:lnTo>
                  <a:pt x="325936" y="334473"/>
                </a:lnTo>
                <a:lnTo>
                  <a:pt x="291436" y="360423"/>
                </a:lnTo>
                <a:lnTo>
                  <a:pt x="295436" y="360423"/>
                </a:lnTo>
                <a:lnTo>
                  <a:pt x="326623" y="336614"/>
                </a:lnTo>
                <a:lnTo>
                  <a:pt x="351457" y="305953"/>
                </a:lnTo>
                <a:lnTo>
                  <a:pt x="370709" y="269001"/>
                </a:lnTo>
                <a:lnTo>
                  <a:pt x="374656" y="259061"/>
                </a:lnTo>
                <a:lnTo>
                  <a:pt x="374738" y="252958"/>
                </a:lnTo>
                <a:close/>
              </a:path>
              <a:path w="375284" h="445769">
                <a:moveTo>
                  <a:pt x="301028" y="164592"/>
                </a:moveTo>
                <a:lnTo>
                  <a:pt x="275141" y="199950"/>
                </a:lnTo>
                <a:lnTo>
                  <a:pt x="259168" y="236026"/>
                </a:lnTo>
                <a:lnTo>
                  <a:pt x="246343" y="285072"/>
                </a:lnTo>
                <a:lnTo>
                  <a:pt x="245871" y="286207"/>
                </a:lnTo>
                <a:lnTo>
                  <a:pt x="253068" y="286207"/>
                </a:lnTo>
                <a:lnTo>
                  <a:pt x="254253" y="276633"/>
                </a:lnTo>
                <a:lnTo>
                  <a:pt x="257396" y="259061"/>
                </a:lnTo>
                <a:lnTo>
                  <a:pt x="270018" y="216695"/>
                </a:lnTo>
                <a:lnTo>
                  <a:pt x="290524" y="179761"/>
                </a:lnTo>
                <a:lnTo>
                  <a:pt x="302475" y="165900"/>
                </a:lnTo>
                <a:lnTo>
                  <a:pt x="301028" y="164592"/>
                </a:lnTo>
                <a:close/>
              </a:path>
              <a:path w="375284" h="445769">
                <a:moveTo>
                  <a:pt x="209626" y="255041"/>
                </a:moveTo>
                <a:lnTo>
                  <a:pt x="201879" y="255041"/>
                </a:lnTo>
                <a:lnTo>
                  <a:pt x="188897" y="255362"/>
                </a:lnTo>
                <a:lnTo>
                  <a:pt x="147833" y="259475"/>
                </a:lnTo>
                <a:lnTo>
                  <a:pt x="107784" y="266455"/>
                </a:lnTo>
                <a:lnTo>
                  <a:pt x="68313" y="277329"/>
                </a:lnTo>
                <a:lnTo>
                  <a:pt x="77618" y="275070"/>
                </a:lnTo>
                <a:lnTo>
                  <a:pt x="88182" y="272625"/>
                </a:lnTo>
                <a:lnTo>
                  <a:pt x="138971" y="262772"/>
                </a:lnTo>
                <a:lnTo>
                  <a:pt x="180331" y="257822"/>
                </a:lnTo>
                <a:lnTo>
                  <a:pt x="193656" y="257116"/>
                </a:lnTo>
                <a:lnTo>
                  <a:pt x="226808" y="257116"/>
                </a:lnTo>
                <a:lnTo>
                  <a:pt x="225661" y="255422"/>
                </a:lnTo>
                <a:lnTo>
                  <a:pt x="216979" y="255422"/>
                </a:lnTo>
                <a:lnTo>
                  <a:pt x="209626" y="255041"/>
                </a:lnTo>
                <a:close/>
              </a:path>
              <a:path w="375284" h="445769">
                <a:moveTo>
                  <a:pt x="125390" y="166446"/>
                </a:moveTo>
                <a:lnTo>
                  <a:pt x="88722" y="166446"/>
                </a:lnTo>
                <a:lnTo>
                  <a:pt x="95694" y="166624"/>
                </a:lnTo>
                <a:lnTo>
                  <a:pt x="102069" y="166903"/>
                </a:lnTo>
                <a:lnTo>
                  <a:pt x="150435" y="171477"/>
                </a:lnTo>
                <a:lnTo>
                  <a:pt x="183361" y="201699"/>
                </a:lnTo>
                <a:lnTo>
                  <a:pt x="206562" y="231934"/>
                </a:lnTo>
                <a:lnTo>
                  <a:pt x="221326" y="252734"/>
                </a:lnTo>
                <a:lnTo>
                  <a:pt x="216979" y="255422"/>
                </a:lnTo>
                <a:lnTo>
                  <a:pt x="225661" y="255422"/>
                </a:lnTo>
                <a:lnTo>
                  <a:pt x="218637" y="245282"/>
                </a:lnTo>
                <a:lnTo>
                  <a:pt x="211202" y="234817"/>
                </a:lnTo>
                <a:lnTo>
                  <a:pt x="203521" y="224264"/>
                </a:lnTo>
                <a:lnTo>
                  <a:pt x="195596" y="213625"/>
                </a:lnTo>
                <a:lnTo>
                  <a:pt x="192186" y="206095"/>
                </a:lnTo>
                <a:lnTo>
                  <a:pt x="189461" y="196137"/>
                </a:lnTo>
                <a:lnTo>
                  <a:pt x="185951" y="196137"/>
                </a:lnTo>
                <a:lnTo>
                  <a:pt x="178237" y="188218"/>
                </a:lnTo>
                <a:lnTo>
                  <a:pt x="170225" y="179494"/>
                </a:lnTo>
                <a:lnTo>
                  <a:pt x="161867" y="170032"/>
                </a:lnTo>
                <a:lnTo>
                  <a:pt x="159802" y="167641"/>
                </a:lnTo>
                <a:lnTo>
                  <a:pt x="150358" y="167641"/>
                </a:lnTo>
                <a:lnTo>
                  <a:pt x="139889" y="167474"/>
                </a:lnTo>
                <a:lnTo>
                  <a:pt x="125390" y="166446"/>
                </a:lnTo>
                <a:close/>
              </a:path>
              <a:path w="375284" h="445769">
                <a:moveTo>
                  <a:pt x="194055" y="64973"/>
                </a:moveTo>
                <a:lnTo>
                  <a:pt x="185654" y="103207"/>
                </a:lnTo>
                <a:lnTo>
                  <a:pt x="183246" y="139097"/>
                </a:lnTo>
                <a:lnTo>
                  <a:pt x="183300" y="149627"/>
                </a:lnTo>
                <a:lnTo>
                  <a:pt x="183390" y="157954"/>
                </a:lnTo>
                <a:lnTo>
                  <a:pt x="184069" y="173422"/>
                </a:lnTo>
                <a:lnTo>
                  <a:pt x="184988" y="186170"/>
                </a:lnTo>
                <a:lnTo>
                  <a:pt x="185951" y="196137"/>
                </a:lnTo>
                <a:lnTo>
                  <a:pt x="189461" y="196137"/>
                </a:lnTo>
                <a:lnTo>
                  <a:pt x="189376" y="195726"/>
                </a:lnTo>
                <a:lnTo>
                  <a:pt x="187323" y="183662"/>
                </a:lnTo>
                <a:lnTo>
                  <a:pt x="185997" y="170307"/>
                </a:lnTo>
                <a:lnTo>
                  <a:pt x="185884" y="168846"/>
                </a:lnTo>
                <a:lnTo>
                  <a:pt x="185202" y="153635"/>
                </a:lnTo>
                <a:lnTo>
                  <a:pt x="185387" y="139097"/>
                </a:lnTo>
                <a:lnTo>
                  <a:pt x="188210" y="99680"/>
                </a:lnTo>
                <a:lnTo>
                  <a:pt x="195963" y="65384"/>
                </a:lnTo>
                <a:lnTo>
                  <a:pt x="194055" y="64973"/>
                </a:lnTo>
                <a:close/>
              </a:path>
              <a:path w="375284" h="445769">
                <a:moveTo>
                  <a:pt x="81797" y="164503"/>
                </a:moveTo>
                <a:lnTo>
                  <a:pt x="31854" y="167386"/>
                </a:lnTo>
                <a:lnTo>
                  <a:pt x="13195" y="172161"/>
                </a:lnTo>
                <a:lnTo>
                  <a:pt x="26512" y="170032"/>
                </a:lnTo>
                <a:lnTo>
                  <a:pt x="39665" y="168462"/>
                </a:lnTo>
                <a:lnTo>
                  <a:pt x="52532" y="167386"/>
                </a:lnTo>
                <a:lnTo>
                  <a:pt x="64989" y="166742"/>
                </a:lnTo>
                <a:lnTo>
                  <a:pt x="76916" y="166467"/>
                </a:lnTo>
                <a:lnTo>
                  <a:pt x="125390" y="166446"/>
                </a:lnTo>
                <a:lnTo>
                  <a:pt x="107261" y="165226"/>
                </a:lnTo>
                <a:lnTo>
                  <a:pt x="93040" y="164667"/>
                </a:lnTo>
                <a:lnTo>
                  <a:pt x="81797" y="164503"/>
                </a:lnTo>
                <a:close/>
              </a:path>
              <a:path w="375284" h="445769">
                <a:moveTo>
                  <a:pt x="1790" y="0"/>
                </a:moveTo>
                <a:lnTo>
                  <a:pt x="0" y="977"/>
                </a:lnTo>
                <a:lnTo>
                  <a:pt x="5652" y="6310"/>
                </a:lnTo>
                <a:lnTo>
                  <a:pt x="18801" y="18905"/>
                </a:lnTo>
                <a:lnTo>
                  <a:pt x="51324" y="51138"/>
                </a:lnTo>
                <a:lnTo>
                  <a:pt x="79875" y="80719"/>
                </a:lnTo>
                <a:lnTo>
                  <a:pt x="110762" y="114212"/>
                </a:lnTo>
                <a:lnTo>
                  <a:pt x="141681" y="149627"/>
                </a:lnTo>
                <a:lnTo>
                  <a:pt x="155642" y="166220"/>
                </a:lnTo>
                <a:lnTo>
                  <a:pt x="150358" y="167641"/>
                </a:lnTo>
                <a:lnTo>
                  <a:pt x="159802" y="167641"/>
                </a:lnTo>
                <a:lnTo>
                  <a:pt x="124639" y="126924"/>
                </a:lnTo>
                <a:lnTo>
                  <a:pt x="92902" y="91856"/>
                </a:lnTo>
                <a:lnTo>
                  <a:pt x="63426" y="60776"/>
                </a:lnTo>
                <a:lnTo>
                  <a:pt x="29246" y="26376"/>
                </a:lnTo>
                <a:lnTo>
                  <a:pt x="8653" y="6484"/>
                </a:lnTo>
                <a:lnTo>
                  <a:pt x="1790" y="0"/>
                </a:lnTo>
                <a:close/>
              </a:path>
            </a:pathLst>
          </a:custGeom>
          <a:solidFill>
            <a:srgbClr val="37B98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22956" y="1588381"/>
            <a:ext cx="500380" cy="210185"/>
          </a:xfrm>
          <a:custGeom>
            <a:avLst/>
            <a:gdLst/>
            <a:ahLst/>
            <a:cxnLst/>
            <a:rect l="l" t="t" r="r" b="b"/>
            <a:pathLst>
              <a:path w="500379" h="210185">
                <a:moveTo>
                  <a:pt x="499841" y="122371"/>
                </a:moveTo>
                <a:lnTo>
                  <a:pt x="253342" y="122371"/>
                </a:lnTo>
                <a:lnTo>
                  <a:pt x="223052" y="164154"/>
                </a:lnTo>
                <a:lnTo>
                  <a:pt x="267486" y="188392"/>
                </a:lnTo>
                <a:lnTo>
                  <a:pt x="308531" y="205751"/>
                </a:lnTo>
                <a:lnTo>
                  <a:pt x="346775" y="209938"/>
                </a:lnTo>
                <a:lnTo>
                  <a:pt x="358199" y="209429"/>
                </a:lnTo>
                <a:lnTo>
                  <a:pt x="401851" y="205235"/>
                </a:lnTo>
                <a:lnTo>
                  <a:pt x="447625" y="192838"/>
                </a:lnTo>
                <a:lnTo>
                  <a:pt x="485857" y="159747"/>
                </a:lnTo>
                <a:lnTo>
                  <a:pt x="499841" y="122371"/>
                </a:lnTo>
                <a:close/>
              </a:path>
              <a:path w="500379" h="210185">
                <a:moveTo>
                  <a:pt x="180101" y="6864"/>
                </a:moveTo>
                <a:lnTo>
                  <a:pt x="111003" y="12969"/>
                </a:lnTo>
                <a:lnTo>
                  <a:pt x="67982" y="19203"/>
                </a:lnTo>
                <a:lnTo>
                  <a:pt x="30538" y="29552"/>
                </a:lnTo>
                <a:lnTo>
                  <a:pt x="0" y="40193"/>
                </a:lnTo>
                <a:lnTo>
                  <a:pt x="0" y="45828"/>
                </a:lnTo>
                <a:lnTo>
                  <a:pt x="110242" y="105828"/>
                </a:lnTo>
                <a:lnTo>
                  <a:pt x="149571" y="125290"/>
                </a:lnTo>
                <a:lnTo>
                  <a:pt x="186078" y="136848"/>
                </a:lnTo>
                <a:lnTo>
                  <a:pt x="192345" y="138048"/>
                </a:lnTo>
                <a:lnTo>
                  <a:pt x="253342" y="122371"/>
                </a:lnTo>
                <a:lnTo>
                  <a:pt x="499841" y="122371"/>
                </a:lnTo>
                <a:lnTo>
                  <a:pt x="500401" y="118704"/>
                </a:lnTo>
                <a:lnTo>
                  <a:pt x="500765" y="113775"/>
                </a:lnTo>
                <a:lnTo>
                  <a:pt x="500789" y="112363"/>
                </a:lnTo>
                <a:lnTo>
                  <a:pt x="485853" y="95622"/>
                </a:lnTo>
                <a:lnTo>
                  <a:pt x="472261" y="80559"/>
                </a:lnTo>
                <a:lnTo>
                  <a:pt x="459787" y="67094"/>
                </a:lnTo>
                <a:lnTo>
                  <a:pt x="448207" y="55142"/>
                </a:lnTo>
                <a:lnTo>
                  <a:pt x="442588" y="49727"/>
                </a:lnTo>
                <a:lnTo>
                  <a:pt x="234711" y="49727"/>
                </a:lnTo>
                <a:lnTo>
                  <a:pt x="180101" y="6864"/>
                </a:lnTo>
                <a:close/>
              </a:path>
              <a:path w="500379" h="210185">
                <a:moveTo>
                  <a:pt x="297026" y="0"/>
                </a:moveTo>
                <a:lnTo>
                  <a:pt x="276586" y="271"/>
                </a:lnTo>
                <a:lnTo>
                  <a:pt x="253889" y="909"/>
                </a:lnTo>
                <a:lnTo>
                  <a:pt x="200827" y="2953"/>
                </a:lnTo>
                <a:lnTo>
                  <a:pt x="234711" y="49727"/>
                </a:lnTo>
                <a:lnTo>
                  <a:pt x="442588" y="49727"/>
                </a:lnTo>
                <a:lnTo>
                  <a:pt x="437294" y="44624"/>
                </a:lnTo>
                <a:lnTo>
                  <a:pt x="406318" y="20843"/>
                </a:lnTo>
                <a:lnTo>
                  <a:pt x="360723" y="4212"/>
                </a:lnTo>
                <a:lnTo>
                  <a:pt x="315435" y="176"/>
                </a:lnTo>
                <a:lnTo>
                  <a:pt x="297026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00095" y="1272870"/>
            <a:ext cx="246595" cy="10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98152" y="1269809"/>
            <a:ext cx="743635" cy="110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55491" y="1481569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708908" y="1481569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62313" y="1481569"/>
            <a:ext cx="246595" cy="104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60382" y="1478508"/>
            <a:ext cx="743635" cy="1104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993274" y="1585912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746678" y="1585912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00095" y="1585912"/>
            <a:ext cx="246595" cy="104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498152" y="1582851"/>
            <a:ext cx="743635" cy="110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52799" y="1690268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06203" y="1690268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59620" y="1690268"/>
            <a:ext cx="246595" cy="1043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557689" y="1687207"/>
            <a:ext cx="743635" cy="110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33914" y="1377213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87318" y="1377213"/>
            <a:ext cx="247015" cy="104775"/>
          </a:xfrm>
          <a:custGeom>
            <a:avLst/>
            <a:gdLst/>
            <a:ahLst/>
            <a:cxnLst/>
            <a:rect l="l" t="t" r="r" b="b"/>
            <a:pathLst>
              <a:path w="247015" h="104775">
                <a:moveTo>
                  <a:pt x="246595" y="104343"/>
                </a:moveTo>
                <a:lnTo>
                  <a:pt x="0" y="104343"/>
                </a:lnTo>
                <a:lnTo>
                  <a:pt x="0" y="0"/>
                </a:lnTo>
                <a:lnTo>
                  <a:pt x="246595" y="0"/>
                </a:lnTo>
                <a:lnTo>
                  <a:pt x="246595" y="10434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40722" y="1377213"/>
            <a:ext cx="246595" cy="1043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38792" y="1374152"/>
            <a:ext cx="743648" cy="1104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18940" y="934951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90">
                <a:moveTo>
                  <a:pt x="22250" y="0"/>
                </a:moveTo>
                <a:lnTo>
                  <a:pt x="0" y="5892"/>
                </a:lnTo>
                <a:lnTo>
                  <a:pt x="0" y="15468"/>
                </a:lnTo>
                <a:lnTo>
                  <a:pt x="21640" y="21132"/>
                </a:lnTo>
                <a:lnTo>
                  <a:pt x="22250" y="0"/>
                </a:lnTo>
                <a:close/>
              </a:path>
            </a:pathLst>
          </a:custGeom>
          <a:solidFill>
            <a:srgbClr val="F9B8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68064" y="937826"/>
            <a:ext cx="22860" cy="19050"/>
          </a:xfrm>
          <a:custGeom>
            <a:avLst/>
            <a:gdLst/>
            <a:ahLst/>
            <a:cxnLst/>
            <a:rect l="l" t="t" r="r" b="b"/>
            <a:pathLst>
              <a:path w="22859" h="19050">
                <a:moveTo>
                  <a:pt x="22415" y="0"/>
                </a:moveTo>
                <a:lnTo>
                  <a:pt x="0" y="1028"/>
                </a:lnTo>
                <a:lnTo>
                  <a:pt x="0" y="12458"/>
                </a:lnTo>
                <a:lnTo>
                  <a:pt x="20726" y="18732"/>
                </a:lnTo>
                <a:lnTo>
                  <a:pt x="22415" y="0"/>
                </a:lnTo>
                <a:close/>
              </a:path>
            </a:pathLst>
          </a:custGeom>
          <a:solidFill>
            <a:srgbClr val="F9B8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05604" y="87051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4" h="13969">
                <a:moveTo>
                  <a:pt x="10782" y="0"/>
                </a:moveTo>
                <a:lnTo>
                  <a:pt x="7581" y="3797"/>
                </a:lnTo>
                <a:lnTo>
                  <a:pt x="3930" y="7099"/>
                </a:lnTo>
                <a:lnTo>
                  <a:pt x="0" y="9766"/>
                </a:lnTo>
                <a:lnTo>
                  <a:pt x="2578" y="13589"/>
                </a:lnTo>
                <a:lnTo>
                  <a:pt x="6883" y="10668"/>
                </a:lnTo>
                <a:lnTo>
                  <a:pt x="10856" y="7086"/>
                </a:lnTo>
                <a:lnTo>
                  <a:pt x="14312" y="2971"/>
                </a:lnTo>
                <a:lnTo>
                  <a:pt x="10782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28193" y="481684"/>
            <a:ext cx="13335" cy="39370"/>
          </a:xfrm>
          <a:custGeom>
            <a:avLst/>
            <a:gdLst/>
            <a:ahLst/>
            <a:cxnLst/>
            <a:rect l="l" t="t" r="r" b="b"/>
            <a:pathLst>
              <a:path w="13334" h="39370">
                <a:moveTo>
                  <a:pt x="11760" y="0"/>
                </a:moveTo>
                <a:lnTo>
                  <a:pt x="0" y="5714"/>
                </a:lnTo>
                <a:lnTo>
                  <a:pt x="8394" y="38912"/>
                </a:lnTo>
                <a:lnTo>
                  <a:pt x="12369" y="14008"/>
                </a:lnTo>
                <a:lnTo>
                  <a:pt x="12801" y="4152"/>
                </a:lnTo>
                <a:lnTo>
                  <a:pt x="11760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70183" y="549301"/>
            <a:ext cx="38100" cy="43180"/>
          </a:xfrm>
          <a:custGeom>
            <a:avLst/>
            <a:gdLst/>
            <a:ahLst/>
            <a:cxnLst/>
            <a:rect l="l" t="t" r="r" b="b"/>
            <a:pathLst>
              <a:path w="38100" h="43179">
                <a:moveTo>
                  <a:pt x="3632" y="0"/>
                </a:moveTo>
                <a:lnTo>
                  <a:pt x="0" y="43065"/>
                </a:lnTo>
                <a:lnTo>
                  <a:pt x="37998" y="41236"/>
                </a:lnTo>
                <a:lnTo>
                  <a:pt x="33616" y="3111"/>
                </a:lnTo>
                <a:lnTo>
                  <a:pt x="3632" y="0"/>
                </a:lnTo>
                <a:close/>
              </a:path>
            </a:pathLst>
          </a:custGeom>
          <a:solidFill>
            <a:srgbClr val="F9B8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72559" y="549300"/>
            <a:ext cx="33655" cy="23495"/>
          </a:xfrm>
          <a:custGeom>
            <a:avLst/>
            <a:gdLst/>
            <a:ahLst/>
            <a:cxnLst/>
            <a:rect l="l" t="t" r="r" b="b"/>
            <a:pathLst>
              <a:path w="33654" h="23495">
                <a:moveTo>
                  <a:pt x="1257" y="0"/>
                </a:moveTo>
                <a:lnTo>
                  <a:pt x="0" y="14909"/>
                </a:lnTo>
                <a:lnTo>
                  <a:pt x="7665" y="20511"/>
                </a:lnTo>
                <a:lnTo>
                  <a:pt x="18812" y="23499"/>
                </a:lnTo>
                <a:lnTo>
                  <a:pt x="33324" y="21247"/>
                </a:lnTo>
                <a:lnTo>
                  <a:pt x="31242" y="3111"/>
                </a:lnTo>
                <a:lnTo>
                  <a:pt x="1257" y="0"/>
                </a:lnTo>
                <a:close/>
              </a:path>
            </a:pathLst>
          </a:custGeom>
          <a:solidFill>
            <a:srgbClr val="F695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326896" y="513215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9486" y="0"/>
                </a:moveTo>
                <a:lnTo>
                  <a:pt x="4571" y="2349"/>
                </a:lnTo>
                <a:lnTo>
                  <a:pt x="0" y="11798"/>
                </a:lnTo>
                <a:lnTo>
                  <a:pt x="1206" y="17119"/>
                </a:lnTo>
                <a:lnTo>
                  <a:pt x="8775" y="20764"/>
                </a:lnTo>
                <a:lnTo>
                  <a:pt x="13690" y="18415"/>
                </a:lnTo>
                <a:lnTo>
                  <a:pt x="18262" y="8966"/>
                </a:lnTo>
                <a:lnTo>
                  <a:pt x="17043" y="3657"/>
                </a:lnTo>
                <a:lnTo>
                  <a:pt x="9486" y="0"/>
                </a:lnTo>
                <a:close/>
              </a:path>
            </a:pathLst>
          </a:custGeom>
          <a:solidFill>
            <a:srgbClr val="F695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40533" y="472185"/>
            <a:ext cx="95885" cy="93345"/>
          </a:xfrm>
          <a:custGeom>
            <a:avLst/>
            <a:gdLst/>
            <a:ahLst/>
            <a:cxnLst/>
            <a:rect l="l" t="t" r="r" b="b"/>
            <a:pathLst>
              <a:path w="95884" h="93345">
                <a:moveTo>
                  <a:pt x="93446" y="56031"/>
                </a:moveTo>
                <a:lnTo>
                  <a:pt x="17322" y="56031"/>
                </a:lnTo>
                <a:lnTo>
                  <a:pt x="20382" y="69969"/>
                </a:lnTo>
                <a:lnTo>
                  <a:pt x="27818" y="81521"/>
                </a:lnTo>
                <a:lnTo>
                  <a:pt x="38703" y="89623"/>
                </a:lnTo>
                <a:lnTo>
                  <a:pt x="52112" y="93211"/>
                </a:lnTo>
                <a:lnTo>
                  <a:pt x="65293" y="91618"/>
                </a:lnTo>
                <a:lnTo>
                  <a:pt x="85458" y="76390"/>
                </a:lnTo>
                <a:lnTo>
                  <a:pt x="86804" y="74370"/>
                </a:lnTo>
                <a:lnTo>
                  <a:pt x="87960" y="72224"/>
                </a:lnTo>
                <a:lnTo>
                  <a:pt x="88925" y="69951"/>
                </a:lnTo>
                <a:lnTo>
                  <a:pt x="91643" y="63855"/>
                </a:lnTo>
                <a:lnTo>
                  <a:pt x="93243" y="57301"/>
                </a:lnTo>
                <a:lnTo>
                  <a:pt x="93446" y="56031"/>
                </a:lnTo>
                <a:close/>
              </a:path>
              <a:path w="95884" h="93345">
                <a:moveTo>
                  <a:pt x="9664" y="33718"/>
                </a:moveTo>
                <a:lnTo>
                  <a:pt x="2146" y="36524"/>
                </a:lnTo>
                <a:lnTo>
                  <a:pt x="0" y="43027"/>
                </a:lnTo>
                <a:lnTo>
                  <a:pt x="4610" y="55384"/>
                </a:lnTo>
                <a:lnTo>
                  <a:pt x="10490" y="58902"/>
                </a:lnTo>
                <a:lnTo>
                  <a:pt x="15430" y="57060"/>
                </a:lnTo>
                <a:lnTo>
                  <a:pt x="17322" y="56031"/>
                </a:lnTo>
                <a:lnTo>
                  <a:pt x="93446" y="56031"/>
                </a:lnTo>
                <a:lnTo>
                  <a:pt x="94361" y="50329"/>
                </a:lnTo>
                <a:lnTo>
                  <a:pt x="94919" y="47903"/>
                </a:lnTo>
                <a:lnTo>
                  <a:pt x="96113" y="43001"/>
                </a:lnTo>
                <a:lnTo>
                  <a:pt x="96418" y="37743"/>
                </a:lnTo>
                <a:lnTo>
                  <a:pt x="95896" y="34226"/>
                </a:lnTo>
                <a:lnTo>
                  <a:pt x="12496" y="34226"/>
                </a:lnTo>
                <a:lnTo>
                  <a:pt x="9664" y="33718"/>
                </a:lnTo>
                <a:close/>
              </a:path>
              <a:path w="95884" h="93345">
                <a:moveTo>
                  <a:pt x="55369" y="0"/>
                </a:moveTo>
                <a:lnTo>
                  <a:pt x="41400" y="2422"/>
                </a:lnTo>
                <a:lnTo>
                  <a:pt x="30188" y="7970"/>
                </a:lnTo>
                <a:lnTo>
                  <a:pt x="21908" y="16092"/>
                </a:lnTo>
                <a:lnTo>
                  <a:pt x="16738" y="26234"/>
                </a:lnTo>
                <a:lnTo>
                  <a:pt x="12496" y="34226"/>
                </a:lnTo>
                <a:lnTo>
                  <a:pt x="95896" y="34226"/>
                </a:lnTo>
                <a:lnTo>
                  <a:pt x="95605" y="32270"/>
                </a:lnTo>
                <a:lnTo>
                  <a:pt x="91293" y="19307"/>
                </a:lnTo>
                <a:lnTo>
                  <a:pt x="83107" y="8680"/>
                </a:lnTo>
                <a:lnTo>
                  <a:pt x="71916" y="1256"/>
                </a:lnTo>
                <a:lnTo>
                  <a:pt x="55369" y="0"/>
                </a:lnTo>
                <a:close/>
              </a:path>
            </a:pathLst>
          </a:custGeom>
          <a:solidFill>
            <a:srgbClr val="F9B8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99421" y="510730"/>
            <a:ext cx="8890" cy="22225"/>
          </a:xfrm>
          <a:custGeom>
            <a:avLst/>
            <a:gdLst/>
            <a:ahLst/>
            <a:cxnLst/>
            <a:rect l="l" t="t" r="r" b="b"/>
            <a:pathLst>
              <a:path w="8890" h="22225">
                <a:moveTo>
                  <a:pt x="5676" y="0"/>
                </a:moveTo>
                <a:lnTo>
                  <a:pt x="4800" y="2171"/>
                </a:lnTo>
                <a:lnTo>
                  <a:pt x="4305" y="4457"/>
                </a:lnTo>
                <a:lnTo>
                  <a:pt x="4076" y="6794"/>
                </a:lnTo>
                <a:lnTo>
                  <a:pt x="4172" y="11315"/>
                </a:lnTo>
                <a:lnTo>
                  <a:pt x="4203" y="11582"/>
                </a:lnTo>
                <a:lnTo>
                  <a:pt x="4439" y="12852"/>
                </a:lnTo>
                <a:lnTo>
                  <a:pt x="5168" y="14084"/>
                </a:lnTo>
                <a:lnTo>
                  <a:pt x="6159" y="15430"/>
                </a:lnTo>
                <a:lnTo>
                  <a:pt x="6553" y="16535"/>
                </a:lnTo>
                <a:lnTo>
                  <a:pt x="5715" y="18859"/>
                </a:lnTo>
                <a:lnTo>
                  <a:pt x="4445" y="20345"/>
                </a:lnTo>
                <a:lnTo>
                  <a:pt x="2260" y="21132"/>
                </a:lnTo>
                <a:lnTo>
                  <a:pt x="0" y="21539"/>
                </a:lnTo>
                <a:lnTo>
                  <a:pt x="2222" y="22085"/>
                </a:lnTo>
                <a:lnTo>
                  <a:pt x="4914" y="21907"/>
                </a:lnTo>
                <a:lnTo>
                  <a:pt x="8001" y="19329"/>
                </a:lnTo>
                <a:lnTo>
                  <a:pt x="8813" y="17945"/>
                </a:lnTo>
                <a:lnTo>
                  <a:pt x="8763" y="16408"/>
                </a:lnTo>
                <a:lnTo>
                  <a:pt x="8153" y="14287"/>
                </a:lnTo>
                <a:lnTo>
                  <a:pt x="7142" y="12839"/>
                </a:lnTo>
                <a:lnTo>
                  <a:pt x="6273" y="11315"/>
                </a:lnTo>
                <a:lnTo>
                  <a:pt x="6032" y="8991"/>
                </a:lnTo>
                <a:lnTo>
                  <a:pt x="5892" y="6819"/>
                </a:lnTo>
                <a:lnTo>
                  <a:pt x="5676" y="0"/>
                </a:lnTo>
                <a:close/>
              </a:path>
            </a:pathLst>
          </a:custGeom>
          <a:solidFill>
            <a:srgbClr val="F695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284467" y="510007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828" y="0"/>
                </a:moveTo>
                <a:lnTo>
                  <a:pt x="177" y="1511"/>
                </a:lnTo>
                <a:lnTo>
                  <a:pt x="0" y="5422"/>
                </a:lnTo>
                <a:lnTo>
                  <a:pt x="1498" y="7086"/>
                </a:lnTo>
                <a:lnTo>
                  <a:pt x="5410" y="7264"/>
                </a:lnTo>
                <a:lnTo>
                  <a:pt x="7073" y="5753"/>
                </a:lnTo>
                <a:lnTo>
                  <a:pt x="7251" y="1841"/>
                </a:lnTo>
                <a:lnTo>
                  <a:pt x="5740" y="177"/>
                </a:lnTo>
                <a:lnTo>
                  <a:pt x="1828" y="0"/>
                </a:lnTo>
                <a:close/>
              </a:path>
            </a:pathLst>
          </a:custGeom>
          <a:solidFill>
            <a:srgbClr val="2D31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14775" y="51342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828" y="0"/>
                </a:moveTo>
                <a:lnTo>
                  <a:pt x="177" y="1511"/>
                </a:lnTo>
                <a:lnTo>
                  <a:pt x="0" y="5422"/>
                </a:lnTo>
                <a:lnTo>
                  <a:pt x="1498" y="7086"/>
                </a:lnTo>
                <a:lnTo>
                  <a:pt x="5410" y="7264"/>
                </a:lnTo>
                <a:lnTo>
                  <a:pt x="7073" y="5753"/>
                </a:lnTo>
                <a:lnTo>
                  <a:pt x="7251" y="1841"/>
                </a:lnTo>
                <a:lnTo>
                  <a:pt x="5740" y="177"/>
                </a:lnTo>
                <a:lnTo>
                  <a:pt x="1828" y="0"/>
                </a:lnTo>
                <a:close/>
              </a:path>
            </a:pathLst>
          </a:custGeom>
          <a:solidFill>
            <a:srgbClr val="2D313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85685" y="537799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4" h="7620">
                <a:moveTo>
                  <a:pt x="0" y="0"/>
                </a:moveTo>
                <a:lnTo>
                  <a:pt x="14109" y="7226"/>
                </a:lnTo>
                <a:lnTo>
                  <a:pt x="16624" y="7124"/>
                </a:lnTo>
                <a:lnTo>
                  <a:pt x="17881" y="6997"/>
                </a:lnTo>
                <a:lnTo>
                  <a:pt x="19113" y="6718"/>
                </a:lnTo>
                <a:lnTo>
                  <a:pt x="19883" y="6464"/>
                </a:lnTo>
                <a:lnTo>
                  <a:pt x="15341" y="6464"/>
                </a:lnTo>
                <a:lnTo>
                  <a:pt x="12966" y="6159"/>
                </a:lnTo>
                <a:lnTo>
                  <a:pt x="10579" y="5880"/>
                </a:lnTo>
                <a:lnTo>
                  <a:pt x="8267" y="5105"/>
                </a:lnTo>
                <a:lnTo>
                  <a:pt x="6083" y="4051"/>
                </a:lnTo>
                <a:lnTo>
                  <a:pt x="2933" y="2222"/>
                </a:lnTo>
                <a:lnTo>
                  <a:pt x="0" y="0"/>
                </a:lnTo>
                <a:close/>
              </a:path>
              <a:path w="27304" h="7620">
                <a:moveTo>
                  <a:pt x="26746" y="2616"/>
                </a:moveTo>
                <a:lnTo>
                  <a:pt x="24638" y="3911"/>
                </a:lnTo>
                <a:lnTo>
                  <a:pt x="22428" y="4991"/>
                </a:lnTo>
                <a:lnTo>
                  <a:pt x="17767" y="6261"/>
                </a:lnTo>
                <a:lnTo>
                  <a:pt x="15341" y="6464"/>
                </a:lnTo>
                <a:lnTo>
                  <a:pt x="19883" y="6464"/>
                </a:lnTo>
                <a:lnTo>
                  <a:pt x="21518" y="5880"/>
                </a:lnTo>
                <a:lnTo>
                  <a:pt x="22644" y="5410"/>
                </a:lnTo>
                <a:lnTo>
                  <a:pt x="23710" y="4762"/>
                </a:lnTo>
                <a:lnTo>
                  <a:pt x="26746" y="2616"/>
                </a:lnTo>
                <a:close/>
              </a:path>
            </a:pathLst>
          </a:custGeom>
          <a:solidFill>
            <a:srgbClr val="F695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76458" y="501444"/>
            <a:ext cx="19685" cy="6985"/>
          </a:xfrm>
          <a:custGeom>
            <a:avLst/>
            <a:gdLst/>
            <a:ahLst/>
            <a:cxnLst/>
            <a:rect l="l" t="t" r="r" b="b"/>
            <a:pathLst>
              <a:path w="19684" h="6984">
                <a:moveTo>
                  <a:pt x="11188" y="0"/>
                </a:moveTo>
                <a:lnTo>
                  <a:pt x="0" y="6642"/>
                </a:lnTo>
                <a:lnTo>
                  <a:pt x="2425" y="5346"/>
                </a:lnTo>
                <a:lnTo>
                  <a:pt x="4787" y="4254"/>
                </a:lnTo>
                <a:lnTo>
                  <a:pt x="6324" y="3568"/>
                </a:lnTo>
                <a:lnTo>
                  <a:pt x="7924" y="3213"/>
                </a:lnTo>
                <a:lnTo>
                  <a:pt x="11125" y="2806"/>
                </a:lnTo>
                <a:lnTo>
                  <a:pt x="18408" y="2806"/>
                </a:lnTo>
                <a:lnTo>
                  <a:pt x="16814" y="1739"/>
                </a:lnTo>
                <a:lnTo>
                  <a:pt x="13220" y="279"/>
                </a:lnTo>
                <a:lnTo>
                  <a:pt x="11188" y="0"/>
                </a:lnTo>
                <a:close/>
              </a:path>
              <a:path w="19684" h="6984">
                <a:moveTo>
                  <a:pt x="18408" y="2806"/>
                </a:moveTo>
                <a:lnTo>
                  <a:pt x="11125" y="2806"/>
                </a:lnTo>
                <a:lnTo>
                  <a:pt x="12763" y="2857"/>
                </a:lnTo>
                <a:lnTo>
                  <a:pt x="16116" y="3378"/>
                </a:lnTo>
                <a:lnTo>
                  <a:pt x="17818" y="3797"/>
                </a:lnTo>
                <a:lnTo>
                  <a:pt x="19621" y="4356"/>
                </a:lnTo>
                <a:lnTo>
                  <a:pt x="18465" y="2844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11691" y="504803"/>
            <a:ext cx="19050" cy="8890"/>
          </a:xfrm>
          <a:custGeom>
            <a:avLst/>
            <a:gdLst/>
            <a:ahLst/>
            <a:cxnLst/>
            <a:rect l="l" t="t" r="r" b="b"/>
            <a:pathLst>
              <a:path w="19050" h="8890">
                <a:moveTo>
                  <a:pt x="14773" y="2476"/>
                </a:moveTo>
                <a:lnTo>
                  <a:pt x="3619" y="2476"/>
                </a:lnTo>
                <a:lnTo>
                  <a:pt x="7023" y="2616"/>
                </a:lnTo>
                <a:lnTo>
                  <a:pt x="8648" y="2882"/>
                </a:lnTo>
                <a:lnTo>
                  <a:pt x="18808" y="8813"/>
                </a:lnTo>
                <a:lnTo>
                  <a:pt x="17729" y="6184"/>
                </a:lnTo>
                <a:lnTo>
                  <a:pt x="16002" y="3873"/>
                </a:lnTo>
                <a:lnTo>
                  <a:pt x="14773" y="2476"/>
                </a:lnTo>
                <a:close/>
              </a:path>
              <a:path w="19050" h="8890">
                <a:moveTo>
                  <a:pt x="7073" y="0"/>
                </a:moveTo>
                <a:lnTo>
                  <a:pt x="5156" y="355"/>
                </a:lnTo>
                <a:lnTo>
                  <a:pt x="3263" y="736"/>
                </a:lnTo>
                <a:lnTo>
                  <a:pt x="1435" y="1498"/>
                </a:lnTo>
                <a:lnTo>
                  <a:pt x="0" y="2755"/>
                </a:lnTo>
                <a:lnTo>
                  <a:pt x="1879" y="2552"/>
                </a:lnTo>
                <a:lnTo>
                  <a:pt x="3619" y="2476"/>
                </a:lnTo>
                <a:lnTo>
                  <a:pt x="14773" y="2476"/>
                </a:lnTo>
                <a:lnTo>
                  <a:pt x="12915" y="1358"/>
                </a:lnTo>
                <a:lnTo>
                  <a:pt x="9118" y="114"/>
                </a:lnTo>
                <a:lnTo>
                  <a:pt x="7073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90919" y="737223"/>
            <a:ext cx="247015" cy="208915"/>
          </a:xfrm>
          <a:custGeom>
            <a:avLst/>
            <a:gdLst/>
            <a:ahLst/>
            <a:cxnLst/>
            <a:rect l="l" t="t" r="r" b="b"/>
            <a:pathLst>
              <a:path w="247015" h="208915">
                <a:moveTo>
                  <a:pt x="246786" y="83769"/>
                </a:moveTo>
                <a:lnTo>
                  <a:pt x="163801" y="83769"/>
                </a:lnTo>
                <a:lnTo>
                  <a:pt x="173377" y="207216"/>
                </a:lnTo>
                <a:lnTo>
                  <a:pt x="200491" y="208600"/>
                </a:lnTo>
                <a:lnTo>
                  <a:pt x="210436" y="184129"/>
                </a:lnTo>
                <a:lnTo>
                  <a:pt x="227104" y="142312"/>
                </a:lnTo>
                <a:lnTo>
                  <a:pt x="243748" y="95166"/>
                </a:lnTo>
                <a:lnTo>
                  <a:pt x="246786" y="83769"/>
                </a:lnTo>
                <a:close/>
              </a:path>
              <a:path w="247015" h="208915">
                <a:moveTo>
                  <a:pt x="3819" y="14061"/>
                </a:moveTo>
                <a:lnTo>
                  <a:pt x="992" y="34362"/>
                </a:lnTo>
                <a:lnTo>
                  <a:pt x="0" y="48967"/>
                </a:lnTo>
                <a:lnTo>
                  <a:pt x="1664" y="59055"/>
                </a:lnTo>
                <a:lnTo>
                  <a:pt x="50191" y="77163"/>
                </a:lnTo>
                <a:lnTo>
                  <a:pt x="103868" y="82627"/>
                </a:lnTo>
                <a:lnTo>
                  <a:pt x="144483" y="84004"/>
                </a:lnTo>
                <a:lnTo>
                  <a:pt x="160236" y="83873"/>
                </a:lnTo>
                <a:lnTo>
                  <a:pt x="163801" y="83769"/>
                </a:lnTo>
                <a:lnTo>
                  <a:pt x="246786" y="83769"/>
                </a:lnTo>
                <a:lnTo>
                  <a:pt x="246988" y="83011"/>
                </a:lnTo>
                <a:lnTo>
                  <a:pt x="249039" y="72387"/>
                </a:lnTo>
                <a:lnTo>
                  <a:pt x="249882" y="63146"/>
                </a:lnTo>
                <a:lnTo>
                  <a:pt x="249497" y="55140"/>
                </a:lnTo>
                <a:lnTo>
                  <a:pt x="220268" y="24688"/>
                </a:lnTo>
                <a:lnTo>
                  <a:pt x="190326" y="14912"/>
                </a:lnTo>
                <a:lnTo>
                  <a:pt x="4670" y="14912"/>
                </a:lnTo>
                <a:lnTo>
                  <a:pt x="3819" y="14061"/>
                </a:lnTo>
                <a:close/>
              </a:path>
              <a:path w="247015" h="208915">
                <a:moveTo>
                  <a:pt x="16103" y="0"/>
                </a:moveTo>
                <a:lnTo>
                  <a:pt x="14462" y="863"/>
                </a:lnTo>
                <a:lnTo>
                  <a:pt x="14030" y="2568"/>
                </a:lnTo>
                <a:lnTo>
                  <a:pt x="4670" y="14912"/>
                </a:lnTo>
                <a:lnTo>
                  <a:pt x="190326" y="14912"/>
                </a:lnTo>
                <a:lnTo>
                  <a:pt x="187401" y="14061"/>
                </a:lnTo>
                <a:lnTo>
                  <a:pt x="175215" y="10658"/>
                </a:lnTo>
                <a:lnTo>
                  <a:pt x="86826" y="10658"/>
                </a:lnTo>
                <a:lnTo>
                  <a:pt x="51076" y="8092"/>
                </a:lnTo>
                <a:lnTo>
                  <a:pt x="25601" y="1875"/>
                </a:lnTo>
                <a:lnTo>
                  <a:pt x="16103" y="0"/>
                </a:lnTo>
                <a:close/>
              </a:path>
              <a:path w="247015" h="208915">
                <a:moveTo>
                  <a:pt x="173669" y="10226"/>
                </a:moveTo>
                <a:lnTo>
                  <a:pt x="86826" y="10658"/>
                </a:lnTo>
                <a:lnTo>
                  <a:pt x="175215" y="10658"/>
                </a:lnTo>
                <a:lnTo>
                  <a:pt x="173669" y="10226"/>
                </a:lnTo>
                <a:close/>
              </a:path>
            </a:pathLst>
          </a:custGeom>
          <a:solidFill>
            <a:srgbClr val="41381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43192" y="737505"/>
            <a:ext cx="247015" cy="208915"/>
          </a:xfrm>
          <a:custGeom>
            <a:avLst/>
            <a:gdLst/>
            <a:ahLst/>
            <a:cxnLst/>
            <a:rect l="l" t="t" r="r" b="b"/>
            <a:pathLst>
              <a:path w="247015" h="208915">
                <a:moveTo>
                  <a:pt x="246785" y="83768"/>
                </a:moveTo>
                <a:lnTo>
                  <a:pt x="163800" y="83768"/>
                </a:lnTo>
                <a:lnTo>
                  <a:pt x="173376" y="207215"/>
                </a:lnTo>
                <a:lnTo>
                  <a:pt x="200491" y="208599"/>
                </a:lnTo>
                <a:lnTo>
                  <a:pt x="210436" y="184129"/>
                </a:lnTo>
                <a:lnTo>
                  <a:pt x="227103" y="142311"/>
                </a:lnTo>
                <a:lnTo>
                  <a:pt x="243748" y="95166"/>
                </a:lnTo>
                <a:lnTo>
                  <a:pt x="246785" y="83768"/>
                </a:lnTo>
                <a:close/>
              </a:path>
              <a:path w="247015" h="208915">
                <a:moveTo>
                  <a:pt x="3819" y="14061"/>
                </a:moveTo>
                <a:lnTo>
                  <a:pt x="992" y="34364"/>
                </a:lnTo>
                <a:lnTo>
                  <a:pt x="0" y="48972"/>
                </a:lnTo>
                <a:lnTo>
                  <a:pt x="1664" y="59061"/>
                </a:lnTo>
                <a:lnTo>
                  <a:pt x="50189" y="77164"/>
                </a:lnTo>
                <a:lnTo>
                  <a:pt x="103867" y="82626"/>
                </a:lnTo>
                <a:lnTo>
                  <a:pt x="144481" y="84003"/>
                </a:lnTo>
                <a:lnTo>
                  <a:pt x="160235" y="83873"/>
                </a:lnTo>
                <a:lnTo>
                  <a:pt x="163800" y="83768"/>
                </a:lnTo>
                <a:lnTo>
                  <a:pt x="246785" y="83768"/>
                </a:lnTo>
                <a:lnTo>
                  <a:pt x="246987" y="83010"/>
                </a:lnTo>
                <a:lnTo>
                  <a:pt x="249039" y="72386"/>
                </a:lnTo>
                <a:lnTo>
                  <a:pt x="249882" y="63146"/>
                </a:lnTo>
                <a:lnTo>
                  <a:pt x="249497" y="55139"/>
                </a:lnTo>
                <a:lnTo>
                  <a:pt x="220267" y="24687"/>
                </a:lnTo>
                <a:lnTo>
                  <a:pt x="190325" y="14912"/>
                </a:lnTo>
                <a:lnTo>
                  <a:pt x="4670" y="14912"/>
                </a:lnTo>
                <a:lnTo>
                  <a:pt x="3819" y="14061"/>
                </a:lnTo>
                <a:close/>
              </a:path>
              <a:path w="247015" h="208915">
                <a:moveTo>
                  <a:pt x="16103" y="0"/>
                </a:moveTo>
                <a:lnTo>
                  <a:pt x="14462" y="862"/>
                </a:lnTo>
                <a:lnTo>
                  <a:pt x="14029" y="2567"/>
                </a:lnTo>
                <a:lnTo>
                  <a:pt x="4670" y="14912"/>
                </a:lnTo>
                <a:lnTo>
                  <a:pt x="190325" y="14912"/>
                </a:lnTo>
                <a:lnTo>
                  <a:pt x="187401" y="14061"/>
                </a:lnTo>
                <a:lnTo>
                  <a:pt x="175214" y="10657"/>
                </a:lnTo>
                <a:lnTo>
                  <a:pt x="86826" y="10657"/>
                </a:lnTo>
                <a:lnTo>
                  <a:pt x="51075" y="8105"/>
                </a:lnTo>
                <a:lnTo>
                  <a:pt x="25602" y="1879"/>
                </a:lnTo>
                <a:lnTo>
                  <a:pt x="16103" y="0"/>
                </a:lnTo>
                <a:close/>
              </a:path>
              <a:path w="247015" h="208915">
                <a:moveTo>
                  <a:pt x="173668" y="10225"/>
                </a:moveTo>
                <a:lnTo>
                  <a:pt x="86826" y="10657"/>
                </a:lnTo>
                <a:lnTo>
                  <a:pt x="175214" y="10657"/>
                </a:lnTo>
                <a:lnTo>
                  <a:pt x="173668" y="1022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183566" y="571783"/>
            <a:ext cx="226695" cy="198120"/>
          </a:xfrm>
          <a:custGeom>
            <a:avLst/>
            <a:gdLst/>
            <a:ahLst/>
            <a:cxnLst/>
            <a:rect l="l" t="t" r="r" b="b"/>
            <a:pathLst>
              <a:path w="226695" h="198120">
                <a:moveTo>
                  <a:pt x="80541" y="0"/>
                </a:moveTo>
                <a:lnTo>
                  <a:pt x="34969" y="12132"/>
                </a:lnTo>
                <a:lnTo>
                  <a:pt x="8440" y="48905"/>
                </a:lnTo>
                <a:lnTo>
                  <a:pt x="0" y="99776"/>
                </a:lnTo>
                <a:lnTo>
                  <a:pt x="49" y="113613"/>
                </a:lnTo>
                <a:lnTo>
                  <a:pt x="7375" y="153120"/>
                </a:lnTo>
                <a:lnTo>
                  <a:pt x="37471" y="190470"/>
                </a:lnTo>
                <a:lnTo>
                  <a:pt x="61159" y="197619"/>
                </a:lnTo>
                <a:lnTo>
                  <a:pt x="70299" y="195331"/>
                </a:lnTo>
                <a:lnTo>
                  <a:pt x="81431" y="190682"/>
                </a:lnTo>
                <a:lnTo>
                  <a:pt x="95378" y="183658"/>
                </a:lnTo>
                <a:lnTo>
                  <a:pt x="112960" y="174244"/>
                </a:lnTo>
                <a:lnTo>
                  <a:pt x="190163" y="173685"/>
                </a:lnTo>
                <a:lnTo>
                  <a:pt x="226297" y="130649"/>
                </a:lnTo>
                <a:lnTo>
                  <a:pt x="224294" y="125734"/>
                </a:lnTo>
                <a:lnTo>
                  <a:pt x="220419" y="116342"/>
                </a:lnTo>
                <a:lnTo>
                  <a:pt x="201513" y="72301"/>
                </a:lnTo>
                <a:lnTo>
                  <a:pt x="179985" y="27559"/>
                </a:lnTo>
                <a:lnTo>
                  <a:pt x="174338" y="18074"/>
                </a:lnTo>
                <a:lnTo>
                  <a:pt x="114957" y="18074"/>
                </a:lnTo>
                <a:lnTo>
                  <a:pt x="107660" y="17173"/>
                </a:lnTo>
                <a:lnTo>
                  <a:pt x="96891" y="11198"/>
                </a:lnTo>
                <a:lnTo>
                  <a:pt x="80541" y="0"/>
                </a:lnTo>
                <a:close/>
              </a:path>
              <a:path w="226695" h="198120">
                <a:moveTo>
                  <a:pt x="128860" y="3404"/>
                </a:moveTo>
                <a:lnTo>
                  <a:pt x="127578" y="5248"/>
                </a:lnTo>
                <a:lnTo>
                  <a:pt x="120894" y="14050"/>
                </a:lnTo>
                <a:lnTo>
                  <a:pt x="114957" y="18074"/>
                </a:lnTo>
                <a:lnTo>
                  <a:pt x="174338" y="18074"/>
                </a:lnTo>
                <a:lnTo>
                  <a:pt x="174070" y="17623"/>
                </a:lnTo>
                <a:lnTo>
                  <a:pt x="169445" y="12009"/>
                </a:lnTo>
                <a:lnTo>
                  <a:pt x="162797" y="8739"/>
                </a:lnTo>
                <a:lnTo>
                  <a:pt x="151107" y="6360"/>
                </a:lnTo>
                <a:lnTo>
                  <a:pt x="128860" y="3404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43098" y="629109"/>
            <a:ext cx="0" cy="71755"/>
          </a:xfrm>
          <a:custGeom>
            <a:avLst/>
            <a:gdLst/>
            <a:ahLst/>
            <a:cxnLst/>
            <a:rect l="l" t="t" r="r" b="b"/>
            <a:pathLst>
              <a:path h="71754">
                <a:moveTo>
                  <a:pt x="0" y="0"/>
                </a:moveTo>
                <a:lnTo>
                  <a:pt x="0" y="71513"/>
                </a:lnTo>
              </a:path>
            </a:pathLst>
          </a:custGeom>
          <a:ln w="7913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50171" y="625135"/>
            <a:ext cx="29845" cy="102235"/>
          </a:xfrm>
          <a:custGeom>
            <a:avLst/>
            <a:gdLst/>
            <a:ahLst/>
            <a:cxnLst/>
            <a:rect l="l" t="t" r="r" b="b"/>
            <a:pathLst>
              <a:path w="29845" h="102234">
                <a:moveTo>
                  <a:pt x="0" y="0"/>
                </a:moveTo>
                <a:lnTo>
                  <a:pt x="5727" y="39839"/>
                </a:lnTo>
                <a:lnTo>
                  <a:pt x="16395" y="78701"/>
                </a:lnTo>
                <a:lnTo>
                  <a:pt x="17970" y="82918"/>
                </a:lnTo>
                <a:lnTo>
                  <a:pt x="29794" y="101879"/>
                </a:lnTo>
                <a:lnTo>
                  <a:pt x="26911" y="98463"/>
                </a:lnTo>
                <a:lnTo>
                  <a:pt x="24752" y="94551"/>
                </a:lnTo>
                <a:lnTo>
                  <a:pt x="22936" y="90500"/>
                </a:lnTo>
                <a:lnTo>
                  <a:pt x="21094" y="86461"/>
                </a:lnTo>
                <a:lnTo>
                  <a:pt x="19519" y="82308"/>
                </a:lnTo>
                <a:lnTo>
                  <a:pt x="7561" y="37890"/>
                </a:lnTo>
                <a:lnTo>
                  <a:pt x="2383" y="12479"/>
                </a:lnTo>
                <a:lnTo>
                  <a:pt x="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10800" y="715927"/>
            <a:ext cx="60960" cy="24765"/>
          </a:xfrm>
          <a:custGeom>
            <a:avLst/>
            <a:gdLst/>
            <a:ahLst/>
            <a:cxnLst/>
            <a:rect l="l" t="t" r="r" b="b"/>
            <a:pathLst>
              <a:path w="60959" h="24765">
                <a:moveTo>
                  <a:pt x="13178" y="0"/>
                </a:moveTo>
                <a:lnTo>
                  <a:pt x="1536" y="1714"/>
                </a:lnTo>
                <a:lnTo>
                  <a:pt x="1442" y="8914"/>
                </a:lnTo>
                <a:lnTo>
                  <a:pt x="1326" y="11835"/>
                </a:lnTo>
                <a:lnTo>
                  <a:pt x="0" y="17893"/>
                </a:lnTo>
                <a:lnTo>
                  <a:pt x="13561" y="18616"/>
                </a:lnTo>
                <a:lnTo>
                  <a:pt x="27161" y="19516"/>
                </a:lnTo>
                <a:lnTo>
                  <a:pt x="34823" y="20852"/>
                </a:lnTo>
                <a:lnTo>
                  <a:pt x="43687" y="24701"/>
                </a:lnTo>
                <a:lnTo>
                  <a:pt x="47383" y="23862"/>
                </a:lnTo>
                <a:lnTo>
                  <a:pt x="38925" y="20230"/>
                </a:lnTo>
                <a:lnTo>
                  <a:pt x="36296" y="17716"/>
                </a:lnTo>
                <a:lnTo>
                  <a:pt x="35166" y="16458"/>
                </a:lnTo>
                <a:lnTo>
                  <a:pt x="35699" y="14591"/>
                </a:lnTo>
                <a:lnTo>
                  <a:pt x="47909" y="14591"/>
                </a:lnTo>
                <a:lnTo>
                  <a:pt x="40906" y="13004"/>
                </a:lnTo>
                <a:lnTo>
                  <a:pt x="37706" y="11835"/>
                </a:lnTo>
                <a:lnTo>
                  <a:pt x="36906" y="10832"/>
                </a:lnTo>
                <a:lnTo>
                  <a:pt x="37718" y="8914"/>
                </a:lnTo>
                <a:lnTo>
                  <a:pt x="54555" y="8914"/>
                </a:lnTo>
                <a:lnTo>
                  <a:pt x="52450" y="7911"/>
                </a:lnTo>
                <a:lnTo>
                  <a:pt x="38874" y="5701"/>
                </a:lnTo>
                <a:lnTo>
                  <a:pt x="39293" y="4165"/>
                </a:lnTo>
                <a:lnTo>
                  <a:pt x="46672" y="3555"/>
                </a:lnTo>
                <a:lnTo>
                  <a:pt x="57156" y="3555"/>
                </a:lnTo>
                <a:lnTo>
                  <a:pt x="57111" y="3199"/>
                </a:lnTo>
                <a:lnTo>
                  <a:pt x="43472" y="1193"/>
                </a:lnTo>
                <a:lnTo>
                  <a:pt x="38455" y="939"/>
                </a:lnTo>
                <a:lnTo>
                  <a:pt x="13178" y="0"/>
                </a:lnTo>
                <a:close/>
              </a:path>
              <a:path w="60959" h="24765">
                <a:moveTo>
                  <a:pt x="47909" y="14591"/>
                </a:moveTo>
                <a:lnTo>
                  <a:pt x="35699" y="14591"/>
                </a:lnTo>
                <a:lnTo>
                  <a:pt x="48450" y="17931"/>
                </a:lnTo>
                <a:lnTo>
                  <a:pt x="49758" y="18478"/>
                </a:lnTo>
                <a:lnTo>
                  <a:pt x="60739" y="18153"/>
                </a:lnTo>
                <a:lnTo>
                  <a:pt x="55747" y="16368"/>
                </a:lnTo>
                <a:lnTo>
                  <a:pt x="47909" y="14591"/>
                </a:lnTo>
                <a:close/>
              </a:path>
              <a:path w="60959" h="24765">
                <a:moveTo>
                  <a:pt x="54555" y="8914"/>
                </a:moveTo>
                <a:lnTo>
                  <a:pt x="37718" y="8914"/>
                </a:lnTo>
                <a:lnTo>
                  <a:pt x="50716" y="9619"/>
                </a:lnTo>
                <a:lnTo>
                  <a:pt x="55766" y="9492"/>
                </a:lnTo>
                <a:lnTo>
                  <a:pt x="54555" y="8914"/>
                </a:lnTo>
                <a:close/>
              </a:path>
              <a:path w="60959" h="24765">
                <a:moveTo>
                  <a:pt x="57156" y="3555"/>
                </a:moveTo>
                <a:lnTo>
                  <a:pt x="46672" y="3555"/>
                </a:lnTo>
                <a:lnTo>
                  <a:pt x="57556" y="6679"/>
                </a:lnTo>
                <a:lnTo>
                  <a:pt x="57156" y="3555"/>
                </a:lnTo>
                <a:close/>
              </a:path>
            </a:pathLst>
          </a:custGeom>
          <a:solidFill>
            <a:srgbClr val="F9B8B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234453" y="699134"/>
            <a:ext cx="78740" cy="46990"/>
          </a:xfrm>
          <a:custGeom>
            <a:avLst/>
            <a:gdLst/>
            <a:ahLst/>
            <a:cxnLst/>
            <a:rect l="l" t="t" r="r" b="b"/>
            <a:pathLst>
              <a:path w="78740" h="46990">
                <a:moveTo>
                  <a:pt x="75251" y="36639"/>
                </a:moveTo>
                <a:lnTo>
                  <a:pt x="64274" y="45135"/>
                </a:lnTo>
                <a:lnTo>
                  <a:pt x="62077" y="46901"/>
                </a:lnTo>
                <a:lnTo>
                  <a:pt x="66789" y="43815"/>
                </a:lnTo>
                <a:lnTo>
                  <a:pt x="76276" y="37452"/>
                </a:lnTo>
                <a:lnTo>
                  <a:pt x="76554" y="36791"/>
                </a:lnTo>
                <a:lnTo>
                  <a:pt x="75196" y="36791"/>
                </a:lnTo>
                <a:lnTo>
                  <a:pt x="75251" y="36639"/>
                </a:lnTo>
                <a:close/>
              </a:path>
              <a:path w="78740" h="46990">
                <a:moveTo>
                  <a:pt x="75399" y="36525"/>
                </a:moveTo>
                <a:lnTo>
                  <a:pt x="75251" y="36639"/>
                </a:lnTo>
                <a:lnTo>
                  <a:pt x="75196" y="36791"/>
                </a:lnTo>
                <a:lnTo>
                  <a:pt x="75399" y="36525"/>
                </a:lnTo>
                <a:close/>
              </a:path>
              <a:path w="78740" h="46990">
                <a:moveTo>
                  <a:pt x="76666" y="36525"/>
                </a:moveTo>
                <a:lnTo>
                  <a:pt x="75399" y="36525"/>
                </a:lnTo>
                <a:lnTo>
                  <a:pt x="75196" y="36791"/>
                </a:lnTo>
                <a:lnTo>
                  <a:pt x="76554" y="36791"/>
                </a:lnTo>
                <a:lnTo>
                  <a:pt x="76666" y="36525"/>
                </a:lnTo>
                <a:close/>
              </a:path>
              <a:path w="78740" h="46990">
                <a:moveTo>
                  <a:pt x="77384" y="12433"/>
                </a:moveTo>
                <a:lnTo>
                  <a:pt x="75171" y="12433"/>
                </a:lnTo>
                <a:lnTo>
                  <a:pt x="76200" y="13208"/>
                </a:lnTo>
                <a:lnTo>
                  <a:pt x="75385" y="13208"/>
                </a:lnTo>
                <a:lnTo>
                  <a:pt x="75704" y="14363"/>
                </a:lnTo>
                <a:lnTo>
                  <a:pt x="76111" y="16433"/>
                </a:lnTo>
                <a:lnTo>
                  <a:pt x="76695" y="20523"/>
                </a:lnTo>
                <a:lnTo>
                  <a:pt x="76898" y="22593"/>
                </a:lnTo>
                <a:lnTo>
                  <a:pt x="76893" y="28943"/>
                </a:lnTo>
                <a:lnTo>
                  <a:pt x="76638" y="31064"/>
                </a:lnTo>
                <a:lnTo>
                  <a:pt x="76390" y="32867"/>
                </a:lnTo>
                <a:lnTo>
                  <a:pt x="75895" y="34861"/>
                </a:lnTo>
                <a:lnTo>
                  <a:pt x="75251" y="36639"/>
                </a:lnTo>
                <a:lnTo>
                  <a:pt x="75399" y="36525"/>
                </a:lnTo>
                <a:lnTo>
                  <a:pt x="76666" y="36525"/>
                </a:lnTo>
                <a:lnTo>
                  <a:pt x="77190" y="35280"/>
                </a:lnTo>
                <a:lnTo>
                  <a:pt x="77825" y="33197"/>
                </a:lnTo>
                <a:lnTo>
                  <a:pt x="78257" y="30835"/>
                </a:lnTo>
                <a:lnTo>
                  <a:pt x="78587" y="28790"/>
                </a:lnTo>
                <a:lnTo>
                  <a:pt x="78663" y="20332"/>
                </a:lnTo>
                <a:lnTo>
                  <a:pt x="78130" y="16065"/>
                </a:lnTo>
                <a:lnTo>
                  <a:pt x="77774" y="13982"/>
                </a:lnTo>
                <a:lnTo>
                  <a:pt x="77579" y="13208"/>
                </a:lnTo>
                <a:lnTo>
                  <a:pt x="76200" y="13208"/>
                </a:lnTo>
                <a:lnTo>
                  <a:pt x="75379" y="13186"/>
                </a:lnTo>
                <a:lnTo>
                  <a:pt x="77573" y="13186"/>
                </a:lnTo>
                <a:lnTo>
                  <a:pt x="77384" y="12433"/>
                </a:lnTo>
                <a:close/>
              </a:path>
              <a:path w="78740" h="46990">
                <a:moveTo>
                  <a:pt x="75171" y="12433"/>
                </a:moveTo>
                <a:lnTo>
                  <a:pt x="75379" y="13186"/>
                </a:lnTo>
                <a:lnTo>
                  <a:pt x="76200" y="13208"/>
                </a:lnTo>
                <a:lnTo>
                  <a:pt x="75171" y="12433"/>
                </a:lnTo>
                <a:close/>
              </a:path>
              <a:path w="78740" h="46990">
                <a:moveTo>
                  <a:pt x="0" y="0"/>
                </a:moveTo>
                <a:lnTo>
                  <a:pt x="6083" y="2171"/>
                </a:lnTo>
                <a:lnTo>
                  <a:pt x="9234" y="3048"/>
                </a:lnTo>
                <a:lnTo>
                  <a:pt x="12280" y="4013"/>
                </a:lnTo>
                <a:lnTo>
                  <a:pt x="50380" y="11176"/>
                </a:lnTo>
                <a:lnTo>
                  <a:pt x="75379" y="13186"/>
                </a:lnTo>
                <a:lnTo>
                  <a:pt x="75171" y="12433"/>
                </a:lnTo>
                <a:lnTo>
                  <a:pt x="77384" y="12433"/>
                </a:lnTo>
                <a:lnTo>
                  <a:pt x="77050" y="11112"/>
                </a:lnTo>
                <a:lnTo>
                  <a:pt x="69888" y="10706"/>
                </a:lnTo>
                <a:lnTo>
                  <a:pt x="63411" y="10160"/>
                </a:lnTo>
                <a:lnTo>
                  <a:pt x="25158" y="5410"/>
                </a:lnTo>
                <a:lnTo>
                  <a:pt x="15697" y="3594"/>
                </a:lnTo>
                <a:lnTo>
                  <a:pt x="12469" y="3035"/>
                </a:lnTo>
                <a:lnTo>
                  <a:pt x="9385" y="2298"/>
                </a:lnTo>
                <a:lnTo>
                  <a:pt x="6235" y="1638"/>
                </a:lnTo>
                <a:lnTo>
                  <a:pt x="3136" y="762"/>
                </a:lnTo>
                <a:lnTo>
                  <a:pt x="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98747" y="648690"/>
            <a:ext cx="230873" cy="1034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46514" y="694347"/>
            <a:ext cx="15240" cy="16510"/>
          </a:xfrm>
          <a:custGeom>
            <a:avLst/>
            <a:gdLst/>
            <a:ahLst/>
            <a:cxnLst/>
            <a:rect l="l" t="t" r="r" b="b"/>
            <a:pathLst>
              <a:path w="15240" h="16509">
                <a:moveTo>
                  <a:pt x="5232" y="0"/>
                </a:moveTo>
                <a:lnTo>
                  <a:pt x="1650" y="2755"/>
                </a:lnTo>
                <a:lnTo>
                  <a:pt x="812" y="6870"/>
                </a:lnTo>
                <a:lnTo>
                  <a:pt x="0" y="10998"/>
                </a:lnTo>
                <a:lnTo>
                  <a:pt x="2247" y="14909"/>
                </a:lnTo>
                <a:lnTo>
                  <a:pt x="9448" y="16357"/>
                </a:lnTo>
                <a:lnTo>
                  <a:pt x="13042" y="13614"/>
                </a:lnTo>
                <a:lnTo>
                  <a:pt x="14693" y="5359"/>
                </a:lnTo>
                <a:lnTo>
                  <a:pt x="12433" y="1447"/>
                </a:lnTo>
                <a:lnTo>
                  <a:pt x="5232" y="0"/>
                </a:lnTo>
                <a:close/>
              </a:path>
            </a:pathLst>
          </a:custGeom>
          <a:solidFill>
            <a:srgbClr val="CFEAF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47076" y="452500"/>
            <a:ext cx="106045" cy="53340"/>
          </a:xfrm>
          <a:custGeom>
            <a:avLst/>
            <a:gdLst/>
            <a:ahLst/>
            <a:cxnLst/>
            <a:rect l="l" t="t" r="r" b="b"/>
            <a:pathLst>
              <a:path w="106045" h="53340">
                <a:moveTo>
                  <a:pt x="105878" y="39287"/>
                </a:moveTo>
                <a:lnTo>
                  <a:pt x="60208" y="39287"/>
                </a:lnTo>
                <a:lnTo>
                  <a:pt x="80306" y="48707"/>
                </a:lnTo>
                <a:lnTo>
                  <a:pt x="91946" y="53115"/>
                </a:lnTo>
                <a:lnTo>
                  <a:pt x="96928" y="52392"/>
                </a:lnTo>
                <a:lnTo>
                  <a:pt x="97054" y="46418"/>
                </a:lnTo>
                <a:lnTo>
                  <a:pt x="105855" y="40276"/>
                </a:lnTo>
                <a:lnTo>
                  <a:pt x="105878" y="39287"/>
                </a:lnTo>
                <a:close/>
              </a:path>
              <a:path w="106045" h="53340">
                <a:moveTo>
                  <a:pt x="89518" y="7434"/>
                </a:moveTo>
                <a:lnTo>
                  <a:pt x="14911" y="7434"/>
                </a:lnTo>
                <a:lnTo>
                  <a:pt x="10291" y="9706"/>
                </a:lnTo>
                <a:lnTo>
                  <a:pt x="4433" y="16118"/>
                </a:lnTo>
                <a:lnTo>
                  <a:pt x="87" y="27649"/>
                </a:lnTo>
                <a:lnTo>
                  <a:pt x="0" y="45278"/>
                </a:lnTo>
                <a:lnTo>
                  <a:pt x="7381" y="44845"/>
                </a:lnTo>
                <a:lnTo>
                  <a:pt x="16680" y="35485"/>
                </a:lnTo>
                <a:lnTo>
                  <a:pt x="22284" y="28144"/>
                </a:lnTo>
                <a:lnTo>
                  <a:pt x="101320" y="28144"/>
                </a:lnTo>
                <a:lnTo>
                  <a:pt x="96976" y="22689"/>
                </a:lnTo>
                <a:lnTo>
                  <a:pt x="94248" y="19626"/>
                </a:lnTo>
                <a:lnTo>
                  <a:pt x="103111" y="18854"/>
                </a:lnTo>
                <a:lnTo>
                  <a:pt x="95252" y="11215"/>
                </a:lnTo>
                <a:lnTo>
                  <a:pt x="89518" y="7434"/>
                </a:lnTo>
                <a:close/>
              </a:path>
              <a:path w="106045" h="53340">
                <a:moveTo>
                  <a:pt x="101320" y="28144"/>
                </a:moveTo>
                <a:lnTo>
                  <a:pt x="22284" y="28144"/>
                </a:lnTo>
                <a:lnTo>
                  <a:pt x="42960" y="39295"/>
                </a:lnTo>
                <a:lnTo>
                  <a:pt x="54773" y="44704"/>
                </a:lnTo>
                <a:lnTo>
                  <a:pt x="59823" y="44618"/>
                </a:lnTo>
                <a:lnTo>
                  <a:pt x="60208" y="39287"/>
                </a:lnTo>
                <a:lnTo>
                  <a:pt x="105878" y="39287"/>
                </a:lnTo>
                <a:lnTo>
                  <a:pt x="106002" y="34023"/>
                </a:lnTo>
                <a:lnTo>
                  <a:pt x="101320" y="28144"/>
                </a:lnTo>
                <a:close/>
              </a:path>
              <a:path w="106045" h="53340">
                <a:moveTo>
                  <a:pt x="11609" y="652"/>
                </a:moveTo>
                <a:lnTo>
                  <a:pt x="7380" y="7434"/>
                </a:lnTo>
                <a:lnTo>
                  <a:pt x="12244" y="7561"/>
                </a:lnTo>
                <a:lnTo>
                  <a:pt x="14911" y="7434"/>
                </a:lnTo>
                <a:lnTo>
                  <a:pt x="89518" y="7434"/>
                </a:lnTo>
                <a:lnTo>
                  <a:pt x="86868" y="5686"/>
                </a:lnTo>
                <a:lnTo>
                  <a:pt x="76621" y="919"/>
                </a:lnTo>
                <a:lnTo>
                  <a:pt x="19547" y="919"/>
                </a:lnTo>
                <a:lnTo>
                  <a:pt x="11609" y="652"/>
                </a:lnTo>
                <a:close/>
              </a:path>
              <a:path w="106045" h="53340">
                <a:moveTo>
                  <a:pt x="73891" y="0"/>
                </a:moveTo>
                <a:lnTo>
                  <a:pt x="18049" y="0"/>
                </a:lnTo>
                <a:lnTo>
                  <a:pt x="19547" y="919"/>
                </a:lnTo>
                <a:lnTo>
                  <a:pt x="76621" y="919"/>
                </a:lnTo>
                <a:lnTo>
                  <a:pt x="76173" y="711"/>
                </a:lnTo>
                <a:lnTo>
                  <a:pt x="73891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48792" y="469828"/>
            <a:ext cx="26670" cy="57150"/>
          </a:xfrm>
          <a:custGeom>
            <a:avLst/>
            <a:gdLst/>
            <a:ahLst/>
            <a:cxnLst/>
            <a:rect l="l" t="t" r="r" b="b"/>
            <a:pathLst>
              <a:path w="26670" h="57150">
                <a:moveTo>
                  <a:pt x="26132" y="35843"/>
                </a:moveTo>
                <a:lnTo>
                  <a:pt x="3340" y="35843"/>
                </a:lnTo>
                <a:lnTo>
                  <a:pt x="10528" y="41546"/>
                </a:lnTo>
                <a:lnTo>
                  <a:pt x="10121" y="51553"/>
                </a:lnTo>
                <a:lnTo>
                  <a:pt x="18757" y="56704"/>
                </a:lnTo>
                <a:lnTo>
                  <a:pt x="23747" y="57015"/>
                </a:lnTo>
                <a:lnTo>
                  <a:pt x="25928" y="50540"/>
                </a:lnTo>
                <a:lnTo>
                  <a:pt x="26132" y="35843"/>
                </a:lnTo>
                <a:close/>
              </a:path>
              <a:path w="26670" h="57150">
                <a:moveTo>
                  <a:pt x="19530" y="0"/>
                </a:moveTo>
                <a:lnTo>
                  <a:pt x="11363" y="18943"/>
                </a:lnTo>
                <a:lnTo>
                  <a:pt x="0" y="37012"/>
                </a:lnTo>
                <a:lnTo>
                  <a:pt x="3340" y="35843"/>
                </a:lnTo>
                <a:lnTo>
                  <a:pt x="26132" y="35843"/>
                </a:lnTo>
                <a:lnTo>
                  <a:pt x="26139" y="35327"/>
                </a:lnTo>
                <a:lnTo>
                  <a:pt x="25054" y="17720"/>
                </a:lnTo>
                <a:lnTo>
                  <a:pt x="23495" y="6725"/>
                </a:lnTo>
                <a:lnTo>
                  <a:pt x="21606" y="1198"/>
                </a:lnTo>
                <a:lnTo>
                  <a:pt x="19530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19950" y="846218"/>
            <a:ext cx="376658" cy="4307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69100" y="1050594"/>
            <a:ext cx="358273" cy="7472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456047" y="963886"/>
            <a:ext cx="50165" cy="22860"/>
          </a:xfrm>
          <a:custGeom>
            <a:avLst/>
            <a:gdLst/>
            <a:ahLst/>
            <a:cxnLst/>
            <a:rect l="l" t="t" r="r" b="b"/>
            <a:pathLst>
              <a:path w="50165" h="22859">
                <a:moveTo>
                  <a:pt x="3174" y="0"/>
                </a:moveTo>
                <a:lnTo>
                  <a:pt x="330" y="1257"/>
                </a:lnTo>
                <a:lnTo>
                  <a:pt x="0" y="2133"/>
                </a:lnTo>
                <a:lnTo>
                  <a:pt x="1257" y="4965"/>
                </a:lnTo>
                <a:lnTo>
                  <a:pt x="46481" y="22440"/>
                </a:lnTo>
                <a:lnTo>
                  <a:pt x="49314" y="21183"/>
                </a:lnTo>
                <a:lnTo>
                  <a:pt x="49656" y="20320"/>
                </a:lnTo>
                <a:lnTo>
                  <a:pt x="48399" y="17475"/>
                </a:lnTo>
                <a:lnTo>
                  <a:pt x="31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57435" y="946668"/>
            <a:ext cx="50800" cy="36195"/>
          </a:xfrm>
          <a:custGeom>
            <a:avLst/>
            <a:gdLst/>
            <a:ahLst/>
            <a:cxnLst/>
            <a:rect l="l" t="t" r="r" b="b"/>
            <a:pathLst>
              <a:path w="50800" h="36194">
                <a:moveTo>
                  <a:pt x="9994" y="0"/>
                </a:moveTo>
                <a:lnTo>
                  <a:pt x="8597" y="749"/>
                </a:lnTo>
                <a:lnTo>
                  <a:pt x="0" y="17017"/>
                </a:lnTo>
                <a:lnTo>
                  <a:pt x="355" y="18935"/>
                </a:lnTo>
                <a:lnTo>
                  <a:pt x="45059" y="36207"/>
                </a:lnTo>
                <a:lnTo>
                  <a:pt x="48679" y="35280"/>
                </a:lnTo>
                <a:lnTo>
                  <a:pt x="49822" y="34150"/>
                </a:lnTo>
                <a:lnTo>
                  <a:pt x="50723" y="32156"/>
                </a:lnTo>
                <a:lnTo>
                  <a:pt x="49847" y="28651"/>
                </a:lnTo>
                <a:lnTo>
                  <a:pt x="42493" y="19259"/>
                </a:lnTo>
                <a:lnTo>
                  <a:pt x="32533" y="9879"/>
                </a:lnTo>
                <a:lnTo>
                  <a:pt x="11125" y="431"/>
                </a:lnTo>
                <a:lnTo>
                  <a:pt x="9994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82639" y="955401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6223" y="0"/>
                </a:moveTo>
                <a:lnTo>
                  <a:pt x="1765" y="3568"/>
                </a:lnTo>
                <a:lnTo>
                  <a:pt x="190" y="5130"/>
                </a:lnTo>
                <a:lnTo>
                  <a:pt x="0" y="6350"/>
                </a:lnTo>
                <a:lnTo>
                  <a:pt x="825" y="6311"/>
                </a:lnTo>
                <a:lnTo>
                  <a:pt x="2133" y="4991"/>
                </a:lnTo>
                <a:lnTo>
                  <a:pt x="5969" y="1816"/>
                </a:lnTo>
                <a:lnTo>
                  <a:pt x="9247" y="1816"/>
                </a:lnTo>
                <a:lnTo>
                  <a:pt x="6223" y="0"/>
                </a:lnTo>
                <a:close/>
              </a:path>
              <a:path w="11429" h="6350">
                <a:moveTo>
                  <a:pt x="9247" y="1816"/>
                </a:moveTo>
                <a:lnTo>
                  <a:pt x="5969" y="1816"/>
                </a:lnTo>
                <a:lnTo>
                  <a:pt x="10515" y="4521"/>
                </a:lnTo>
                <a:lnTo>
                  <a:pt x="11404" y="4114"/>
                </a:lnTo>
                <a:lnTo>
                  <a:pt x="11277" y="3035"/>
                </a:lnTo>
                <a:lnTo>
                  <a:pt x="9247" y="1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86464" y="958922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6223" y="0"/>
                </a:moveTo>
                <a:lnTo>
                  <a:pt x="1765" y="3568"/>
                </a:lnTo>
                <a:lnTo>
                  <a:pt x="190" y="5130"/>
                </a:lnTo>
                <a:lnTo>
                  <a:pt x="0" y="6350"/>
                </a:lnTo>
                <a:lnTo>
                  <a:pt x="838" y="6311"/>
                </a:lnTo>
                <a:lnTo>
                  <a:pt x="2133" y="4991"/>
                </a:lnTo>
                <a:lnTo>
                  <a:pt x="5969" y="1816"/>
                </a:lnTo>
                <a:lnTo>
                  <a:pt x="9247" y="1816"/>
                </a:lnTo>
                <a:lnTo>
                  <a:pt x="6223" y="0"/>
                </a:lnTo>
                <a:close/>
              </a:path>
              <a:path w="11429" h="6350">
                <a:moveTo>
                  <a:pt x="9247" y="1816"/>
                </a:moveTo>
                <a:lnTo>
                  <a:pt x="5969" y="1816"/>
                </a:lnTo>
                <a:lnTo>
                  <a:pt x="10515" y="4521"/>
                </a:lnTo>
                <a:lnTo>
                  <a:pt x="11404" y="4114"/>
                </a:lnTo>
                <a:lnTo>
                  <a:pt x="11277" y="3035"/>
                </a:lnTo>
                <a:lnTo>
                  <a:pt x="9247" y="1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90023" y="962202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6223" y="0"/>
                </a:moveTo>
                <a:lnTo>
                  <a:pt x="1765" y="3568"/>
                </a:lnTo>
                <a:lnTo>
                  <a:pt x="190" y="5130"/>
                </a:lnTo>
                <a:lnTo>
                  <a:pt x="0" y="6350"/>
                </a:lnTo>
                <a:lnTo>
                  <a:pt x="825" y="6311"/>
                </a:lnTo>
                <a:lnTo>
                  <a:pt x="2133" y="4991"/>
                </a:lnTo>
                <a:lnTo>
                  <a:pt x="5969" y="1816"/>
                </a:lnTo>
                <a:lnTo>
                  <a:pt x="9247" y="1816"/>
                </a:lnTo>
                <a:lnTo>
                  <a:pt x="6223" y="0"/>
                </a:lnTo>
                <a:close/>
              </a:path>
              <a:path w="11429" h="6350">
                <a:moveTo>
                  <a:pt x="9247" y="1816"/>
                </a:moveTo>
                <a:lnTo>
                  <a:pt x="5969" y="1816"/>
                </a:lnTo>
                <a:lnTo>
                  <a:pt x="10515" y="4521"/>
                </a:lnTo>
                <a:lnTo>
                  <a:pt x="11404" y="4114"/>
                </a:lnTo>
                <a:lnTo>
                  <a:pt x="11277" y="3035"/>
                </a:lnTo>
                <a:lnTo>
                  <a:pt x="9247" y="1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457934" y="953588"/>
            <a:ext cx="13970" cy="17145"/>
          </a:xfrm>
          <a:custGeom>
            <a:avLst/>
            <a:gdLst/>
            <a:ahLst/>
            <a:cxnLst/>
            <a:rect l="l" t="t" r="r" b="b"/>
            <a:pathLst>
              <a:path w="13970" h="17144">
                <a:moveTo>
                  <a:pt x="4838" y="0"/>
                </a:moveTo>
                <a:lnTo>
                  <a:pt x="38" y="9080"/>
                </a:lnTo>
                <a:lnTo>
                  <a:pt x="0" y="11277"/>
                </a:lnTo>
                <a:lnTo>
                  <a:pt x="139" y="11607"/>
                </a:lnTo>
                <a:lnTo>
                  <a:pt x="533" y="12166"/>
                </a:lnTo>
                <a:lnTo>
                  <a:pt x="787" y="12369"/>
                </a:lnTo>
                <a:lnTo>
                  <a:pt x="12699" y="16979"/>
                </a:lnTo>
                <a:lnTo>
                  <a:pt x="13588" y="4495"/>
                </a:lnTo>
                <a:lnTo>
                  <a:pt x="8166" y="990"/>
                </a:lnTo>
                <a:lnTo>
                  <a:pt x="4838" y="0"/>
                </a:lnTo>
                <a:close/>
              </a:path>
            </a:pathLst>
          </a:custGeom>
          <a:solidFill>
            <a:srgbClr val="F29E3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08318" y="966725"/>
            <a:ext cx="52069" cy="20320"/>
          </a:xfrm>
          <a:custGeom>
            <a:avLst/>
            <a:gdLst/>
            <a:ahLst/>
            <a:cxnLst/>
            <a:rect l="l" t="t" r="r" b="b"/>
            <a:pathLst>
              <a:path w="52070" h="20319">
                <a:moveTo>
                  <a:pt x="2222" y="0"/>
                </a:moveTo>
                <a:lnTo>
                  <a:pt x="990" y="647"/>
                </a:lnTo>
                <a:lnTo>
                  <a:pt x="368" y="2705"/>
                </a:lnTo>
                <a:lnTo>
                  <a:pt x="0" y="3848"/>
                </a:lnTo>
                <a:lnTo>
                  <a:pt x="647" y="5079"/>
                </a:lnTo>
                <a:lnTo>
                  <a:pt x="49301" y="20078"/>
                </a:lnTo>
                <a:lnTo>
                  <a:pt x="50533" y="19430"/>
                </a:lnTo>
                <a:lnTo>
                  <a:pt x="51523" y="16217"/>
                </a:lnTo>
                <a:lnTo>
                  <a:pt x="50863" y="14998"/>
                </a:lnTo>
                <a:lnTo>
                  <a:pt x="2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09903" y="949326"/>
            <a:ext cx="52069" cy="34290"/>
          </a:xfrm>
          <a:custGeom>
            <a:avLst/>
            <a:gdLst/>
            <a:ahLst/>
            <a:cxnLst/>
            <a:rect l="l" t="t" r="r" b="b"/>
            <a:pathLst>
              <a:path w="52070" h="34290">
                <a:moveTo>
                  <a:pt x="8788" y="0"/>
                </a:moveTo>
                <a:lnTo>
                  <a:pt x="7442" y="850"/>
                </a:lnTo>
                <a:lnTo>
                  <a:pt x="0" y="17678"/>
                </a:lnTo>
                <a:lnTo>
                  <a:pt x="482" y="19570"/>
                </a:lnTo>
                <a:lnTo>
                  <a:pt x="47447" y="34036"/>
                </a:lnTo>
                <a:lnTo>
                  <a:pt x="48806" y="33667"/>
                </a:lnTo>
                <a:lnTo>
                  <a:pt x="50888" y="31305"/>
                </a:lnTo>
                <a:lnTo>
                  <a:pt x="51650" y="29248"/>
                </a:lnTo>
                <a:lnTo>
                  <a:pt x="50533" y="25806"/>
                </a:lnTo>
                <a:lnTo>
                  <a:pt x="42546" y="16958"/>
                </a:lnTo>
                <a:lnTo>
                  <a:pt x="31952" y="8291"/>
                </a:lnTo>
                <a:lnTo>
                  <a:pt x="9944" y="355"/>
                </a:lnTo>
                <a:lnTo>
                  <a:pt x="8788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434906" y="956537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4">
                <a:moveTo>
                  <a:pt x="5753" y="0"/>
                </a:moveTo>
                <a:lnTo>
                  <a:pt x="1574" y="3886"/>
                </a:lnTo>
                <a:lnTo>
                  <a:pt x="101" y="5549"/>
                </a:lnTo>
                <a:lnTo>
                  <a:pt x="0" y="6781"/>
                </a:lnTo>
                <a:lnTo>
                  <a:pt x="825" y="6692"/>
                </a:lnTo>
                <a:lnTo>
                  <a:pt x="2032" y="5283"/>
                </a:lnTo>
                <a:lnTo>
                  <a:pt x="5638" y="1841"/>
                </a:lnTo>
                <a:lnTo>
                  <a:pt x="9357" y="1841"/>
                </a:lnTo>
                <a:lnTo>
                  <a:pt x="5753" y="0"/>
                </a:lnTo>
                <a:close/>
              </a:path>
              <a:path w="11429" h="6984">
                <a:moveTo>
                  <a:pt x="9357" y="1841"/>
                </a:moveTo>
                <a:lnTo>
                  <a:pt x="5638" y="1841"/>
                </a:lnTo>
                <a:lnTo>
                  <a:pt x="10363" y="4229"/>
                </a:lnTo>
                <a:lnTo>
                  <a:pt x="11214" y="3759"/>
                </a:lnTo>
                <a:lnTo>
                  <a:pt x="11023" y="2692"/>
                </a:lnTo>
                <a:lnTo>
                  <a:pt x="9357" y="1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438970" y="959783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4">
                <a:moveTo>
                  <a:pt x="5753" y="0"/>
                </a:moveTo>
                <a:lnTo>
                  <a:pt x="1574" y="3886"/>
                </a:lnTo>
                <a:lnTo>
                  <a:pt x="101" y="5549"/>
                </a:lnTo>
                <a:lnTo>
                  <a:pt x="0" y="6781"/>
                </a:lnTo>
                <a:lnTo>
                  <a:pt x="825" y="6692"/>
                </a:lnTo>
                <a:lnTo>
                  <a:pt x="2032" y="5283"/>
                </a:lnTo>
                <a:lnTo>
                  <a:pt x="5638" y="1841"/>
                </a:lnTo>
                <a:lnTo>
                  <a:pt x="9357" y="1841"/>
                </a:lnTo>
                <a:lnTo>
                  <a:pt x="5753" y="0"/>
                </a:lnTo>
                <a:close/>
              </a:path>
              <a:path w="11429" h="6984">
                <a:moveTo>
                  <a:pt x="9357" y="1841"/>
                </a:moveTo>
                <a:lnTo>
                  <a:pt x="5638" y="1841"/>
                </a:lnTo>
                <a:lnTo>
                  <a:pt x="10363" y="4229"/>
                </a:lnTo>
                <a:lnTo>
                  <a:pt x="11214" y="3759"/>
                </a:lnTo>
                <a:lnTo>
                  <a:pt x="11023" y="2692"/>
                </a:lnTo>
                <a:lnTo>
                  <a:pt x="9357" y="1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442748" y="962807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4">
                <a:moveTo>
                  <a:pt x="5753" y="0"/>
                </a:moveTo>
                <a:lnTo>
                  <a:pt x="1574" y="3886"/>
                </a:lnTo>
                <a:lnTo>
                  <a:pt x="101" y="5549"/>
                </a:lnTo>
                <a:lnTo>
                  <a:pt x="0" y="6781"/>
                </a:lnTo>
                <a:lnTo>
                  <a:pt x="825" y="6692"/>
                </a:lnTo>
                <a:lnTo>
                  <a:pt x="2032" y="5283"/>
                </a:lnTo>
                <a:lnTo>
                  <a:pt x="5638" y="1841"/>
                </a:lnTo>
                <a:lnTo>
                  <a:pt x="9357" y="1841"/>
                </a:lnTo>
                <a:lnTo>
                  <a:pt x="5753" y="0"/>
                </a:lnTo>
                <a:close/>
              </a:path>
              <a:path w="11429" h="6984">
                <a:moveTo>
                  <a:pt x="9357" y="1841"/>
                </a:moveTo>
                <a:lnTo>
                  <a:pt x="5638" y="1841"/>
                </a:lnTo>
                <a:lnTo>
                  <a:pt x="10363" y="4229"/>
                </a:lnTo>
                <a:lnTo>
                  <a:pt x="11214" y="3759"/>
                </a:lnTo>
                <a:lnTo>
                  <a:pt x="11023" y="2692"/>
                </a:lnTo>
                <a:lnTo>
                  <a:pt x="9357" y="1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10380" y="956562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09">
                <a:moveTo>
                  <a:pt x="4140" y="0"/>
                </a:moveTo>
                <a:lnTo>
                  <a:pt x="0" y="9359"/>
                </a:lnTo>
                <a:lnTo>
                  <a:pt x="38" y="11430"/>
                </a:lnTo>
                <a:lnTo>
                  <a:pt x="457" y="12242"/>
                </a:lnTo>
                <a:lnTo>
                  <a:pt x="812" y="12573"/>
                </a:lnTo>
                <a:lnTo>
                  <a:pt x="13169" y="16383"/>
                </a:lnTo>
                <a:lnTo>
                  <a:pt x="13182" y="3886"/>
                </a:lnTo>
                <a:lnTo>
                  <a:pt x="7518" y="762"/>
                </a:lnTo>
                <a:lnTo>
                  <a:pt x="4140" y="0"/>
                </a:lnTo>
                <a:close/>
              </a:path>
            </a:pathLst>
          </a:custGeom>
          <a:solidFill>
            <a:srgbClr val="F29E3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76803"/>
              </p:ext>
            </p:extLst>
          </p:nvPr>
        </p:nvGraphicFramePr>
        <p:xfrm>
          <a:off x="450241" y="5402639"/>
          <a:ext cx="10979985" cy="12156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9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9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00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799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95668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х. с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527D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Вал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ю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778B92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Став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4AAABC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ермін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ово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B37D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spc="-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ермін обн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ління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527D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омісія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778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988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0" spc="-1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14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о 100 тис. </a:t>
                      </a:r>
                      <a:r>
                        <a:rPr lang="uk-UA" sz="1400" b="0" noProof="0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грн.</a:t>
                      </a:r>
                      <a:r>
                        <a:rPr lang="uk-UA" sz="1400" b="0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¹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0" spc="-12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4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ривня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0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0,30</a:t>
                      </a:r>
                      <a:r>
                        <a:rPr sz="1400" b="0" spc="-180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% річних</a:t>
                      </a:r>
                      <a:endParaRPr sz="1400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12 місяців</a:t>
                      </a:r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marR="231140">
                        <a:lnSpc>
                          <a:spcPct val="100000"/>
                        </a:lnSpc>
                      </a:pPr>
                      <a:r>
                        <a:rPr sz="1300" b="0" spc="-1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13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о кінця наступно</a:t>
                      </a:r>
                      <a:r>
                        <a:rPr sz="1300" b="0" spc="-1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300" b="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о місяця</a:t>
                      </a:r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Calibri Light"/>
                        <a:cs typeface="Calibr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Ві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д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сутня</a:t>
                      </a:r>
                      <a:endParaRPr sz="1400" b="1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solidFill>
                      <a:srgbClr val="E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4445" y="6674048"/>
            <a:ext cx="12060555" cy="307777"/>
          </a:xfrm>
          <a:prstGeom prst="rect">
            <a:avLst/>
          </a:prstGeom>
          <a:solidFill>
            <a:srgbClr val="C9CDCD"/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¹ Розмір кредитного ліміту розраховується </a:t>
            </a:r>
            <a:r>
              <a:rPr lang="uk-UA" sz="1400" dirty="0">
                <a:solidFill>
                  <a:srgbClr val="231F20"/>
                </a:solidFill>
                <a:latin typeface="Calibri Light"/>
                <a:cs typeface="Calibri Light"/>
              </a:rPr>
              <a:t>за </a:t>
            </a:r>
            <a:r>
              <a:rPr lang="uk-UA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формулою: </a:t>
            </a:r>
            <a:r>
              <a:rPr lang="ru-RU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5</a:t>
            </a:r>
            <a:r>
              <a:rPr lang="uk-UA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% від офіційної виручки позичальника за останній звітний рік, але не більше 100 тис. грн.</a:t>
            </a:r>
            <a:endParaRPr lang="uk-UA" sz="14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83" name="object 3"/>
          <p:cNvSpPr txBox="1"/>
          <p:nvPr/>
        </p:nvSpPr>
        <p:spPr>
          <a:xfrm>
            <a:off x="546100" y="3177540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85" name="object 3"/>
          <p:cNvSpPr txBox="1"/>
          <p:nvPr/>
        </p:nvSpPr>
        <p:spPr>
          <a:xfrm>
            <a:off x="6084988" y="3171825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241" y="3464213"/>
            <a:ext cx="45916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dirty="0">
                <a:latin typeface="Calibri Light"/>
                <a:cs typeface="Calibri Light"/>
              </a:rPr>
              <a:t>Юридичних осіб усіх форм власності та фізичних осіб </a:t>
            </a:r>
            <a:r>
              <a:rPr lang="uk-UA" b="1" dirty="0" smtClean="0">
                <a:latin typeface="Calibri Light"/>
                <a:cs typeface="Calibri Light"/>
              </a:rPr>
              <a:t>– підприємців:</a:t>
            </a:r>
          </a:p>
          <a:p>
            <a:pPr marL="12700">
              <a:lnSpc>
                <a:spcPct val="100000"/>
              </a:lnSpc>
            </a:pPr>
            <a:endParaRPr lang="uk-UA" sz="600" dirty="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виробництво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en-US" dirty="0" smtClean="0">
                <a:latin typeface="Calibri Light"/>
                <a:cs typeface="Calibri Light"/>
              </a:rPr>
              <a:t>HoReCa</a:t>
            </a:r>
            <a:endParaRPr lang="uk-UA" dirty="0" smtClean="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торгівля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uk-UA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56446" y="3481588"/>
            <a:ext cx="482023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прийняття рішення </a:t>
            </a:r>
            <a:r>
              <a:rPr lang="uk-UA" sz="2000" b="1" spc="-20" dirty="0">
                <a:solidFill>
                  <a:srgbClr val="231F20"/>
                </a:solidFill>
                <a:latin typeface="Calibri Light"/>
                <a:cs typeface="Calibri Light"/>
              </a:rPr>
              <a:t>за 1 день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відсутні будь які комісії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без </a:t>
            </a:r>
            <a:r>
              <a:rPr lang="uk-UA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застави та страхування</a:t>
            </a:r>
            <a:endParaRPr lang="uk-UA" b="1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порука не вимагається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вільне </a:t>
            </a: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користування кредитними коштами без</a:t>
            </a:r>
          </a:p>
          <a:p>
            <a:pPr>
              <a:buClr>
                <a:srgbClr val="00B050"/>
              </a:buClr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     надання будь </a:t>
            </a: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яких заявок на видачу траншу</a:t>
            </a:r>
          </a:p>
        </p:txBody>
      </p:sp>
      <p:sp>
        <p:nvSpPr>
          <p:cNvPr id="87" name="object 3"/>
          <p:cNvSpPr txBox="1"/>
          <p:nvPr/>
        </p:nvSpPr>
        <p:spPr>
          <a:xfrm>
            <a:off x="467752" y="5109236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Мікрокр</a:t>
            </a:r>
            <a:r>
              <a:rPr spc="-55" dirty="0"/>
              <a:t>е</a:t>
            </a:r>
            <a:r>
              <a:rPr dirty="0"/>
              <a:t>дит для ФОП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004" y="1495788"/>
            <a:ext cx="4592320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Спеціальна</a:t>
            </a:r>
            <a:r>
              <a:rPr sz="1900" b="1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кр</a:t>
            </a:r>
            <a:r>
              <a:rPr sz="1900" b="1" spc="-30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дитна програма</a:t>
            </a:r>
            <a:r>
              <a:rPr sz="19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на розви</a:t>
            </a:r>
            <a:r>
              <a:rPr sz="1900" b="0" spc="-2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ок бізнесу </a:t>
            </a:r>
            <a:r>
              <a:rPr sz="1900" b="1" dirty="0">
                <a:solidFill>
                  <a:srgbClr val="231F20"/>
                </a:solidFill>
                <a:latin typeface="Calibri Light"/>
                <a:cs typeface="Calibri Light"/>
              </a:rPr>
              <a:t>для прив</a:t>
            </a:r>
            <a:r>
              <a:rPr sz="1900" b="1" spc="-2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900" b="1" dirty="0">
                <a:solidFill>
                  <a:srgbClr val="231F20"/>
                </a:solidFill>
                <a:latin typeface="Calibri Light"/>
                <a:cs typeface="Calibri Light"/>
              </a:rPr>
              <a:t>тних підприємців</a:t>
            </a:r>
            <a:endParaRPr sz="1900" b="1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004" y="61093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7299" y="6244874"/>
            <a:ext cx="11487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 Light"/>
                <a:cs typeface="Calibri Light"/>
              </a:rPr>
              <a:t>о 500 тис. грн</a:t>
            </a:r>
            <a:endParaRPr sz="1400" b="1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9994" y="61093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47300" y="6244874"/>
            <a:ext cx="77660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12 місяців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99995" y="61093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67301" y="6244874"/>
            <a:ext cx="5327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-12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ривня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59999" y="61093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27298" y="6244874"/>
            <a:ext cx="112370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19,30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%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річних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20003" y="61093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7299" y="6244874"/>
            <a:ext cx="123888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1%, min. 250 грн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0004" y="5613692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7299" y="5750381"/>
            <a:ext cx="41783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79994" y="5613692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47300" y="5750386"/>
            <a:ext cx="5518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ермін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99995" y="5613692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67301" y="5750381"/>
            <a:ext cx="596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59999" y="5613692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427299" y="5750381"/>
            <a:ext cx="5384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Став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20003" y="5613692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87299" y="5750381"/>
            <a:ext cx="11531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Разова 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7299" y="4869989"/>
            <a:ext cx="110934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Форма видачі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993031" y="1484325"/>
            <a:ext cx="487654" cy="202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185747" y="567249"/>
            <a:ext cx="85090" cy="99060"/>
          </a:xfrm>
          <a:custGeom>
            <a:avLst/>
            <a:gdLst/>
            <a:ahLst/>
            <a:cxnLst/>
            <a:rect l="l" t="t" r="r" b="b"/>
            <a:pathLst>
              <a:path w="85090" h="99059">
                <a:moveTo>
                  <a:pt x="82523" y="82727"/>
                </a:moveTo>
                <a:lnTo>
                  <a:pt x="51460" y="82727"/>
                </a:lnTo>
                <a:lnTo>
                  <a:pt x="81140" y="98551"/>
                </a:lnTo>
                <a:lnTo>
                  <a:pt x="84721" y="95986"/>
                </a:lnTo>
                <a:lnTo>
                  <a:pt x="82523" y="82727"/>
                </a:lnTo>
                <a:close/>
              </a:path>
              <a:path w="85090" h="99059">
                <a:moveTo>
                  <a:pt x="49745" y="0"/>
                </a:moveTo>
                <a:lnTo>
                  <a:pt x="34683" y="30060"/>
                </a:lnTo>
                <a:lnTo>
                  <a:pt x="1384" y="34709"/>
                </a:lnTo>
                <a:lnTo>
                  <a:pt x="0" y="38874"/>
                </a:lnTo>
                <a:lnTo>
                  <a:pt x="23939" y="62483"/>
                </a:lnTo>
                <a:lnTo>
                  <a:pt x="18072" y="95605"/>
                </a:lnTo>
                <a:lnTo>
                  <a:pt x="21615" y="98196"/>
                </a:lnTo>
                <a:lnTo>
                  <a:pt x="51460" y="82727"/>
                </a:lnTo>
                <a:lnTo>
                  <a:pt x="82523" y="82727"/>
                </a:lnTo>
                <a:lnTo>
                  <a:pt x="79222" y="62814"/>
                </a:lnTo>
                <a:lnTo>
                  <a:pt x="103441" y="39471"/>
                </a:lnTo>
                <a:lnTo>
                  <a:pt x="102108" y="35293"/>
                </a:lnTo>
                <a:lnTo>
                  <a:pt x="68846" y="30251"/>
                </a:lnTo>
                <a:lnTo>
                  <a:pt x="54140" y="12"/>
                </a:lnTo>
                <a:lnTo>
                  <a:pt x="49745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97300" y="740046"/>
            <a:ext cx="1395006" cy="1087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759351" y="1641475"/>
            <a:ext cx="394843" cy="1481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84003" y="1237818"/>
            <a:ext cx="1200530" cy="4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820901" y="1421984"/>
            <a:ext cx="630555" cy="360680"/>
          </a:xfrm>
          <a:custGeom>
            <a:avLst/>
            <a:gdLst/>
            <a:ahLst/>
            <a:cxnLst/>
            <a:rect l="l" t="t" r="r" b="b"/>
            <a:pathLst>
              <a:path w="630554" h="360680">
                <a:moveTo>
                  <a:pt x="586066" y="0"/>
                </a:moveTo>
                <a:lnTo>
                  <a:pt x="31007" y="2027"/>
                </a:lnTo>
                <a:lnTo>
                  <a:pt x="2317" y="30126"/>
                </a:lnTo>
                <a:lnTo>
                  <a:pt x="0" y="44310"/>
                </a:lnTo>
                <a:lnTo>
                  <a:pt x="2026" y="329444"/>
                </a:lnTo>
                <a:lnTo>
                  <a:pt x="8221" y="341876"/>
                </a:lnTo>
                <a:lnTo>
                  <a:pt x="17836" y="351696"/>
                </a:lnTo>
                <a:lnTo>
                  <a:pt x="30115" y="358145"/>
                </a:lnTo>
                <a:lnTo>
                  <a:pt x="44297" y="360464"/>
                </a:lnTo>
                <a:lnTo>
                  <a:pt x="586066" y="360464"/>
                </a:lnTo>
                <a:lnTo>
                  <a:pt x="621611" y="342615"/>
                </a:lnTo>
                <a:lnTo>
                  <a:pt x="630377" y="316153"/>
                </a:lnTo>
                <a:lnTo>
                  <a:pt x="628347" y="31011"/>
                </a:lnTo>
                <a:lnTo>
                  <a:pt x="622148" y="18582"/>
                </a:lnTo>
                <a:lnTo>
                  <a:pt x="612528" y="8765"/>
                </a:lnTo>
                <a:lnTo>
                  <a:pt x="600248" y="2317"/>
                </a:lnTo>
                <a:lnTo>
                  <a:pt x="58606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61436" y="1493672"/>
            <a:ext cx="155575" cy="90805"/>
          </a:xfrm>
          <a:custGeom>
            <a:avLst/>
            <a:gdLst/>
            <a:ahLst/>
            <a:cxnLst/>
            <a:rect l="l" t="t" r="r" b="b"/>
            <a:pathLst>
              <a:path w="155575" h="90805">
                <a:moveTo>
                  <a:pt x="155232" y="90246"/>
                </a:moveTo>
                <a:lnTo>
                  <a:pt x="0" y="90246"/>
                </a:lnTo>
                <a:lnTo>
                  <a:pt x="0" y="0"/>
                </a:lnTo>
                <a:lnTo>
                  <a:pt x="155232" y="0"/>
                </a:lnTo>
                <a:lnTo>
                  <a:pt x="155232" y="90246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36085" y="1479226"/>
            <a:ext cx="275590" cy="0"/>
          </a:xfrm>
          <a:custGeom>
            <a:avLst/>
            <a:gdLst/>
            <a:ahLst/>
            <a:cxnLst/>
            <a:rect l="l" t="t" r="r" b="b"/>
            <a:pathLst>
              <a:path w="275590">
                <a:moveTo>
                  <a:pt x="0" y="0"/>
                </a:moveTo>
                <a:lnTo>
                  <a:pt x="275285" y="0"/>
                </a:lnTo>
              </a:path>
            </a:pathLst>
          </a:custGeom>
          <a:ln w="18122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884282" y="1673752"/>
            <a:ext cx="506730" cy="0"/>
          </a:xfrm>
          <a:custGeom>
            <a:avLst/>
            <a:gdLst/>
            <a:ahLst/>
            <a:cxnLst/>
            <a:rect l="l" t="t" r="r" b="b"/>
            <a:pathLst>
              <a:path w="506729">
                <a:moveTo>
                  <a:pt x="0" y="0"/>
                </a:moveTo>
                <a:lnTo>
                  <a:pt x="506628" y="0"/>
                </a:lnTo>
              </a:path>
            </a:pathLst>
          </a:custGeom>
          <a:ln w="22085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84282" y="1722761"/>
            <a:ext cx="506730" cy="0"/>
          </a:xfrm>
          <a:custGeom>
            <a:avLst/>
            <a:gdLst/>
            <a:ahLst/>
            <a:cxnLst/>
            <a:rect l="l" t="t" r="r" b="b"/>
            <a:pathLst>
              <a:path w="506729">
                <a:moveTo>
                  <a:pt x="0" y="0"/>
                </a:moveTo>
                <a:lnTo>
                  <a:pt x="506628" y="0"/>
                </a:lnTo>
              </a:path>
            </a:pathLst>
          </a:custGeom>
          <a:ln w="22085">
            <a:solidFill>
              <a:srgbClr val="AAD37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899256" y="1357426"/>
            <a:ext cx="559765" cy="14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55423" y="1012331"/>
            <a:ext cx="248920" cy="248285"/>
          </a:xfrm>
          <a:custGeom>
            <a:avLst/>
            <a:gdLst/>
            <a:ahLst/>
            <a:cxnLst/>
            <a:rect l="l" t="t" r="r" b="b"/>
            <a:pathLst>
              <a:path w="248920" h="248284">
                <a:moveTo>
                  <a:pt x="129403" y="0"/>
                </a:moveTo>
                <a:lnTo>
                  <a:pt x="81837" y="7510"/>
                </a:lnTo>
                <a:lnTo>
                  <a:pt x="47409" y="25416"/>
                </a:lnTo>
                <a:lnTo>
                  <a:pt x="16084" y="61459"/>
                </a:lnTo>
                <a:lnTo>
                  <a:pt x="1074" y="105575"/>
                </a:lnTo>
                <a:lnTo>
                  <a:pt x="0" y="117302"/>
                </a:lnTo>
                <a:lnTo>
                  <a:pt x="31" y="129158"/>
                </a:lnTo>
                <a:lnTo>
                  <a:pt x="11564" y="176372"/>
                </a:lnTo>
                <a:lnTo>
                  <a:pt x="32367" y="208343"/>
                </a:lnTo>
                <a:lnTo>
                  <a:pt x="70901" y="236532"/>
                </a:lnTo>
                <a:lnTo>
                  <a:pt x="116378" y="247974"/>
                </a:lnTo>
                <a:lnTo>
                  <a:pt x="128235" y="248097"/>
                </a:lnTo>
                <a:lnTo>
                  <a:pt x="140127" y="247092"/>
                </a:lnTo>
                <a:lnTo>
                  <a:pt x="186459" y="231482"/>
                </a:lnTo>
                <a:lnTo>
                  <a:pt x="223727" y="198642"/>
                </a:lnTo>
                <a:lnTo>
                  <a:pt x="244454" y="155902"/>
                </a:lnTo>
                <a:lnTo>
                  <a:pt x="248634" y="120713"/>
                </a:lnTo>
                <a:lnTo>
                  <a:pt x="247783" y="108837"/>
                </a:lnTo>
                <a:lnTo>
                  <a:pt x="232768" y="62863"/>
                </a:lnTo>
                <a:lnTo>
                  <a:pt x="204459" y="28563"/>
                </a:lnTo>
                <a:lnTo>
                  <a:pt x="163839" y="5998"/>
                </a:lnTo>
                <a:lnTo>
                  <a:pt x="129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675088" y="1032673"/>
            <a:ext cx="208915" cy="207645"/>
          </a:xfrm>
          <a:custGeom>
            <a:avLst/>
            <a:gdLst/>
            <a:ahLst/>
            <a:cxnLst/>
            <a:rect l="l" t="t" r="r" b="b"/>
            <a:pathLst>
              <a:path w="208915" h="207644">
                <a:moveTo>
                  <a:pt x="108493" y="0"/>
                </a:moveTo>
                <a:lnTo>
                  <a:pt x="60724" y="9792"/>
                </a:lnTo>
                <a:lnTo>
                  <a:pt x="28389" y="31478"/>
                </a:lnTo>
                <a:lnTo>
                  <a:pt x="4549" y="72308"/>
                </a:lnTo>
                <a:lnTo>
                  <a:pt x="0" y="107298"/>
                </a:lnTo>
                <a:lnTo>
                  <a:pt x="1142" y="119185"/>
                </a:lnTo>
                <a:lnTo>
                  <a:pt x="19616" y="164814"/>
                </a:lnTo>
                <a:lnTo>
                  <a:pt x="54900" y="195478"/>
                </a:lnTo>
                <a:lnTo>
                  <a:pt x="99380" y="207061"/>
                </a:lnTo>
                <a:lnTo>
                  <a:pt x="111230" y="206766"/>
                </a:lnTo>
                <a:lnTo>
                  <a:pt x="158726" y="191992"/>
                </a:lnTo>
                <a:lnTo>
                  <a:pt x="194121" y="157170"/>
                </a:lnTo>
                <a:lnTo>
                  <a:pt x="208565" y="112308"/>
                </a:lnTo>
                <a:lnTo>
                  <a:pt x="208907" y="100453"/>
                </a:lnTo>
                <a:lnTo>
                  <a:pt x="207900" y="88583"/>
                </a:lnTo>
                <a:lnTo>
                  <a:pt x="189957" y="43351"/>
                </a:lnTo>
                <a:lnTo>
                  <a:pt x="152907" y="11011"/>
                </a:lnTo>
                <a:lnTo>
                  <a:pt x="108493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37103" y="1059959"/>
            <a:ext cx="74295" cy="149860"/>
          </a:xfrm>
          <a:custGeom>
            <a:avLst/>
            <a:gdLst/>
            <a:ahLst/>
            <a:cxnLst/>
            <a:rect l="l" t="t" r="r" b="b"/>
            <a:pathLst>
              <a:path w="74295" h="149859">
                <a:moveTo>
                  <a:pt x="73993" y="132892"/>
                </a:moveTo>
                <a:lnTo>
                  <a:pt x="49833" y="132892"/>
                </a:lnTo>
                <a:lnTo>
                  <a:pt x="54392" y="149745"/>
                </a:lnTo>
                <a:lnTo>
                  <a:pt x="71791" y="145046"/>
                </a:lnTo>
                <a:lnTo>
                  <a:pt x="73993" y="132892"/>
                </a:lnTo>
                <a:close/>
              </a:path>
              <a:path w="74295" h="149859">
                <a:moveTo>
                  <a:pt x="22579" y="112534"/>
                </a:moveTo>
                <a:lnTo>
                  <a:pt x="17397" y="117513"/>
                </a:lnTo>
                <a:lnTo>
                  <a:pt x="17562" y="129971"/>
                </a:lnTo>
                <a:lnTo>
                  <a:pt x="21969" y="134556"/>
                </a:lnTo>
                <a:lnTo>
                  <a:pt x="34263" y="135191"/>
                </a:lnTo>
                <a:lnTo>
                  <a:pt x="42124" y="134607"/>
                </a:lnTo>
                <a:lnTo>
                  <a:pt x="49833" y="132892"/>
                </a:lnTo>
                <a:lnTo>
                  <a:pt x="73993" y="132892"/>
                </a:lnTo>
                <a:lnTo>
                  <a:pt x="76071" y="121416"/>
                </a:lnTo>
                <a:lnTo>
                  <a:pt x="83616" y="113347"/>
                </a:lnTo>
                <a:lnTo>
                  <a:pt x="35012" y="113347"/>
                </a:lnTo>
                <a:lnTo>
                  <a:pt x="22579" y="112534"/>
                </a:lnTo>
                <a:close/>
              </a:path>
              <a:path w="74295" h="149859">
                <a:moveTo>
                  <a:pt x="33513" y="0"/>
                </a:moveTo>
                <a:lnTo>
                  <a:pt x="16114" y="4698"/>
                </a:lnTo>
                <a:lnTo>
                  <a:pt x="13811" y="25621"/>
                </a:lnTo>
                <a:lnTo>
                  <a:pt x="5698" y="33483"/>
                </a:lnTo>
                <a:lnTo>
                  <a:pt x="984" y="43380"/>
                </a:lnTo>
                <a:lnTo>
                  <a:pt x="0" y="55475"/>
                </a:lnTo>
                <a:lnTo>
                  <a:pt x="3072" y="69934"/>
                </a:lnTo>
                <a:lnTo>
                  <a:pt x="11993" y="78286"/>
                </a:lnTo>
                <a:lnTo>
                  <a:pt x="24495" y="83037"/>
                </a:lnTo>
                <a:lnTo>
                  <a:pt x="39952" y="85089"/>
                </a:lnTo>
                <a:lnTo>
                  <a:pt x="54291" y="85978"/>
                </a:lnTo>
                <a:lnTo>
                  <a:pt x="61123" y="88709"/>
                </a:lnTo>
                <a:lnTo>
                  <a:pt x="64857" y="102552"/>
                </a:lnTo>
                <a:lnTo>
                  <a:pt x="59002" y="108318"/>
                </a:lnTo>
                <a:lnTo>
                  <a:pt x="41934" y="112928"/>
                </a:lnTo>
                <a:lnTo>
                  <a:pt x="35012" y="113347"/>
                </a:lnTo>
                <a:lnTo>
                  <a:pt x="83616" y="113347"/>
                </a:lnTo>
                <a:lnTo>
                  <a:pt x="83765" y="113188"/>
                </a:lnTo>
                <a:lnTo>
                  <a:pt x="88060" y="102954"/>
                </a:lnTo>
                <a:lnTo>
                  <a:pt x="88759" y="90652"/>
                </a:lnTo>
                <a:lnTo>
                  <a:pt x="85660" y="76220"/>
                </a:lnTo>
                <a:lnTo>
                  <a:pt x="77736" y="68105"/>
                </a:lnTo>
                <a:lnTo>
                  <a:pt x="65440" y="62837"/>
                </a:lnTo>
                <a:lnTo>
                  <a:pt x="47903" y="60086"/>
                </a:lnTo>
                <a:lnTo>
                  <a:pt x="31875" y="56962"/>
                </a:lnTo>
                <a:lnTo>
                  <a:pt x="25563" y="50901"/>
                </a:lnTo>
                <a:lnTo>
                  <a:pt x="24230" y="45935"/>
                </a:lnTo>
                <a:lnTo>
                  <a:pt x="26605" y="39954"/>
                </a:lnTo>
                <a:lnTo>
                  <a:pt x="44410" y="35140"/>
                </a:lnTo>
                <a:lnTo>
                  <a:pt x="49833" y="34734"/>
                </a:lnTo>
                <a:lnTo>
                  <a:pt x="60566" y="34734"/>
                </a:lnTo>
                <a:lnTo>
                  <a:pt x="65251" y="30073"/>
                </a:lnTo>
                <a:lnTo>
                  <a:pt x="65098" y="18249"/>
                </a:lnTo>
                <a:lnTo>
                  <a:pt x="62442" y="15608"/>
                </a:lnTo>
                <a:lnTo>
                  <a:pt x="37730" y="15608"/>
                </a:lnTo>
                <a:lnTo>
                  <a:pt x="33513" y="0"/>
                </a:lnTo>
                <a:close/>
              </a:path>
              <a:path w="74295" h="149859">
                <a:moveTo>
                  <a:pt x="60566" y="34734"/>
                </a:moveTo>
                <a:lnTo>
                  <a:pt x="49833" y="34734"/>
                </a:lnTo>
                <a:lnTo>
                  <a:pt x="60336" y="34963"/>
                </a:lnTo>
                <a:lnTo>
                  <a:pt x="60566" y="34734"/>
                </a:lnTo>
                <a:close/>
              </a:path>
              <a:path w="74295" h="149859">
                <a:moveTo>
                  <a:pt x="60374" y="13550"/>
                </a:moveTo>
                <a:lnTo>
                  <a:pt x="49808" y="13588"/>
                </a:lnTo>
                <a:lnTo>
                  <a:pt x="44270" y="14160"/>
                </a:lnTo>
                <a:lnTo>
                  <a:pt x="37730" y="15608"/>
                </a:lnTo>
                <a:lnTo>
                  <a:pt x="62442" y="15608"/>
                </a:lnTo>
                <a:lnTo>
                  <a:pt x="60374" y="1355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773033" y="1411312"/>
            <a:ext cx="248920" cy="248285"/>
          </a:xfrm>
          <a:custGeom>
            <a:avLst/>
            <a:gdLst/>
            <a:ahLst/>
            <a:cxnLst/>
            <a:rect l="l" t="t" r="r" b="b"/>
            <a:pathLst>
              <a:path w="248920" h="248285">
                <a:moveTo>
                  <a:pt x="129403" y="0"/>
                </a:moveTo>
                <a:lnTo>
                  <a:pt x="81837" y="7510"/>
                </a:lnTo>
                <a:lnTo>
                  <a:pt x="47409" y="25416"/>
                </a:lnTo>
                <a:lnTo>
                  <a:pt x="16084" y="61459"/>
                </a:lnTo>
                <a:lnTo>
                  <a:pt x="1074" y="105575"/>
                </a:lnTo>
                <a:lnTo>
                  <a:pt x="0" y="117302"/>
                </a:lnTo>
                <a:lnTo>
                  <a:pt x="31" y="129158"/>
                </a:lnTo>
                <a:lnTo>
                  <a:pt x="11564" y="176372"/>
                </a:lnTo>
                <a:lnTo>
                  <a:pt x="32367" y="208343"/>
                </a:lnTo>
                <a:lnTo>
                  <a:pt x="70901" y="236532"/>
                </a:lnTo>
                <a:lnTo>
                  <a:pt x="116378" y="247974"/>
                </a:lnTo>
                <a:lnTo>
                  <a:pt x="128235" y="248097"/>
                </a:lnTo>
                <a:lnTo>
                  <a:pt x="140127" y="247092"/>
                </a:lnTo>
                <a:lnTo>
                  <a:pt x="186459" y="231482"/>
                </a:lnTo>
                <a:lnTo>
                  <a:pt x="223727" y="198642"/>
                </a:lnTo>
                <a:lnTo>
                  <a:pt x="244454" y="155902"/>
                </a:lnTo>
                <a:lnTo>
                  <a:pt x="248634" y="120713"/>
                </a:lnTo>
                <a:lnTo>
                  <a:pt x="247783" y="108837"/>
                </a:lnTo>
                <a:lnTo>
                  <a:pt x="232768" y="62863"/>
                </a:lnTo>
                <a:lnTo>
                  <a:pt x="204459" y="28563"/>
                </a:lnTo>
                <a:lnTo>
                  <a:pt x="163839" y="5998"/>
                </a:lnTo>
                <a:lnTo>
                  <a:pt x="129403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792484" y="1430489"/>
            <a:ext cx="209085" cy="209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854714" y="1458940"/>
            <a:ext cx="74295" cy="149860"/>
          </a:xfrm>
          <a:custGeom>
            <a:avLst/>
            <a:gdLst/>
            <a:ahLst/>
            <a:cxnLst/>
            <a:rect l="l" t="t" r="r" b="b"/>
            <a:pathLst>
              <a:path w="74295" h="149859">
                <a:moveTo>
                  <a:pt x="73987" y="132892"/>
                </a:moveTo>
                <a:lnTo>
                  <a:pt x="49833" y="132892"/>
                </a:lnTo>
                <a:lnTo>
                  <a:pt x="54392" y="149745"/>
                </a:lnTo>
                <a:lnTo>
                  <a:pt x="71779" y="145046"/>
                </a:lnTo>
                <a:lnTo>
                  <a:pt x="73987" y="132892"/>
                </a:lnTo>
                <a:close/>
              </a:path>
              <a:path w="74295" h="149859">
                <a:moveTo>
                  <a:pt x="22579" y="112534"/>
                </a:moveTo>
                <a:lnTo>
                  <a:pt x="17397" y="117513"/>
                </a:lnTo>
                <a:lnTo>
                  <a:pt x="17562" y="129971"/>
                </a:lnTo>
                <a:lnTo>
                  <a:pt x="21969" y="134556"/>
                </a:lnTo>
                <a:lnTo>
                  <a:pt x="34263" y="135191"/>
                </a:lnTo>
                <a:lnTo>
                  <a:pt x="42124" y="134607"/>
                </a:lnTo>
                <a:lnTo>
                  <a:pt x="49833" y="132892"/>
                </a:lnTo>
                <a:lnTo>
                  <a:pt x="73987" y="132892"/>
                </a:lnTo>
                <a:lnTo>
                  <a:pt x="76072" y="121416"/>
                </a:lnTo>
                <a:lnTo>
                  <a:pt x="83616" y="113347"/>
                </a:lnTo>
                <a:lnTo>
                  <a:pt x="35012" y="113347"/>
                </a:lnTo>
                <a:lnTo>
                  <a:pt x="22579" y="112534"/>
                </a:lnTo>
                <a:close/>
              </a:path>
              <a:path w="74295" h="149859">
                <a:moveTo>
                  <a:pt x="33513" y="0"/>
                </a:moveTo>
                <a:lnTo>
                  <a:pt x="16114" y="4698"/>
                </a:lnTo>
                <a:lnTo>
                  <a:pt x="13811" y="25621"/>
                </a:lnTo>
                <a:lnTo>
                  <a:pt x="5698" y="33483"/>
                </a:lnTo>
                <a:lnTo>
                  <a:pt x="984" y="43380"/>
                </a:lnTo>
                <a:lnTo>
                  <a:pt x="0" y="55475"/>
                </a:lnTo>
                <a:lnTo>
                  <a:pt x="3072" y="69934"/>
                </a:lnTo>
                <a:lnTo>
                  <a:pt x="11993" y="78286"/>
                </a:lnTo>
                <a:lnTo>
                  <a:pt x="24495" y="83037"/>
                </a:lnTo>
                <a:lnTo>
                  <a:pt x="39952" y="85089"/>
                </a:lnTo>
                <a:lnTo>
                  <a:pt x="54291" y="85978"/>
                </a:lnTo>
                <a:lnTo>
                  <a:pt x="61111" y="88709"/>
                </a:lnTo>
                <a:lnTo>
                  <a:pt x="64857" y="102552"/>
                </a:lnTo>
                <a:lnTo>
                  <a:pt x="59002" y="108318"/>
                </a:lnTo>
                <a:lnTo>
                  <a:pt x="41934" y="112928"/>
                </a:lnTo>
                <a:lnTo>
                  <a:pt x="35012" y="113347"/>
                </a:lnTo>
                <a:lnTo>
                  <a:pt x="83616" y="113347"/>
                </a:lnTo>
                <a:lnTo>
                  <a:pt x="83765" y="113187"/>
                </a:lnTo>
                <a:lnTo>
                  <a:pt x="88060" y="102953"/>
                </a:lnTo>
                <a:lnTo>
                  <a:pt x="88758" y="90651"/>
                </a:lnTo>
                <a:lnTo>
                  <a:pt x="85658" y="76220"/>
                </a:lnTo>
                <a:lnTo>
                  <a:pt x="77732" y="68105"/>
                </a:lnTo>
                <a:lnTo>
                  <a:pt x="65435" y="62837"/>
                </a:lnTo>
                <a:lnTo>
                  <a:pt x="47903" y="60086"/>
                </a:lnTo>
                <a:lnTo>
                  <a:pt x="31875" y="56962"/>
                </a:lnTo>
                <a:lnTo>
                  <a:pt x="25563" y="50901"/>
                </a:lnTo>
                <a:lnTo>
                  <a:pt x="24230" y="45935"/>
                </a:lnTo>
                <a:lnTo>
                  <a:pt x="26605" y="39954"/>
                </a:lnTo>
                <a:lnTo>
                  <a:pt x="44397" y="35140"/>
                </a:lnTo>
                <a:lnTo>
                  <a:pt x="49833" y="34734"/>
                </a:lnTo>
                <a:lnTo>
                  <a:pt x="60566" y="34734"/>
                </a:lnTo>
                <a:lnTo>
                  <a:pt x="65251" y="30073"/>
                </a:lnTo>
                <a:lnTo>
                  <a:pt x="65098" y="18262"/>
                </a:lnTo>
                <a:lnTo>
                  <a:pt x="62437" y="15608"/>
                </a:lnTo>
                <a:lnTo>
                  <a:pt x="37730" y="15608"/>
                </a:lnTo>
                <a:lnTo>
                  <a:pt x="33513" y="0"/>
                </a:lnTo>
                <a:close/>
              </a:path>
              <a:path w="74295" h="149859">
                <a:moveTo>
                  <a:pt x="60566" y="34734"/>
                </a:moveTo>
                <a:lnTo>
                  <a:pt x="49833" y="34734"/>
                </a:lnTo>
                <a:lnTo>
                  <a:pt x="60336" y="34963"/>
                </a:lnTo>
                <a:lnTo>
                  <a:pt x="60566" y="34734"/>
                </a:lnTo>
                <a:close/>
              </a:path>
              <a:path w="74295" h="149859">
                <a:moveTo>
                  <a:pt x="60374" y="13550"/>
                </a:moveTo>
                <a:lnTo>
                  <a:pt x="49808" y="13588"/>
                </a:lnTo>
                <a:lnTo>
                  <a:pt x="44270" y="14160"/>
                </a:lnTo>
                <a:lnTo>
                  <a:pt x="37730" y="15608"/>
                </a:lnTo>
                <a:lnTo>
                  <a:pt x="62437" y="15608"/>
                </a:lnTo>
                <a:lnTo>
                  <a:pt x="60374" y="13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30416" y="1254508"/>
            <a:ext cx="249554" cy="248920"/>
          </a:xfrm>
          <a:custGeom>
            <a:avLst/>
            <a:gdLst/>
            <a:ahLst/>
            <a:cxnLst/>
            <a:rect l="l" t="t" r="r" b="b"/>
            <a:pathLst>
              <a:path w="249554" h="248919">
                <a:moveTo>
                  <a:pt x="118361" y="0"/>
                </a:moveTo>
                <a:lnTo>
                  <a:pt x="78128" y="8826"/>
                </a:lnTo>
                <a:lnTo>
                  <a:pt x="43934" y="30078"/>
                </a:lnTo>
                <a:lnTo>
                  <a:pt x="18110" y="61940"/>
                </a:lnTo>
                <a:lnTo>
                  <a:pt x="2987" y="102595"/>
                </a:lnTo>
                <a:lnTo>
                  <a:pt x="0" y="133686"/>
                </a:lnTo>
                <a:lnTo>
                  <a:pt x="1762" y="147299"/>
                </a:lnTo>
                <a:lnTo>
                  <a:pt x="15610" y="184799"/>
                </a:lnTo>
                <a:lnTo>
                  <a:pt x="41108" y="215554"/>
                </a:lnTo>
                <a:lnTo>
                  <a:pt x="76720" y="237327"/>
                </a:lnTo>
                <a:lnTo>
                  <a:pt x="120911" y="247881"/>
                </a:lnTo>
                <a:lnTo>
                  <a:pt x="137283" y="248520"/>
                </a:lnTo>
                <a:lnTo>
                  <a:pt x="151505" y="246214"/>
                </a:lnTo>
                <a:lnTo>
                  <a:pt x="190269" y="230337"/>
                </a:lnTo>
                <a:lnTo>
                  <a:pt x="221166" y="203035"/>
                </a:lnTo>
                <a:lnTo>
                  <a:pt x="241604" y="166900"/>
                </a:lnTo>
                <a:lnTo>
                  <a:pt x="248993" y="124522"/>
                </a:lnTo>
                <a:lnTo>
                  <a:pt x="248951" y="121254"/>
                </a:lnTo>
                <a:lnTo>
                  <a:pt x="240812" y="80199"/>
                </a:lnTo>
                <a:lnTo>
                  <a:pt x="220008" y="45217"/>
                </a:lnTo>
                <a:lnTo>
                  <a:pt x="188609" y="18725"/>
                </a:lnTo>
                <a:lnTo>
                  <a:pt x="148687" y="3139"/>
                </a:lnTo>
                <a:lnTo>
                  <a:pt x="118361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50180" y="1275088"/>
            <a:ext cx="209550" cy="208279"/>
          </a:xfrm>
          <a:custGeom>
            <a:avLst/>
            <a:gdLst/>
            <a:ahLst/>
            <a:cxnLst/>
            <a:rect l="l" t="t" r="r" b="b"/>
            <a:pathLst>
              <a:path w="209550" h="208280">
                <a:moveTo>
                  <a:pt x="92691" y="0"/>
                </a:moveTo>
                <a:lnTo>
                  <a:pt x="53180" y="12906"/>
                </a:lnTo>
                <a:lnTo>
                  <a:pt x="22384" y="39805"/>
                </a:lnTo>
                <a:lnTo>
                  <a:pt x="3829" y="77475"/>
                </a:lnTo>
                <a:lnTo>
                  <a:pt x="0" y="106980"/>
                </a:lnTo>
                <a:lnTo>
                  <a:pt x="1320" y="120819"/>
                </a:lnTo>
                <a:lnTo>
                  <a:pt x="15604" y="158348"/>
                </a:lnTo>
                <a:lnTo>
                  <a:pt x="43547" y="187382"/>
                </a:lnTo>
                <a:lnTo>
                  <a:pt x="82808" y="204691"/>
                </a:lnTo>
                <a:lnTo>
                  <a:pt x="114112" y="208122"/>
                </a:lnTo>
                <a:lnTo>
                  <a:pt x="128340" y="205838"/>
                </a:lnTo>
                <a:lnTo>
                  <a:pt x="166227" y="188454"/>
                </a:lnTo>
                <a:lnTo>
                  <a:pt x="194062" y="158134"/>
                </a:lnTo>
                <a:lnTo>
                  <a:pt x="208163" y="118556"/>
                </a:lnTo>
                <a:lnTo>
                  <a:pt x="209176" y="103942"/>
                </a:lnTo>
                <a:lnTo>
                  <a:pt x="209055" y="98882"/>
                </a:lnTo>
                <a:lnTo>
                  <a:pt x="199262" y="59959"/>
                </a:lnTo>
                <a:lnTo>
                  <a:pt x="175230" y="28414"/>
                </a:lnTo>
                <a:lnTo>
                  <a:pt x="139020" y="7383"/>
                </a:lnTo>
                <a:lnTo>
                  <a:pt x="92691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03563" y="1305495"/>
            <a:ext cx="103505" cy="147320"/>
          </a:xfrm>
          <a:custGeom>
            <a:avLst/>
            <a:gdLst/>
            <a:ahLst/>
            <a:cxnLst/>
            <a:rect l="l" t="t" r="r" b="b"/>
            <a:pathLst>
              <a:path w="103504" h="147319">
                <a:moveTo>
                  <a:pt x="14122" y="91973"/>
                </a:moveTo>
                <a:lnTo>
                  <a:pt x="7023" y="93065"/>
                </a:lnTo>
                <a:lnTo>
                  <a:pt x="0" y="103352"/>
                </a:lnTo>
                <a:lnTo>
                  <a:pt x="977" y="109639"/>
                </a:lnTo>
                <a:lnTo>
                  <a:pt x="10680" y="117221"/>
                </a:lnTo>
                <a:lnTo>
                  <a:pt x="17449" y="121259"/>
                </a:lnTo>
                <a:lnTo>
                  <a:pt x="24752" y="124282"/>
                </a:lnTo>
                <a:lnTo>
                  <a:pt x="18796" y="140703"/>
                </a:lnTo>
                <a:lnTo>
                  <a:pt x="35737" y="146837"/>
                </a:lnTo>
                <a:lnTo>
                  <a:pt x="47329" y="129893"/>
                </a:lnTo>
                <a:lnTo>
                  <a:pt x="60261" y="128977"/>
                </a:lnTo>
                <a:lnTo>
                  <a:pt x="71171" y="124111"/>
                </a:lnTo>
                <a:lnTo>
                  <a:pt x="79840" y="115379"/>
                </a:lnTo>
                <a:lnTo>
                  <a:pt x="82791" y="109435"/>
                </a:lnTo>
                <a:lnTo>
                  <a:pt x="46367" y="109435"/>
                </a:lnTo>
                <a:lnTo>
                  <a:pt x="29743" y="103416"/>
                </a:lnTo>
                <a:lnTo>
                  <a:pt x="23837" y="99783"/>
                </a:lnTo>
                <a:lnTo>
                  <a:pt x="14122" y="91973"/>
                </a:lnTo>
                <a:close/>
              </a:path>
              <a:path w="103504" h="147319">
                <a:moveTo>
                  <a:pt x="70789" y="0"/>
                </a:moveTo>
                <a:lnTo>
                  <a:pt x="62962" y="16149"/>
                </a:lnTo>
                <a:lnTo>
                  <a:pt x="49706" y="16412"/>
                </a:lnTo>
                <a:lnTo>
                  <a:pt x="38443" y="20721"/>
                </a:lnTo>
                <a:lnTo>
                  <a:pt x="29456" y="29199"/>
                </a:lnTo>
                <a:lnTo>
                  <a:pt x="23031" y="41967"/>
                </a:lnTo>
                <a:lnTo>
                  <a:pt x="23351" y="52317"/>
                </a:lnTo>
                <a:lnTo>
                  <a:pt x="27714" y="62167"/>
                </a:lnTo>
                <a:lnTo>
                  <a:pt x="35730" y="71894"/>
                </a:lnTo>
                <a:lnTo>
                  <a:pt x="47009" y="81871"/>
                </a:lnTo>
                <a:lnTo>
                  <a:pt x="56188" y="92169"/>
                </a:lnTo>
                <a:lnTo>
                  <a:pt x="56984" y="101168"/>
                </a:lnTo>
                <a:lnTo>
                  <a:pt x="54483" y="108077"/>
                </a:lnTo>
                <a:lnTo>
                  <a:pt x="46367" y="109435"/>
                </a:lnTo>
                <a:lnTo>
                  <a:pt x="82791" y="109435"/>
                </a:lnTo>
                <a:lnTo>
                  <a:pt x="86052" y="102868"/>
                </a:lnTo>
                <a:lnTo>
                  <a:pt x="86128" y="99783"/>
                </a:lnTo>
                <a:lnTo>
                  <a:pt x="86250" y="93065"/>
                </a:lnTo>
                <a:lnTo>
                  <a:pt x="82743" y="83418"/>
                </a:lnTo>
                <a:lnTo>
                  <a:pt x="74925" y="72977"/>
                </a:lnTo>
                <a:lnTo>
                  <a:pt x="62356" y="61237"/>
                </a:lnTo>
                <a:lnTo>
                  <a:pt x="53160" y="51012"/>
                </a:lnTo>
                <a:lnTo>
                  <a:pt x="51981" y="43243"/>
                </a:lnTo>
                <a:lnTo>
                  <a:pt x="53746" y="38392"/>
                </a:lnTo>
                <a:lnTo>
                  <a:pt x="59118" y="34874"/>
                </a:lnTo>
                <a:lnTo>
                  <a:pt x="102310" y="34874"/>
                </a:lnTo>
                <a:lnTo>
                  <a:pt x="101917" y="32664"/>
                </a:lnTo>
                <a:lnTo>
                  <a:pt x="93256" y="26619"/>
                </a:lnTo>
                <a:lnTo>
                  <a:pt x="88404" y="23901"/>
                </a:lnTo>
                <a:lnTo>
                  <a:pt x="82207" y="21336"/>
                </a:lnTo>
                <a:lnTo>
                  <a:pt x="87731" y="6134"/>
                </a:lnTo>
                <a:lnTo>
                  <a:pt x="70789" y="0"/>
                </a:lnTo>
                <a:close/>
              </a:path>
              <a:path w="103504" h="147319">
                <a:moveTo>
                  <a:pt x="102310" y="34874"/>
                </a:moveTo>
                <a:lnTo>
                  <a:pt x="59118" y="34874"/>
                </a:lnTo>
                <a:lnTo>
                  <a:pt x="76454" y="41148"/>
                </a:lnTo>
                <a:lnTo>
                  <a:pt x="81127" y="43929"/>
                </a:lnTo>
                <a:lnTo>
                  <a:pt x="89598" y="50165"/>
                </a:lnTo>
                <a:lnTo>
                  <a:pt x="96418" y="48983"/>
                </a:lnTo>
                <a:lnTo>
                  <a:pt x="103085" y="39230"/>
                </a:lnTo>
                <a:lnTo>
                  <a:pt x="102310" y="34874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19918" y="1450911"/>
            <a:ext cx="565150" cy="302895"/>
          </a:xfrm>
          <a:custGeom>
            <a:avLst/>
            <a:gdLst/>
            <a:ahLst/>
            <a:cxnLst/>
            <a:rect l="l" t="t" r="r" b="b"/>
            <a:pathLst>
              <a:path w="565150" h="302894">
                <a:moveTo>
                  <a:pt x="564616" y="302602"/>
                </a:moveTo>
                <a:lnTo>
                  <a:pt x="0" y="302602"/>
                </a:lnTo>
                <a:lnTo>
                  <a:pt x="0" y="0"/>
                </a:lnTo>
                <a:lnTo>
                  <a:pt x="564616" y="0"/>
                </a:lnTo>
                <a:lnTo>
                  <a:pt x="564616" y="302602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59351" y="1641475"/>
            <a:ext cx="325170" cy="1120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373837" y="1780801"/>
            <a:ext cx="2063750" cy="0"/>
          </a:xfrm>
          <a:custGeom>
            <a:avLst/>
            <a:gdLst/>
            <a:ahLst/>
            <a:cxnLst/>
            <a:rect l="l" t="t" r="r" b="b"/>
            <a:pathLst>
              <a:path w="2063750">
                <a:moveTo>
                  <a:pt x="0" y="0"/>
                </a:moveTo>
                <a:lnTo>
                  <a:pt x="2063457" y="0"/>
                </a:lnTo>
              </a:path>
            </a:pathLst>
          </a:custGeom>
          <a:ln w="18973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96028" y="1757095"/>
            <a:ext cx="385965" cy="48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91353" y="1708129"/>
            <a:ext cx="381635" cy="49530"/>
          </a:xfrm>
          <a:custGeom>
            <a:avLst/>
            <a:gdLst/>
            <a:ahLst/>
            <a:cxnLst/>
            <a:rect l="l" t="t" r="r" b="b"/>
            <a:pathLst>
              <a:path w="381634" h="49530">
                <a:moveTo>
                  <a:pt x="359307" y="0"/>
                </a:moveTo>
                <a:lnTo>
                  <a:pt x="17283" y="537"/>
                </a:lnTo>
                <a:lnTo>
                  <a:pt x="7458" y="5880"/>
                </a:lnTo>
                <a:lnTo>
                  <a:pt x="1177" y="17147"/>
                </a:lnTo>
                <a:lnTo>
                  <a:pt x="0" y="34586"/>
                </a:lnTo>
                <a:lnTo>
                  <a:pt x="8874" y="44960"/>
                </a:lnTo>
                <a:lnTo>
                  <a:pt x="22299" y="48971"/>
                </a:lnTo>
                <a:lnTo>
                  <a:pt x="359307" y="48971"/>
                </a:lnTo>
                <a:lnTo>
                  <a:pt x="364336" y="48432"/>
                </a:lnTo>
                <a:lnTo>
                  <a:pt x="374162" y="43090"/>
                </a:lnTo>
                <a:lnTo>
                  <a:pt x="380442" y="31824"/>
                </a:lnTo>
                <a:lnTo>
                  <a:pt x="381616" y="14383"/>
                </a:lnTo>
                <a:lnTo>
                  <a:pt x="372739" y="4011"/>
                </a:lnTo>
                <a:lnTo>
                  <a:pt x="359307" y="0"/>
                </a:lnTo>
                <a:close/>
              </a:path>
            </a:pathLst>
          </a:custGeom>
          <a:solidFill>
            <a:srgbClr val="EAF6F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828731" y="1659178"/>
            <a:ext cx="385953" cy="489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88102" y="646776"/>
            <a:ext cx="98425" cy="116839"/>
          </a:xfrm>
          <a:custGeom>
            <a:avLst/>
            <a:gdLst/>
            <a:ahLst/>
            <a:cxnLst/>
            <a:rect l="l" t="t" r="r" b="b"/>
            <a:pathLst>
              <a:path w="98425" h="116840">
                <a:moveTo>
                  <a:pt x="91719" y="0"/>
                </a:moveTo>
                <a:lnTo>
                  <a:pt x="73469" y="1155"/>
                </a:lnTo>
                <a:lnTo>
                  <a:pt x="77762" y="30162"/>
                </a:lnTo>
                <a:lnTo>
                  <a:pt x="31851" y="42214"/>
                </a:lnTo>
                <a:lnTo>
                  <a:pt x="32892" y="85407"/>
                </a:lnTo>
                <a:lnTo>
                  <a:pt x="0" y="100037"/>
                </a:lnTo>
                <a:lnTo>
                  <a:pt x="7416" y="116687"/>
                </a:lnTo>
                <a:lnTo>
                  <a:pt x="51384" y="97116"/>
                </a:lnTo>
                <a:lnTo>
                  <a:pt x="50406" y="56184"/>
                </a:lnTo>
                <a:lnTo>
                  <a:pt x="98170" y="43637"/>
                </a:lnTo>
                <a:lnTo>
                  <a:pt x="91719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06137" y="367978"/>
            <a:ext cx="140335" cy="197485"/>
          </a:xfrm>
          <a:custGeom>
            <a:avLst/>
            <a:gdLst/>
            <a:ahLst/>
            <a:cxnLst/>
            <a:rect l="l" t="t" r="r" b="b"/>
            <a:pathLst>
              <a:path w="140334" h="197484">
                <a:moveTo>
                  <a:pt x="17269" y="121881"/>
                </a:moveTo>
                <a:lnTo>
                  <a:pt x="7604" y="123037"/>
                </a:lnTo>
                <a:lnTo>
                  <a:pt x="2639" y="129781"/>
                </a:lnTo>
                <a:lnTo>
                  <a:pt x="1398" y="131554"/>
                </a:lnTo>
                <a:lnTo>
                  <a:pt x="0" y="141762"/>
                </a:lnTo>
                <a:lnTo>
                  <a:pt x="7965" y="152921"/>
                </a:lnTo>
                <a:lnTo>
                  <a:pt x="18365" y="159969"/>
                </a:lnTo>
                <a:lnTo>
                  <a:pt x="30121" y="166166"/>
                </a:lnTo>
                <a:lnTo>
                  <a:pt x="21270" y="188125"/>
                </a:lnTo>
                <a:lnTo>
                  <a:pt x="43914" y="197243"/>
                </a:lnTo>
                <a:lnTo>
                  <a:pt x="62241" y="175021"/>
                </a:lnTo>
                <a:lnTo>
                  <a:pt x="75933" y="174724"/>
                </a:lnTo>
                <a:lnTo>
                  <a:pt x="112314" y="146132"/>
                </a:lnTo>
                <a:lnTo>
                  <a:pt x="112705" y="144639"/>
                </a:lnTo>
                <a:lnTo>
                  <a:pt x="59914" y="144639"/>
                </a:lnTo>
                <a:lnTo>
                  <a:pt x="44942" y="140951"/>
                </a:lnTo>
                <a:lnTo>
                  <a:pt x="33435" y="134752"/>
                </a:lnTo>
                <a:lnTo>
                  <a:pt x="23594" y="127368"/>
                </a:lnTo>
                <a:lnTo>
                  <a:pt x="17269" y="121881"/>
                </a:lnTo>
                <a:close/>
              </a:path>
              <a:path w="140334" h="197484">
                <a:moveTo>
                  <a:pt x="98422" y="0"/>
                </a:moveTo>
                <a:lnTo>
                  <a:pt x="82815" y="20988"/>
                </a:lnTo>
                <a:lnTo>
                  <a:pt x="69436" y="21137"/>
                </a:lnTo>
                <a:lnTo>
                  <a:pt x="57526" y="24293"/>
                </a:lnTo>
                <a:lnTo>
                  <a:pt x="47278" y="30417"/>
                </a:lnTo>
                <a:lnTo>
                  <a:pt x="38882" y="39467"/>
                </a:lnTo>
                <a:lnTo>
                  <a:pt x="32529" y="51406"/>
                </a:lnTo>
                <a:lnTo>
                  <a:pt x="31001" y="61500"/>
                </a:lnTo>
                <a:lnTo>
                  <a:pt x="32411" y="71307"/>
                </a:lnTo>
                <a:lnTo>
                  <a:pt x="36624" y="81051"/>
                </a:lnTo>
                <a:lnTo>
                  <a:pt x="43504" y="90953"/>
                </a:lnTo>
                <a:lnTo>
                  <a:pt x="52918" y="101237"/>
                </a:lnTo>
                <a:lnTo>
                  <a:pt x="64729" y="112125"/>
                </a:lnTo>
                <a:lnTo>
                  <a:pt x="72086" y="121527"/>
                </a:lnTo>
                <a:lnTo>
                  <a:pt x="74176" y="131053"/>
                </a:lnTo>
                <a:lnTo>
                  <a:pt x="70541" y="142041"/>
                </a:lnTo>
                <a:lnTo>
                  <a:pt x="59914" y="144639"/>
                </a:lnTo>
                <a:lnTo>
                  <a:pt x="112705" y="144639"/>
                </a:lnTo>
                <a:lnTo>
                  <a:pt x="114902" y="136244"/>
                </a:lnTo>
                <a:lnTo>
                  <a:pt x="114931" y="126555"/>
                </a:lnTo>
                <a:lnTo>
                  <a:pt x="112160" y="116732"/>
                </a:lnTo>
                <a:lnTo>
                  <a:pt x="106350" y="106442"/>
                </a:lnTo>
                <a:lnTo>
                  <a:pt x="97262" y="95351"/>
                </a:lnTo>
                <a:lnTo>
                  <a:pt x="84655" y="83125"/>
                </a:lnTo>
                <a:lnTo>
                  <a:pt x="75209" y="72545"/>
                </a:lnTo>
                <a:lnTo>
                  <a:pt x="71155" y="63549"/>
                </a:lnTo>
                <a:lnTo>
                  <a:pt x="72544" y="54715"/>
                </a:lnTo>
                <a:lnTo>
                  <a:pt x="80877" y="50072"/>
                </a:lnTo>
                <a:lnTo>
                  <a:pt x="139645" y="50072"/>
                </a:lnTo>
                <a:lnTo>
                  <a:pt x="139037" y="45745"/>
                </a:lnTo>
                <a:lnTo>
                  <a:pt x="127569" y="37147"/>
                </a:lnTo>
                <a:lnTo>
                  <a:pt x="121130" y="33235"/>
                </a:lnTo>
                <a:lnTo>
                  <a:pt x="112875" y="29476"/>
                </a:lnTo>
                <a:lnTo>
                  <a:pt x="121066" y="9143"/>
                </a:lnTo>
                <a:lnTo>
                  <a:pt x="98422" y="0"/>
                </a:lnTo>
                <a:close/>
              </a:path>
              <a:path w="140334" h="197484">
                <a:moveTo>
                  <a:pt x="139645" y="50072"/>
                </a:moveTo>
                <a:lnTo>
                  <a:pt x="80877" y="50072"/>
                </a:lnTo>
                <a:lnTo>
                  <a:pt x="95971" y="52755"/>
                </a:lnTo>
                <a:lnTo>
                  <a:pt x="104124" y="56032"/>
                </a:lnTo>
                <a:lnTo>
                  <a:pt x="110335" y="60020"/>
                </a:lnTo>
                <a:lnTo>
                  <a:pt x="121498" y="68872"/>
                </a:lnTo>
                <a:lnTo>
                  <a:pt x="130807" y="67589"/>
                </a:lnTo>
                <a:lnTo>
                  <a:pt x="140294" y="54686"/>
                </a:lnTo>
                <a:lnTo>
                  <a:pt x="139645" y="50072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22207" y="666183"/>
            <a:ext cx="149860" cy="158115"/>
          </a:xfrm>
          <a:custGeom>
            <a:avLst/>
            <a:gdLst/>
            <a:ahLst/>
            <a:cxnLst/>
            <a:rect l="l" t="t" r="r" b="b"/>
            <a:pathLst>
              <a:path w="149859" h="158115">
                <a:moveTo>
                  <a:pt x="66542" y="129462"/>
                </a:moveTo>
                <a:lnTo>
                  <a:pt x="34160" y="129462"/>
                </a:lnTo>
                <a:lnTo>
                  <a:pt x="42142" y="139022"/>
                </a:lnTo>
                <a:lnTo>
                  <a:pt x="51994" y="147089"/>
                </a:lnTo>
                <a:lnTo>
                  <a:pt x="63881" y="153646"/>
                </a:lnTo>
                <a:lnTo>
                  <a:pt x="74468" y="156750"/>
                </a:lnTo>
                <a:lnTo>
                  <a:pt x="85718" y="157919"/>
                </a:lnTo>
                <a:lnTo>
                  <a:pt x="97816" y="157112"/>
                </a:lnTo>
                <a:lnTo>
                  <a:pt x="110947" y="154288"/>
                </a:lnTo>
                <a:lnTo>
                  <a:pt x="125295" y="149409"/>
                </a:lnTo>
                <a:lnTo>
                  <a:pt x="136749" y="142702"/>
                </a:lnTo>
                <a:lnTo>
                  <a:pt x="143940" y="137016"/>
                </a:lnTo>
                <a:lnTo>
                  <a:pt x="97998" y="137016"/>
                </a:lnTo>
                <a:lnTo>
                  <a:pt x="85956" y="136611"/>
                </a:lnTo>
                <a:lnTo>
                  <a:pt x="73723" y="132892"/>
                </a:lnTo>
                <a:lnTo>
                  <a:pt x="66979" y="129832"/>
                </a:lnTo>
                <a:lnTo>
                  <a:pt x="66542" y="129462"/>
                </a:lnTo>
                <a:close/>
              </a:path>
              <a:path w="149859" h="158115">
                <a:moveTo>
                  <a:pt x="137845" y="118414"/>
                </a:moveTo>
                <a:lnTo>
                  <a:pt x="132917" y="122306"/>
                </a:lnTo>
                <a:lnTo>
                  <a:pt x="123655" y="128346"/>
                </a:lnTo>
                <a:lnTo>
                  <a:pt x="110270" y="134344"/>
                </a:lnTo>
                <a:lnTo>
                  <a:pt x="97998" y="137016"/>
                </a:lnTo>
                <a:lnTo>
                  <a:pt x="143940" y="137016"/>
                </a:lnTo>
                <a:lnTo>
                  <a:pt x="145478" y="135801"/>
                </a:lnTo>
                <a:lnTo>
                  <a:pt x="148704" y="132803"/>
                </a:lnTo>
                <a:lnTo>
                  <a:pt x="149364" y="127952"/>
                </a:lnTo>
                <a:lnTo>
                  <a:pt x="144157" y="119532"/>
                </a:lnTo>
                <a:lnTo>
                  <a:pt x="137845" y="118414"/>
                </a:lnTo>
                <a:close/>
              </a:path>
              <a:path w="149859" h="158115">
                <a:moveTo>
                  <a:pt x="44827" y="97345"/>
                </a:moveTo>
                <a:lnTo>
                  <a:pt x="19342" y="97345"/>
                </a:lnTo>
                <a:lnTo>
                  <a:pt x="20129" y="101104"/>
                </a:lnTo>
                <a:lnTo>
                  <a:pt x="21081" y="104470"/>
                </a:lnTo>
                <a:lnTo>
                  <a:pt x="22720" y="108826"/>
                </a:lnTo>
                <a:lnTo>
                  <a:pt x="23710" y="110629"/>
                </a:lnTo>
                <a:lnTo>
                  <a:pt x="25107" y="113525"/>
                </a:lnTo>
                <a:lnTo>
                  <a:pt x="12776" y="118160"/>
                </a:lnTo>
                <a:lnTo>
                  <a:pt x="10947" y="122186"/>
                </a:lnTo>
                <a:lnTo>
                  <a:pt x="13754" y="129679"/>
                </a:lnTo>
                <a:lnTo>
                  <a:pt x="17779" y="131508"/>
                </a:lnTo>
                <a:lnTo>
                  <a:pt x="21399" y="130149"/>
                </a:lnTo>
                <a:lnTo>
                  <a:pt x="34160" y="129462"/>
                </a:lnTo>
                <a:lnTo>
                  <a:pt x="66542" y="129462"/>
                </a:lnTo>
                <a:lnTo>
                  <a:pt x="60604" y="124447"/>
                </a:lnTo>
                <a:lnTo>
                  <a:pt x="55727" y="117271"/>
                </a:lnTo>
                <a:lnTo>
                  <a:pt x="88577" y="104940"/>
                </a:lnTo>
                <a:lnTo>
                  <a:pt x="47993" y="104940"/>
                </a:lnTo>
                <a:lnTo>
                  <a:pt x="46494" y="101777"/>
                </a:lnTo>
                <a:lnTo>
                  <a:pt x="44827" y="97345"/>
                </a:lnTo>
                <a:close/>
              </a:path>
              <a:path w="149859" h="158115">
                <a:moveTo>
                  <a:pt x="115849" y="79476"/>
                </a:moveTo>
                <a:lnTo>
                  <a:pt x="47993" y="104940"/>
                </a:lnTo>
                <a:lnTo>
                  <a:pt x="88577" y="104940"/>
                </a:lnTo>
                <a:lnTo>
                  <a:pt x="120853" y="92824"/>
                </a:lnTo>
                <a:lnTo>
                  <a:pt x="122732" y="88709"/>
                </a:lnTo>
                <a:lnTo>
                  <a:pt x="119964" y="81330"/>
                </a:lnTo>
                <a:lnTo>
                  <a:pt x="115849" y="79476"/>
                </a:lnTo>
                <a:close/>
              </a:path>
              <a:path w="149859" h="158115">
                <a:moveTo>
                  <a:pt x="97701" y="0"/>
                </a:moveTo>
                <a:lnTo>
                  <a:pt x="56768" y="9249"/>
                </a:lnTo>
                <a:lnTo>
                  <a:pt x="27791" y="34383"/>
                </a:lnTo>
                <a:lnTo>
                  <a:pt x="15778" y="70447"/>
                </a:lnTo>
                <a:lnTo>
                  <a:pt x="16344" y="83553"/>
                </a:lnTo>
                <a:lnTo>
                  <a:pt x="1828" y="89001"/>
                </a:lnTo>
                <a:lnTo>
                  <a:pt x="0" y="93027"/>
                </a:lnTo>
                <a:lnTo>
                  <a:pt x="2717" y="100241"/>
                </a:lnTo>
                <a:lnTo>
                  <a:pt x="6743" y="102082"/>
                </a:lnTo>
                <a:lnTo>
                  <a:pt x="19342" y="97345"/>
                </a:lnTo>
                <a:lnTo>
                  <a:pt x="44827" y="97345"/>
                </a:lnTo>
                <a:lnTo>
                  <a:pt x="43929" y="94957"/>
                </a:lnTo>
                <a:lnTo>
                  <a:pt x="42240" y="88760"/>
                </a:lnTo>
                <a:lnTo>
                  <a:pt x="83297" y="73350"/>
                </a:lnTo>
                <a:lnTo>
                  <a:pt x="39803" y="73350"/>
                </a:lnTo>
                <a:lnTo>
                  <a:pt x="60538" y="29286"/>
                </a:lnTo>
                <a:lnTo>
                  <a:pt x="98310" y="18846"/>
                </a:lnTo>
                <a:lnTo>
                  <a:pt x="102400" y="14452"/>
                </a:lnTo>
                <a:lnTo>
                  <a:pt x="101917" y="3975"/>
                </a:lnTo>
                <a:lnTo>
                  <a:pt x="97701" y="0"/>
                </a:lnTo>
                <a:close/>
              </a:path>
              <a:path w="149859" h="158115">
                <a:moveTo>
                  <a:pt x="104978" y="50291"/>
                </a:moveTo>
                <a:lnTo>
                  <a:pt x="101358" y="51650"/>
                </a:lnTo>
                <a:lnTo>
                  <a:pt x="39803" y="73350"/>
                </a:lnTo>
                <a:lnTo>
                  <a:pt x="83297" y="73350"/>
                </a:lnTo>
                <a:lnTo>
                  <a:pt x="109880" y="63372"/>
                </a:lnTo>
                <a:lnTo>
                  <a:pt x="111696" y="59347"/>
                </a:lnTo>
                <a:lnTo>
                  <a:pt x="108991" y="52120"/>
                </a:lnTo>
                <a:lnTo>
                  <a:pt x="104978" y="50291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94626" y="497516"/>
            <a:ext cx="107950" cy="96520"/>
          </a:xfrm>
          <a:custGeom>
            <a:avLst/>
            <a:gdLst/>
            <a:ahLst/>
            <a:cxnLst/>
            <a:rect l="l" t="t" r="r" b="b"/>
            <a:pathLst>
              <a:path w="107950" h="96520">
                <a:moveTo>
                  <a:pt x="16192" y="0"/>
                </a:moveTo>
                <a:lnTo>
                  <a:pt x="0" y="6337"/>
                </a:lnTo>
                <a:lnTo>
                  <a:pt x="16751" y="49123"/>
                </a:lnTo>
                <a:lnTo>
                  <a:pt x="55803" y="49961"/>
                </a:lnTo>
                <a:lnTo>
                  <a:pt x="65671" y="96024"/>
                </a:lnTo>
                <a:lnTo>
                  <a:pt x="107569" y="91770"/>
                </a:lnTo>
                <a:lnTo>
                  <a:pt x="107303" y="77165"/>
                </a:lnTo>
                <a:lnTo>
                  <a:pt x="79413" y="77165"/>
                </a:lnTo>
                <a:lnTo>
                  <a:pt x="69913" y="32867"/>
                </a:lnTo>
                <a:lnTo>
                  <a:pt x="28714" y="31978"/>
                </a:lnTo>
                <a:lnTo>
                  <a:pt x="16192" y="0"/>
                </a:lnTo>
                <a:close/>
              </a:path>
              <a:path w="107950" h="96520">
                <a:moveTo>
                  <a:pt x="107251" y="74333"/>
                </a:moveTo>
                <a:lnTo>
                  <a:pt x="79413" y="77165"/>
                </a:lnTo>
                <a:lnTo>
                  <a:pt x="107303" y="77165"/>
                </a:lnTo>
                <a:lnTo>
                  <a:pt x="107251" y="74333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89917" y="490131"/>
            <a:ext cx="186055" cy="182880"/>
          </a:xfrm>
          <a:custGeom>
            <a:avLst/>
            <a:gdLst/>
            <a:ahLst/>
            <a:cxnLst/>
            <a:rect l="l" t="t" r="r" b="b"/>
            <a:pathLst>
              <a:path w="186054" h="182879">
                <a:moveTo>
                  <a:pt x="30302" y="47492"/>
                </a:moveTo>
                <a:lnTo>
                  <a:pt x="26657" y="49333"/>
                </a:lnTo>
                <a:lnTo>
                  <a:pt x="0" y="126117"/>
                </a:lnTo>
                <a:lnTo>
                  <a:pt x="1295" y="129508"/>
                </a:lnTo>
                <a:lnTo>
                  <a:pt x="30467" y="144901"/>
                </a:lnTo>
                <a:lnTo>
                  <a:pt x="36296" y="150158"/>
                </a:lnTo>
                <a:lnTo>
                  <a:pt x="43141" y="154121"/>
                </a:lnTo>
                <a:lnTo>
                  <a:pt x="129882" y="182759"/>
                </a:lnTo>
                <a:lnTo>
                  <a:pt x="141897" y="179610"/>
                </a:lnTo>
                <a:lnTo>
                  <a:pt x="145922" y="173412"/>
                </a:lnTo>
                <a:lnTo>
                  <a:pt x="144691" y="165424"/>
                </a:lnTo>
                <a:lnTo>
                  <a:pt x="157606" y="161665"/>
                </a:lnTo>
                <a:lnTo>
                  <a:pt x="161455" y="153791"/>
                </a:lnTo>
                <a:lnTo>
                  <a:pt x="156616" y="141459"/>
                </a:lnTo>
                <a:lnTo>
                  <a:pt x="169735" y="137065"/>
                </a:lnTo>
                <a:lnTo>
                  <a:pt x="173354" y="129991"/>
                </a:lnTo>
                <a:lnTo>
                  <a:pt x="168579" y="114548"/>
                </a:lnTo>
                <a:lnTo>
                  <a:pt x="182651" y="109112"/>
                </a:lnTo>
                <a:lnTo>
                  <a:pt x="185978" y="103384"/>
                </a:lnTo>
                <a:lnTo>
                  <a:pt x="185127" y="97517"/>
                </a:lnTo>
                <a:lnTo>
                  <a:pt x="182950" y="90801"/>
                </a:lnTo>
                <a:lnTo>
                  <a:pt x="174945" y="82481"/>
                </a:lnTo>
                <a:lnTo>
                  <a:pt x="158849" y="74841"/>
                </a:lnTo>
                <a:lnTo>
                  <a:pt x="145581" y="68843"/>
                </a:lnTo>
                <a:lnTo>
                  <a:pt x="138732" y="62424"/>
                </a:lnTo>
                <a:lnTo>
                  <a:pt x="139903" y="58414"/>
                </a:lnTo>
                <a:lnTo>
                  <a:pt x="63436" y="58414"/>
                </a:lnTo>
                <a:lnTo>
                  <a:pt x="30302" y="47492"/>
                </a:lnTo>
                <a:close/>
              </a:path>
              <a:path w="186054" h="182879">
                <a:moveTo>
                  <a:pt x="127380" y="0"/>
                </a:moveTo>
                <a:lnTo>
                  <a:pt x="122431" y="7598"/>
                </a:lnTo>
                <a:lnTo>
                  <a:pt x="118588" y="22028"/>
                </a:lnTo>
                <a:lnTo>
                  <a:pt x="113777" y="36520"/>
                </a:lnTo>
                <a:lnTo>
                  <a:pt x="110183" y="40910"/>
                </a:lnTo>
                <a:lnTo>
                  <a:pt x="102825" y="44950"/>
                </a:lnTo>
                <a:lnTo>
                  <a:pt x="88358" y="50249"/>
                </a:lnTo>
                <a:lnTo>
                  <a:pt x="63436" y="58414"/>
                </a:lnTo>
                <a:lnTo>
                  <a:pt x="139903" y="58414"/>
                </a:lnTo>
                <a:lnTo>
                  <a:pt x="141683" y="52317"/>
                </a:lnTo>
                <a:lnTo>
                  <a:pt x="145862" y="38657"/>
                </a:lnTo>
                <a:lnTo>
                  <a:pt x="148961" y="24000"/>
                </a:lnTo>
                <a:lnTo>
                  <a:pt x="148671" y="10904"/>
                </a:lnTo>
                <a:lnTo>
                  <a:pt x="138513" y="1431"/>
                </a:lnTo>
                <a:lnTo>
                  <a:pt x="12738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986089" y="749420"/>
            <a:ext cx="73660" cy="109220"/>
          </a:xfrm>
          <a:custGeom>
            <a:avLst/>
            <a:gdLst/>
            <a:ahLst/>
            <a:cxnLst/>
            <a:rect l="l" t="t" r="r" b="b"/>
            <a:pathLst>
              <a:path w="73659" h="109219">
                <a:moveTo>
                  <a:pt x="70803" y="82334"/>
                </a:moveTo>
                <a:lnTo>
                  <a:pt x="37807" y="82334"/>
                </a:lnTo>
                <a:lnTo>
                  <a:pt x="61163" y="109080"/>
                </a:lnTo>
                <a:lnTo>
                  <a:pt x="65646" y="107899"/>
                </a:lnTo>
                <a:lnTo>
                  <a:pt x="70803" y="82334"/>
                </a:lnTo>
                <a:close/>
              </a:path>
              <a:path w="73659" h="109219">
                <a:moveTo>
                  <a:pt x="6375" y="16129"/>
                </a:moveTo>
                <a:lnTo>
                  <a:pt x="3454" y="19735"/>
                </a:lnTo>
                <a:lnTo>
                  <a:pt x="18224" y="52031"/>
                </a:lnTo>
                <a:lnTo>
                  <a:pt x="0" y="82499"/>
                </a:lnTo>
                <a:lnTo>
                  <a:pt x="2527" y="86410"/>
                </a:lnTo>
                <a:lnTo>
                  <a:pt x="37807" y="82334"/>
                </a:lnTo>
                <a:lnTo>
                  <a:pt x="70803" y="82334"/>
                </a:lnTo>
                <a:lnTo>
                  <a:pt x="72669" y="73075"/>
                </a:lnTo>
                <a:lnTo>
                  <a:pt x="105333" y="59131"/>
                </a:lnTo>
                <a:lnTo>
                  <a:pt x="105587" y="54495"/>
                </a:lnTo>
                <a:lnTo>
                  <a:pt x="74650" y="37045"/>
                </a:lnTo>
                <a:lnTo>
                  <a:pt x="73483" y="24041"/>
                </a:lnTo>
                <a:lnTo>
                  <a:pt x="41008" y="24041"/>
                </a:lnTo>
                <a:lnTo>
                  <a:pt x="6375" y="16129"/>
                </a:lnTo>
                <a:close/>
              </a:path>
              <a:path w="73659" h="109219">
                <a:moveTo>
                  <a:pt x="67144" y="0"/>
                </a:moveTo>
                <a:lnTo>
                  <a:pt x="41008" y="24041"/>
                </a:lnTo>
                <a:lnTo>
                  <a:pt x="73483" y="24041"/>
                </a:lnTo>
                <a:lnTo>
                  <a:pt x="71475" y="1676"/>
                </a:lnTo>
                <a:lnTo>
                  <a:pt x="67144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26169" y="1621411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4">
                <a:moveTo>
                  <a:pt x="43674" y="0"/>
                </a:moveTo>
                <a:lnTo>
                  <a:pt x="11074" y="23839"/>
                </a:lnTo>
                <a:lnTo>
                  <a:pt x="0" y="39267"/>
                </a:lnTo>
                <a:lnTo>
                  <a:pt x="4950" y="45018"/>
                </a:lnTo>
                <a:lnTo>
                  <a:pt x="46578" y="61266"/>
                </a:lnTo>
                <a:lnTo>
                  <a:pt x="54080" y="61439"/>
                </a:lnTo>
                <a:lnTo>
                  <a:pt x="57074" y="59176"/>
                </a:lnTo>
                <a:lnTo>
                  <a:pt x="54571" y="53886"/>
                </a:lnTo>
                <a:lnTo>
                  <a:pt x="49161" y="42926"/>
                </a:lnTo>
                <a:lnTo>
                  <a:pt x="48932" y="41846"/>
                </a:lnTo>
                <a:lnTo>
                  <a:pt x="54971" y="30031"/>
                </a:lnTo>
                <a:lnTo>
                  <a:pt x="63364" y="20768"/>
                </a:lnTo>
                <a:lnTo>
                  <a:pt x="43674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22771" y="1645210"/>
            <a:ext cx="87630" cy="77470"/>
          </a:xfrm>
          <a:custGeom>
            <a:avLst/>
            <a:gdLst/>
            <a:ahLst/>
            <a:cxnLst/>
            <a:rect l="l" t="t" r="r" b="b"/>
            <a:pathLst>
              <a:path w="87629" h="77469">
                <a:moveTo>
                  <a:pt x="23097" y="0"/>
                </a:moveTo>
                <a:lnTo>
                  <a:pt x="8068" y="2709"/>
                </a:lnTo>
                <a:lnTo>
                  <a:pt x="0" y="8977"/>
                </a:lnTo>
                <a:lnTo>
                  <a:pt x="6777" y="21725"/>
                </a:lnTo>
                <a:lnTo>
                  <a:pt x="42966" y="58363"/>
                </a:lnTo>
                <a:lnTo>
                  <a:pt x="83050" y="76918"/>
                </a:lnTo>
                <a:lnTo>
                  <a:pt x="87218" y="73385"/>
                </a:lnTo>
                <a:lnTo>
                  <a:pt x="53630" y="19541"/>
                </a:lnTo>
                <a:lnTo>
                  <a:pt x="41935" y="16364"/>
                </a:lnTo>
                <a:lnTo>
                  <a:pt x="33799" y="11247"/>
                </a:lnTo>
                <a:lnTo>
                  <a:pt x="23097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321706" y="1102229"/>
            <a:ext cx="215265" cy="133350"/>
          </a:xfrm>
          <a:custGeom>
            <a:avLst/>
            <a:gdLst/>
            <a:ahLst/>
            <a:cxnLst/>
            <a:rect l="l" t="t" r="r" b="b"/>
            <a:pathLst>
              <a:path w="215265" h="133350">
                <a:moveTo>
                  <a:pt x="2540" y="37198"/>
                </a:moveTo>
                <a:lnTo>
                  <a:pt x="20243" y="50914"/>
                </a:lnTo>
                <a:lnTo>
                  <a:pt x="28892" y="54648"/>
                </a:lnTo>
                <a:lnTo>
                  <a:pt x="31940" y="55752"/>
                </a:lnTo>
                <a:lnTo>
                  <a:pt x="40360" y="61874"/>
                </a:lnTo>
                <a:lnTo>
                  <a:pt x="76071" y="68978"/>
                </a:lnTo>
                <a:lnTo>
                  <a:pt x="81897" y="72214"/>
                </a:lnTo>
                <a:lnTo>
                  <a:pt x="116597" y="91075"/>
                </a:lnTo>
                <a:lnTo>
                  <a:pt x="161577" y="114584"/>
                </a:lnTo>
                <a:lnTo>
                  <a:pt x="196845" y="131063"/>
                </a:lnTo>
                <a:lnTo>
                  <a:pt x="202988" y="132975"/>
                </a:lnTo>
                <a:lnTo>
                  <a:pt x="207406" y="122520"/>
                </a:lnTo>
                <a:lnTo>
                  <a:pt x="211150" y="109905"/>
                </a:lnTo>
                <a:lnTo>
                  <a:pt x="212369" y="105994"/>
                </a:lnTo>
                <a:lnTo>
                  <a:pt x="214744" y="101917"/>
                </a:lnTo>
                <a:lnTo>
                  <a:pt x="214045" y="97485"/>
                </a:lnTo>
                <a:lnTo>
                  <a:pt x="213538" y="97298"/>
                </a:lnTo>
                <a:lnTo>
                  <a:pt x="105380" y="51958"/>
                </a:lnTo>
                <a:lnTo>
                  <a:pt x="98601" y="48717"/>
                </a:lnTo>
                <a:lnTo>
                  <a:pt x="30353" y="48717"/>
                </a:lnTo>
                <a:lnTo>
                  <a:pt x="13119" y="39585"/>
                </a:lnTo>
                <a:lnTo>
                  <a:pt x="2540" y="37198"/>
                </a:lnTo>
                <a:close/>
              </a:path>
              <a:path w="215265" h="133350">
                <a:moveTo>
                  <a:pt x="977" y="20751"/>
                </a:moveTo>
                <a:lnTo>
                  <a:pt x="0" y="25272"/>
                </a:lnTo>
                <a:lnTo>
                  <a:pt x="9969" y="32994"/>
                </a:lnTo>
                <a:lnTo>
                  <a:pt x="21463" y="41706"/>
                </a:lnTo>
                <a:lnTo>
                  <a:pt x="31140" y="46151"/>
                </a:lnTo>
                <a:lnTo>
                  <a:pt x="30353" y="48717"/>
                </a:lnTo>
                <a:lnTo>
                  <a:pt x="98601" y="48717"/>
                </a:lnTo>
                <a:lnTo>
                  <a:pt x="89342" y="44288"/>
                </a:lnTo>
                <a:lnTo>
                  <a:pt x="80749" y="39408"/>
                </a:lnTo>
                <a:lnTo>
                  <a:pt x="32816" y="39408"/>
                </a:lnTo>
                <a:lnTo>
                  <a:pt x="29235" y="37274"/>
                </a:lnTo>
                <a:lnTo>
                  <a:pt x="21755" y="32994"/>
                </a:lnTo>
                <a:lnTo>
                  <a:pt x="18656" y="31889"/>
                </a:lnTo>
                <a:lnTo>
                  <a:pt x="13512" y="27851"/>
                </a:lnTo>
                <a:lnTo>
                  <a:pt x="9753" y="25641"/>
                </a:lnTo>
                <a:lnTo>
                  <a:pt x="977" y="20751"/>
                </a:lnTo>
                <a:close/>
              </a:path>
              <a:path w="215265" h="133350">
                <a:moveTo>
                  <a:pt x="5651" y="9410"/>
                </a:moveTo>
                <a:lnTo>
                  <a:pt x="3606" y="12712"/>
                </a:lnTo>
                <a:lnTo>
                  <a:pt x="10109" y="20472"/>
                </a:lnTo>
                <a:lnTo>
                  <a:pt x="15163" y="24701"/>
                </a:lnTo>
                <a:lnTo>
                  <a:pt x="21513" y="30657"/>
                </a:lnTo>
                <a:lnTo>
                  <a:pt x="28816" y="34353"/>
                </a:lnTo>
                <a:lnTo>
                  <a:pt x="34188" y="38696"/>
                </a:lnTo>
                <a:lnTo>
                  <a:pt x="32816" y="38798"/>
                </a:lnTo>
                <a:lnTo>
                  <a:pt x="32816" y="39408"/>
                </a:lnTo>
                <a:lnTo>
                  <a:pt x="80749" y="39408"/>
                </a:lnTo>
                <a:lnTo>
                  <a:pt x="79743" y="38836"/>
                </a:lnTo>
                <a:lnTo>
                  <a:pt x="78511" y="36982"/>
                </a:lnTo>
                <a:lnTo>
                  <a:pt x="81292" y="36131"/>
                </a:lnTo>
                <a:lnTo>
                  <a:pt x="77279" y="29692"/>
                </a:lnTo>
                <a:lnTo>
                  <a:pt x="34861" y="29692"/>
                </a:lnTo>
                <a:lnTo>
                  <a:pt x="22313" y="22694"/>
                </a:lnTo>
                <a:lnTo>
                  <a:pt x="17106" y="18097"/>
                </a:lnTo>
                <a:lnTo>
                  <a:pt x="14300" y="16840"/>
                </a:lnTo>
                <a:lnTo>
                  <a:pt x="11557" y="13512"/>
                </a:lnTo>
                <a:lnTo>
                  <a:pt x="5651" y="9410"/>
                </a:lnTo>
                <a:close/>
              </a:path>
              <a:path w="215265" h="133350">
                <a:moveTo>
                  <a:pt x="14389" y="0"/>
                </a:moveTo>
                <a:lnTo>
                  <a:pt x="11899" y="3454"/>
                </a:lnTo>
                <a:lnTo>
                  <a:pt x="16891" y="10159"/>
                </a:lnTo>
                <a:lnTo>
                  <a:pt x="29032" y="22059"/>
                </a:lnTo>
                <a:lnTo>
                  <a:pt x="36245" y="27241"/>
                </a:lnTo>
                <a:lnTo>
                  <a:pt x="34861" y="29692"/>
                </a:lnTo>
                <a:lnTo>
                  <a:pt x="77279" y="29692"/>
                </a:lnTo>
                <a:lnTo>
                  <a:pt x="76536" y="28500"/>
                </a:lnTo>
                <a:lnTo>
                  <a:pt x="59734" y="28500"/>
                </a:lnTo>
                <a:lnTo>
                  <a:pt x="55585" y="27580"/>
                </a:lnTo>
                <a:lnTo>
                  <a:pt x="36360" y="16840"/>
                </a:lnTo>
                <a:lnTo>
                  <a:pt x="30014" y="12712"/>
                </a:lnTo>
                <a:lnTo>
                  <a:pt x="26352" y="9944"/>
                </a:lnTo>
                <a:lnTo>
                  <a:pt x="21551" y="5689"/>
                </a:lnTo>
                <a:lnTo>
                  <a:pt x="14389" y="0"/>
                </a:lnTo>
                <a:close/>
              </a:path>
              <a:path w="215265" h="133350">
                <a:moveTo>
                  <a:pt x="55397" y="9448"/>
                </a:moveTo>
                <a:lnTo>
                  <a:pt x="52489" y="12344"/>
                </a:lnTo>
                <a:lnTo>
                  <a:pt x="52882" y="14960"/>
                </a:lnTo>
                <a:lnTo>
                  <a:pt x="55130" y="17551"/>
                </a:lnTo>
                <a:lnTo>
                  <a:pt x="58420" y="18884"/>
                </a:lnTo>
                <a:lnTo>
                  <a:pt x="60680" y="21475"/>
                </a:lnTo>
                <a:lnTo>
                  <a:pt x="60706" y="26403"/>
                </a:lnTo>
                <a:lnTo>
                  <a:pt x="59734" y="28500"/>
                </a:lnTo>
                <a:lnTo>
                  <a:pt x="76536" y="28500"/>
                </a:lnTo>
                <a:lnTo>
                  <a:pt x="69507" y="17221"/>
                </a:lnTo>
                <a:lnTo>
                  <a:pt x="63195" y="13703"/>
                </a:lnTo>
                <a:lnTo>
                  <a:pt x="55397" y="9448"/>
                </a:lnTo>
                <a:close/>
              </a:path>
            </a:pathLst>
          </a:custGeom>
          <a:solidFill>
            <a:srgbClr val="F7A08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10072" y="1325056"/>
            <a:ext cx="250825" cy="322580"/>
          </a:xfrm>
          <a:custGeom>
            <a:avLst/>
            <a:gdLst/>
            <a:ahLst/>
            <a:cxnLst/>
            <a:rect l="l" t="t" r="r" b="b"/>
            <a:pathLst>
              <a:path w="250825" h="322580">
                <a:moveTo>
                  <a:pt x="132843" y="0"/>
                </a:moveTo>
                <a:lnTo>
                  <a:pt x="0" y="6785"/>
                </a:lnTo>
                <a:lnTo>
                  <a:pt x="6184" y="37354"/>
                </a:lnTo>
                <a:lnTo>
                  <a:pt x="161582" y="178705"/>
                </a:lnTo>
                <a:lnTo>
                  <a:pt x="50355" y="291265"/>
                </a:lnTo>
                <a:lnTo>
                  <a:pt x="80391" y="321961"/>
                </a:lnTo>
                <a:lnTo>
                  <a:pt x="186291" y="243908"/>
                </a:lnTo>
                <a:lnTo>
                  <a:pt x="220217" y="218120"/>
                </a:lnTo>
                <a:lnTo>
                  <a:pt x="248273" y="191045"/>
                </a:lnTo>
                <a:lnTo>
                  <a:pt x="250744" y="180710"/>
                </a:lnTo>
                <a:lnTo>
                  <a:pt x="248870" y="173231"/>
                </a:lnTo>
                <a:lnTo>
                  <a:pt x="224493" y="127439"/>
                </a:lnTo>
                <a:lnTo>
                  <a:pt x="195875" y="84781"/>
                </a:lnTo>
                <a:lnTo>
                  <a:pt x="166312" y="43950"/>
                </a:lnTo>
                <a:lnTo>
                  <a:pt x="142927" y="13003"/>
                </a:lnTo>
                <a:lnTo>
                  <a:pt x="137736" y="6277"/>
                </a:lnTo>
                <a:lnTo>
                  <a:pt x="132843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66020" y="1701535"/>
            <a:ext cx="55244" cy="63500"/>
          </a:xfrm>
          <a:custGeom>
            <a:avLst/>
            <a:gdLst/>
            <a:ahLst/>
            <a:cxnLst/>
            <a:rect l="l" t="t" r="r" b="b"/>
            <a:pathLst>
              <a:path w="55245" h="63500">
                <a:moveTo>
                  <a:pt x="36297" y="0"/>
                </a:moveTo>
                <a:lnTo>
                  <a:pt x="9671" y="29162"/>
                </a:lnTo>
                <a:lnTo>
                  <a:pt x="0" y="45959"/>
                </a:lnTo>
                <a:lnTo>
                  <a:pt x="5305" y="51627"/>
                </a:lnTo>
                <a:lnTo>
                  <a:pt x="14442" y="56683"/>
                </a:lnTo>
                <a:lnTo>
                  <a:pt x="25371" y="60653"/>
                </a:lnTo>
                <a:lnTo>
                  <a:pt x="36053" y="63057"/>
                </a:lnTo>
                <a:lnTo>
                  <a:pt x="44449" y="63420"/>
                </a:lnTo>
                <a:lnTo>
                  <a:pt x="48520" y="61264"/>
                </a:lnTo>
                <a:lnTo>
                  <a:pt x="46050" y="55118"/>
                </a:lnTo>
                <a:lnTo>
                  <a:pt x="40653" y="44145"/>
                </a:lnTo>
                <a:lnTo>
                  <a:pt x="40411" y="43065"/>
                </a:lnTo>
                <a:lnTo>
                  <a:pt x="46447" y="31249"/>
                </a:lnTo>
                <a:lnTo>
                  <a:pt x="54842" y="21977"/>
                </a:lnTo>
                <a:lnTo>
                  <a:pt x="36297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55590" y="1743048"/>
            <a:ext cx="110489" cy="37465"/>
          </a:xfrm>
          <a:custGeom>
            <a:avLst/>
            <a:gdLst/>
            <a:ahLst/>
            <a:cxnLst/>
            <a:rect l="l" t="t" r="r" b="b"/>
            <a:pathLst>
              <a:path w="110490" h="37464">
                <a:moveTo>
                  <a:pt x="16937" y="3275"/>
                </a:moveTo>
                <a:lnTo>
                  <a:pt x="3668" y="12525"/>
                </a:lnTo>
                <a:lnTo>
                  <a:pt x="0" y="21971"/>
                </a:lnTo>
                <a:lnTo>
                  <a:pt x="45611" y="31829"/>
                </a:lnTo>
                <a:lnTo>
                  <a:pt x="60706" y="34776"/>
                </a:lnTo>
                <a:lnTo>
                  <a:pt x="72053" y="36556"/>
                </a:lnTo>
                <a:lnTo>
                  <a:pt x="80700" y="37280"/>
                </a:lnTo>
                <a:lnTo>
                  <a:pt x="87691" y="37064"/>
                </a:lnTo>
                <a:lnTo>
                  <a:pt x="94073" y="36021"/>
                </a:lnTo>
                <a:lnTo>
                  <a:pt x="100891" y="34267"/>
                </a:lnTo>
                <a:lnTo>
                  <a:pt x="110150" y="29404"/>
                </a:lnTo>
                <a:lnTo>
                  <a:pt x="109317" y="24385"/>
                </a:lnTo>
                <a:lnTo>
                  <a:pt x="103096" y="19950"/>
                </a:lnTo>
                <a:lnTo>
                  <a:pt x="96187" y="16836"/>
                </a:lnTo>
                <a:lnTo>
                  <a:pt x="65628" y="5668"/>
                </a:lnTo>
                <a:lnTo>
                  <a:pt x="29962" y="5668"/>
                </a:lnTo>
                <a:lnTo>
                  <a:pt x="16937" y="3275"/>
                </a:lnTo>
                <a:close/>
              </a:path>
              <a:path w="110490" h="37464">
                <a:moveTo>
                  <a:pt x="50125" y="0"/>
                </a:moveTo>
                <a:lnTo>
                  <a:pt x="38951" y="4644"/>
                </a:lnTo>
                <a:lnTo>
                  <a:pt x="29962" y="5668"/>
                </a:lnTo>
                <a:lnTo>
                  <a:pt x="65628" y="5668"/>
                </a:lnTo>
                <a:lnTo>
                  <a:pt x="50125" y="0"/>
                </a:lnTo>
                <a:close/>
              </a:path>
            </a:pathLst>
          </a:custGeom>
          <a:solidFill>
            <a:srgbClr val="002A2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484492" y="1334512"/>
            <a:ext cx="252095" cy="394335"/>
          </a:xfrm>
          <a:custGeom>
            <a:avLst/>
            <a:gdLst/>
            <a:ahLst/>
            <a:cxnLst/>
            <a:rect l="l" t="t" r="r" b="b"/>
            <a:pathLst>
              <a:path w="252095" h="394335">
                <a:moveTo>
                  <a:pt x="251815" y="0"/>
                </a:moveTo>
                <a:lnTo>
                  <a:pt x="130898" y="11494"/>
                </a:lnTo>
                <a:lnTo>
                  <a:pt x="137871" y="204369"/>
                </a:lnTo>
                <a:lnTo>
                  <a:pt x="0" y="373431"/>
                </a:lnTo>
                <a:lnTo>
                  <a:pt x="37299" y="393853"/>
                </a:lnTo>
                <a:lnTo>
                  <a:pt x="115754" y="326302"/>
                </a:lnTo>
                <a:lnTo>
                  <a:pt x="153182" y="293241"/>
                </a:lnTo>
                <a:lnTo>
                  <a:pt x="182453" y="264802"/>
                </a:lnTo>
                <a:lnTo>
                  <a:pt x="204640" y="230650"/>
                </a:lnTo>
                <a:lnTo>
                  <a:pt x="215169" y="192472"/>
                </a:lnTo>
                <a:lnTo>
                  <a:pt x="225120" y="145184"/>
                </a:lnTo>
                <a:lnTo>
                  <a:pt x="235218" y="92620"/>
                </a:lnTo>
                <a:lnTo>
                  <a:pt x="244010" y="44425"/>
                </a:lnTo>
                <a:lnTo>
                  <a:pt x="248428" y="19484"/>
                </a:lnTo>
                <a:lnTo>
                  <a:pt x="251815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35256" y="1049266"/>
            <a:ext cx="106680" cy="306070"/>
          </a:xfrm>
          <a:custGeom>
            <a:avLst/>
            <a:gdLst/>
            <a:ahLst/>
            <a:cxnLst/>
            <a:rect l="l" t="t" r="r" b="b"/>
            <a:pathLst>
              <a:path w="106679" h="306069">
                <a:moveTo>
                  <a:pt x="45118" y="0"/>
                </a:moveTo>
                <a:lnTo>
                  <a:pt x="12435" y="26902"/>
                </a:lnTo>
                <a:lnTo>
                  <a:pt x="8860" y="76411"/>
                </a:lnTo>
                <a:lnTo>
                  <a:pt x="7018" y="120348"/>
                </a:lnTo>
                <a:lnTo>
                  <a:pt x="5614" y="168142"/>
                </a:lnTo>
                <a:lnTo>
                  <a:pt x="4650" y="228173"/>
                </a:lnTo>
                <a:lnTo>
                  <a:pt x="4367" y="241769"/>
                </a:lnTo>
                <a:lnTo>
                  <a:pt x="1446" y="287229"/>
                </a:lnTo>
                <a:lnTo>
                  <a:pt x="0" y="295815"/>
                </a:lnTo>
                <a:lnTo>
                  <a:pt x="1657" y="299895"/>
                </a:lnTo>
                <a:lnTo>
                  <a:pt x="8003" y="302886"/>
                </a:lnTo>
                <a:lnTo>
                  <a:pt x="18008" y="304806"/>
                </a:lnTo>
                <a:lnTo>
                  <a:pt x="30642" y="305675"/>
                </a:lnTo>
                <a:lnTo>
                  <a:pt x="44876" y="305511"/>
                </a:lnTo>
                <a:lnTo>
                  <a:pt x="86887" y="299006"/>
                </a:lnTo>
                <a:lnTo>
                  <a:pt x="106243" y="283878"/>
                </a:lnTo>
                <a:lnTo>
                  <a:pt x="105481" y="280911"/>
                </a:lnTo>
                <a:lnTo>
                  <a:pt x="103683" y="275354"/>
                </a:lnTo>
                <a:lnTo>
                  <a:pt x="102048" y="267407"/>
                </a:lnTo>
                <a:lnTo>
                  <a:pt x="96166" y="216709"/>
                </a:lnTo>
                <a:lnTo>
                  <a:pt x="94617" y="200553"/>
                </a:lnTo>
                <a:lnTo>
                  <a:pt x="92940" y="183504"/>
                </a:lnTo>
                <a:lnTo>
                  <a:pt x="86652" y="129489"/>
                </a:lnTo>
                <a:lnTo>
                  <a:pt x="77460" y="76411"/>
                </a:lnTo>
                <a:lnTo>
                  <a:pt x="64052" y="31003"/>
                </a:lnTo>
                <a:lnTo>
                  <a:pt x="52124" y="8318"/>
                </a:lnTo>
                <a:lnTo>
                  <a:pt x="45118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03651" y="1054519"/>
            <a:ext cx="253785" cy="316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07019" y="816113"/>
            <a:ext cx="47625" cy="70485"/>
          </a:xfrm>
          <a:custGeom>
            <a:avLst/>
            <a:gdLst/>
            <a:ahLst/>
            <a:cxnLst/>
            <a:rect l="l" t="t" r="r" b="b"/>
            <a:pathLst>
              <a:path w="47625" h="70484">
                <a:moveTo>
                  <a:pt x="38590" y="0"/>
                </a:moveTo>
                <a:lnTo>
                  <a:pt x="22768" y="1815"/>
                </a:lnTo>
                <a:lnTo>
                  <a:pt x="7572" y="3935"/>
                </a:lnTo>
                <a:lnTo>
                  <a:pt x="0" y="5269"/>
                </a:lnTo>
                <a:lnTo>
                  <a:pt x="1892" y="12559"/>
                </a:lnTo>
                <a:lnTo>
                  <a:pt x="2603" y="18058"/>
                </a:lnTo>
                <a:lnTo>
                  <a:pt x="4457" y="26605"/>
                </a:lnTo>
                <a:lnTo>
                  <a:pt x="8712" y="30174"/>
                </a:lnTo>
                <a:lnTo>
                  <a:pt x="9378" y="31819"/>
                </a:lnTo>
                <a:lnTo>
                  <a:pt x="10843" y="38038"/>
                </a:lnTo>
                <a:lnTo>
                  <a:pt x="9774" y="48471"/>
                </a:lnTo>
                <a:lnTo>
                  <a:pt x="5626" y="70179"/>
                </a:lnTo>
                <a:lnTo>
                  <a:pt x="34721" y="69594"/>
                </a:lnTo>
                <a:lnTo>
                  <a:pt x="45034" y="16859"/>
                </a:lnTo>
                <a:lnTo>
                  <a:pt x="47193" y="5447"/>
                </a:lnTo>
                <a:lnTo>
                  <a:pt x="46697" y="2729"/>
                </a:lnTo>
                <a:lnTo>
                  <a:pt x="38590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91776" y="875677"/>
            <a:ext cx="153365" cy="2379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680371" y="1041272"/>
            <a:ext cx="87807" cy="3026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39578" y="997642"/>
            <a:ext cx="41910" cy="71755"/>
          </a:xfrm>
          <a:custGeom>
            <a:avLst/>
            <a:gdLst/>
            <a:ahLst/>
            <a:cxnLst/>
            <a:rect l="l" t="t" r="r" b="b"/>
            <a:pathLst>
              <a:path w="41909" h="71755">
                <a:moveTo>
                  <a:pt x="0" y="0"/>
                </a:moveTo>
                <a:lnTo>
                  <a:pt x="9675" y="59089"/>
                </a:lnTo>
                <a:lnTo>
                  <a:pt x="19794" y="66983"/>
                </a:lnTo>
                <a:lnTo>
                  <a:pt x="33591" y="71158"/>
                </a:lnTo>
                <a:lnTo>
                  <a:pt x="41910" y="69557"/>
                </a:lnTo>
                <a:lnTo>
                  <a:pt x="40754" y="51625"/>
                </a:lnTo>
                <a:lnTo>
                  <a:pt x="35712" y="31026"/>
                </a:lnTo>
                <a:lnTo>
                  <a:pt x="0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39578" y="997642"/>
            <a:ext cx="41910" cy="71755"/>
          </a:xfrm>
          <a:custGeom>
            <a:avLst/>
            <a:gdLst/>
            <a:ahLst/>
            <a:cxnLst/>
            <a:rect l="l" t="t" r="r" b="b"/>
            <a:pathLst>
              <a:path w="41909" h="71755">
                <a:moveTo>
                  <a:pt x="0" y="0"/>
                </a:moveTo>
                <a:lnTo>
                  <a:pt x="9675" y="59089"/>
                </a:lnTo>
                <a:lnTo>
                  <a:pt x="19794" y="66983"/>
                </a:lnTo>
                <a:lnTo>
                  <a:pt x="33591" y="71158"/>
                </a:lnTo>
                <a:lnTo>
                  <a:pt x="41910" y="69557"/>
                </a:lnTo>
                <a:lnTo>
                  <a:pt x="40754" y="51625"/>
                </a:lnTo>
                <a:lnTo>
                  <a:pt x="35712" y="31026"/>
                </a:lnTo>
                <a:lnTo>
                  <a:pt x="0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39659" y="997911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4" h="46355">
                <a:moveTo>
                  <a:pt x="0" y="0"/>
                </a:moveTo>
                <a:lnTo>
                  <a:pt x="20633" y="35782"/>
                </a:lnTo>
                <a:lnTo>
                  <a:pt x="39408" y="46139"/>
                </a:lnTo>
                <a:lnTo>
                  <a:pt x="35636" y="30746"/>
                </a:lnTo>
                <a:lnTo>
                  <a:pt x="0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637107" y="944443"/>
            <a:ext cx="65405" cy="88265"/>
          </a:xfrm>
          <a:custGeom>
            <a:avLst/>
            <a:gdLst/>
            <a:ahLst/>
            <a:cxnLst/>
            <a:rect l="l" t="t" r="r" b="b"/>
            <a:pathLst>
              <a:path w="65404" h="88265">
                <a:moveTo>
                  <a:pt x="46926" y="0"/>
                </a:moveTo>
                <a:lnTo>
                  <a:pt x="3759" y="15047"/>
                </a:lnTo>
                <a:lnTo>
                  <a:pt x="0" y="26274"/>
                </a:lnTo>
                <a:lnTo>
                  <a:pt x="207" y="39033"/>
                </a:lnTo>
                <a:lnTo>
                  <a:pt x="17044" y="78669"/>
                </a:lnTo>
                <a:lnTo>
                  <a:pt x="39468" y="87815"/>
                </a:lnTo>
                <a:lnTo>
                  <a:pt x="49743" y="87290"/>
                </a:lnTo>
                <a:lnTo>
                  <a:pt x="56736" y="80816"/>
                </a:lnTo>
                <a:lnTo>
                  <a:pt x="62296" y="70026"/>
                </a:lnTo>
                <a:lnTo>
                  <a:pt x="65220" y="55585"/>
                </a:lnTo>
                <a:lnTo>
                  <a:pt x="64303" y="38159"/>
                </a:lnTo>
                <a:lnTo>
                  <a:pt x="61037" y="25010"/>
                </a:lnTo>
                <a:lnTo>
                  <a:pt x="57708" y="14579"/>
                </a:lnTo>
                <a:lnTo>
                  <a:pt x="54673" y="5981"/>
                </a:lnTo>
                <a:lnTo>
                  <a:pt x="46926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02930" y="915772"/>
            <a:ext cx="102235" cy="104775"/>
          </a:xfrm>
          <a:custGeom>
            <a:avLst/>
            <a:gdLst/>
            <a:ahLst/>
            <a:cxnLst/>
            <a:rect l="l" t="t" r="r" b="b"/>
            <a:pathLst>
              <a:path w="102234" h="104775">
                <a:moveTo>
                  <a:pt x="52095" y="0"/>
                </a:moveTo>
                <a:lnTo>
                  <a:pt x="14656" y="11002"/>
                </a:lnTo>
                <a:lnTo>
                  <a:pt x="0" y="52505"/>
                </a:lnTo>
                <a:lnTo>
                  <a:pt x="1622" y="61821"/>
                </a:lnTo>
                <a:lnTo>
                  <a:pt x="5202" y="69784"/>
                </a:lnTo>
                <a:lnTo>
                  <a:pt x="11967" y="78265"/>
                </a:lnTo>
                <a:lnTo>
                  <a:pt x="23146" y="89132"/>
                </a:lnTo>
                <a:lnTo>
                  <a:pt x="39969" y="104255"/>
                </a:lnTo>
                <a:lnTo>
                  <a:pt x="39093" y="91568"/>
                </a:lnTo>
                <a:lnTo>
                  <a:pt x="34953" y="73483"/>
                </a:lnTo>
                <a:lnTo>
                  <a:pt x="31041" y="73483"/>
                </a:lnTo>
                <a:lnTo>
                  <a:pt x="39070" y="67111"/>
                </a:lnTo>
                <a:lnTo>
                  <a:pt x="40129" y="59054"/>
                </a:lnTo>
                <a:lnTo>
                  <a:pt x="39022" y="49288"/>
                </a:lnTo>
                <a:lnTo>
                  <a:pt x="43461" y="40779"/>
                </a:lnTo>
                <a:lnTo>
                  <a:pt x="51912" y="40436"/>
                </a:lnTo>
                <a:lnTo>
                  <a:pt x="87306" y="40436"/>
                </a:lnTo>
                <a:lnTo>
                  <a:pt x="95983" y="35986"/>
                </a:lnTo>
                <a:lnTo>
                  <a:pt x="101770" y="25937"/>
                </a:lnTo>
                <a:lnTo>
                  <a:pt x="99791" y="16330"/>
                </a:lnTo>
                <a:lnTo>
                  <a:pt x="92511" y="8966"/>
                </a:lnTo>
                <a:lnTo>
                  <a:pt x="80211" y="3707"/>
                </a:lnTo>
                <a:lnTo>
                  <a:pt x="63175" y="411"/>
                </a:lnTo>
                <a:lnTo>
                  <a:pt x="52095" y="0"/>
                </a:lnTo>
                <a:close/>
              </a:path>
              <a:path w="102234" h="104775">
                <a:moveTo>
                  <a:pt x="34546" y="71705"/>
                </a:moveTo>
                <a:lnTo>
                  <a:pt x="31041" y="73483"/>
                </a:lnTo>
                <a:lnTo>
                  <a:pt x="34953" y="73483"/>
                </a:lnTo>
                <a:lnTo>
                  <a:pt x="34546" y="71705"/>
                </a:lnTo>
                <a:close/>
              </a:path>
              <a:path w="102234" h="104775">
                <a:moveTo>
                  <a:pt x="87306" y="40436"/>
                </a:moveTo>
                <a:lnTo>
                  <a:pt x="51912" y="40436"/>
                </a:lnTo>
                <a:lnTo>
                  <a:pt x="62949" y="41418"/>
                </a:lnTo>
                <a:lnTo>
                  <a:pt x="75013" y="42093"/>
                </a:lnTo>
                <a:lnTo>
                  <a:pt x="86544" y="40826"/>
                </a:lnTo>
                <a:lnTo>
                  <a:pt x="87306" y="40436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26892" y="975104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09" h="24765">
                <a:moveTo>
                  <a:pt x="10299" y="0"/>
                </a:moveTo>
                <a:lnTo>
                  <a:pt x="2413" y="1168"/>
                </a:lnTo>
                <a:lnTo>
                  <a:pt x="0" y="6908"/>
                </a:lnTo>
                <a:lnTo>
                  <a:pt x="1930" y="19939"/>
                </a:lnTo>
                <a:lnTo>
                  <a:pt x="5905" y="24739"/>
                </a:lnTo>
                <a:lnTo>
                  <a:pt x="13792" y="23571"/>
                </a:lnTo>
                <a:lnTo>
                  <a:pt x="16205" y="17818"/>
                </a:lnTo>
                <a:lnTo>
                  <a:pt x="14274" y="4800"/>
                </a:lnTo>
                <a:lnTo>
                  <a:pt x="10299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817710" y="814904"/>
            <a:ext cx="29209" cy="18415"/>
          </a:xfrm>
          <a:custGeom>
            <a:avLst/>
            <a:gdLst/>
            <a:ahLst/>
            <a:cxnLst/>
            <a:rect l="l" t="t" r="r" b="b"/>
            <a:pathLst>
              <a:path w="29209" h="18415">
                <a:moveTo>
                  <a:pt x="0" y="6400"/>
                </a:moveTo>
                <a:lnTo>
                  <a:pt x="6324" y="9982"/>
                </a:lnTo>
                <a:lnTo>
                  <a:pt x="12598" y="18313"/>
                </a:lnTo>
                <a:lnTo>
                  <a:pt x="28363" y="8216"/>
                </a:lnTo>
                <a:lnTo>
                  <a:pt x="10896" y="8216"/>
                </a:lnTo>
                <a:lnTo>
                  <a:pt x="0" y="6400"/>
                </a:lnTo>
                <a:close/>
              </a:path>
              <a:path w="29209" h="18415">
                <a:moveTo>
                  <a:pt x="27711" y="0"/>
                </a:moveTo>
                <a:lnTo>
                  <a:pt x="10896" y="8216"/>
                </a:lnTo>
                <a:lnTo>
                  <a:pt x="28363" y="8216"/>
                </a:lnTo>
                <a:lnTo>
                  <a:pt x="29057" y="7772"/>
                </a:lnTo>
                <a:lnTo>
                  <a:pt x="27711" y="0"/>
                </a:lnTo>
                <a:close/>
              </a:path>
            </a:pathLst>
          </a:custGeom>
          <a:solidFill>
            <a:srgbClr val="F4785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368055" y="283442"/>
            <a:ext cx="657225" cy="553720"/>
          </a:xfrm>
          <a:custGeom>
            <a:avLst/>
            <a:gdLst/>
            <a:ahLst/>
            <a:cxnLst/>
            <a:rect l="l" t="t" r="r" b="b"/>
            <a:pathLst>
              <a:path w="657225" h="553719">
                <a:moveTo>
                  <a:pt x="164395" y="0"/>
                </a:moveTo>
                <a:lnTo>
                  <a:pt x="123718" y="23161"/>
                </a:lnTo>
                <a:lnTo>
                  <a:pt x="6306" y="250077"/>
                </a:lnTo>
                <a:lnTo>
                  <a:pt x="0" y="274634"/>
                </a:lnTo>
                <a:lnTo>
                  <a:pt x="1102" y="286705"/>
                </a:lnTo>
                <a:lnTo>
                  <a:pt x="25381" y="319406"/>
                </a:lnTo>
                <a:lnTo>
                  <a:pt x="469665" y="548171"/>
                </a:lnTo>
                <a:lnTo>
                  <a:pt x="492541" y="553149"/>
                </a:lnTo>
                <a:lnTo>
                  <a:pt x="504075" y="551230"/>
                </a:lnTo>
                <a:lnTo>
                  <a:pt x="650628" y="303061"/>
                </a:lnTo>
                <a:lnTo>
                  <a:pt x="656943" y="278506"/>
                </a:lnTo>
                <a:lnTo>
                  <a:pt x="655843" y="266436"/>
                </a:lnTo>
                <a:lnTo>
                  <a:pt x="187281" y="4980"/>
                </a:lnTo>
                <a:lnTo>
                  <a:pt x="164395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76919" y="461722"/>
            <a:ext cx="565785" cy="340360"/>
          </a:xfrm>
          <a:custGeom>
            <a:avLst/>
            <a:gdLst/>
            <a:ahLst/>
            <a:cxnLst/>
            <a:rect l="l" t="t" r="r" b="b"/>
            <a:pathLst>
              <a:path w="565784" h="340359">
                <a:moveTo>
                  <a:pt x="34416" y="0"/>
                </a:moveTo>
                <a:lnTo>
                  <a:pt x="0" y="66840"/>
                </a:lnTo>
                <a:lnTo>
                  <a:pt x="530859" y="340182"/>
                </a:lnTo>
                <a:lnTo>
                  <a:pt x="565276" y="273342"/>
                </a:lnTo>
                <a:lnTo>
                  <a:pt x="34416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513101" y="319881"/>
            <a:ext cx="150495" cy="125730"/>
          </a:xfrm>
          <a:custGeom>
            <a:avLst/>
            <a:gdLst/>
            <a:ahLst/>
            <a:cxnLst/>
            <a:rect l="l" t="t" r="r" b="b"/>
            <a:pathLst>
              <a:path w="150495" h="125729">
                <a:moveTo>
                  <a:pt x="33489" y="0"/>
                </a:moveTo>
                <a:lnTo>
                  <a:pt x="0" y="64897"/>
                </a:lnTo>
                <a:lnTo>
                  <a:pt x="116992" y="125260"/>
                </a:lnTo>
                <a:lnTo>
                  <a:pt x="150482" y="60363"/>
                </a:lnTo>
                <a:lnTo>
                  <a:pt x="33489" y="0"/>
                </a:lnTo>
                <a:close/>
              </a:path>
            </a:pathLst>
          </a:custGeom>
          <a:solidFill>
            <a:srgbClr val="AAD37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06726" y="799697"/>
            <a:ext cx="15240" cy="36195"/>
          </a:xfrm>
          <a:custGeom>
            <a:avLst/>
            <a:gdLst/>
            <a:ahLst/>
            <a:cxnLst/>
            <a:rect l="l" t="t" r="r" b="b"/>
            <a:pathLst>
              <a:path w="15240" h="36194">
                <a:moveTo>
                  <a:pt x="8940" y="0"/>
                </a:moveTo>
                <a:lnTo>
                  <a:pt x="3492" y="9728"/>
                </a:lnTo>
                <a:lnTo>
                  <a:pt x="0" y="17614"/>
                </a:lnTo>
                <a:lnTo>
                  <a:pt x="508" y="24650"/>
                </a:lnTo>
                <a:lnTo>
                  <a:pt x="3517" y="35966"/>
                </a:lnTo>
                <a:lnTo>
                  <a:pt x="15240" y="33096"/>
                </a:lnTo>
                <a:lnTo>
                  <a:pt x="10083" y="19164"/>
                </a:lnTo>
                <a:lnTo>
                  <a:pt x="8559" y="16255"/>
                </a:lnTo>
                <a:lnTo>
                  <a:pt x="14046" y="7873"/>
                </a:lnTo>
                <a:lnTo>
                  <a:pt x="8940" y="0"/>
                </a:lnTo>
                <a:close/>
              </a:path>
            </a:pathLst>
          </a:custGeom>
          <a:solidFill>
            <a:srgbClr val="F7A08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823146" y="379386"/>
            <a:ext cx="741532" cy="13180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85999" y="1142796"/>
            <a:ext cx="4086225" cy="0"/>
          </a:xfrm>
          <a:custGeom>
            <a:avLst/>
            <a:gdLst/>
            <a:ahLst/>
            <a:cxnLst/>
            <a:rect l="l" t="t" r="r" b="b"/>
            <a:pathLst>
              <a:path w="4086225">
                <a:moveTo>
                  <a:pt x="0" y="0"/>
                </a:moveTo>
                <a:lnTo>
                  <a:pt x="4085996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106" name="object 7"/>
          <p:cNvSpPr/>
          <p:nvPr/>
        </p:nvSpPr>
        <p:spPr>
          <a:xfrm>
            <a:off x="4080002" y="2486025"/>
            <a:ext cx="7350224" cy="499109"/>
          </a:xfrm>
          <a:custGeom>
            <a:avLst/>
            <a:gdLst/>
            <a:ahLst/>
            <a:cxnLst/>
            <a:rect l="l" t="t" r="r" b="b"/>
            <a:pathLst>
              <a:path w="5580380" h="499110">
                <a:moveTo>
                  <a:pt x="0" y="499110"/>
                </a:moveTo>
                <a:lnTo>
                  <a:pt x="5579999" y="499110"/>
                </a:lnTo>
                <a:lnTo>
                  <a:pt x="5579999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8"/>
          <p:cNvSpPr txBox="1"/>
          <p:nvPr/>
        </p:nvSpPr>
        <p:spPr>
          <a:xfrm>
            <a:off x="4247300" y="2638425"/>
            <a:ext cx="4273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Поповнення обі</a:t>
            </a:r>
            <a:r>
              <a:rPr lang="uk-UA" sz="1400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ових </a:t>
            </a:r>
            <a:r>
              <a:rPr lang="uk-UA" sz="1400" b="1" spc="-5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4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оштів</a:t>
            </a:r>
            <a:endParaRPr lang="uk-UA" sz="1400" b="1" dirty="0">
              <a:latin typeface="Calibri Light"/>
              <a:cs typeface="Calibri Light"/>
            </a:endParaRPr>
          </a:p>
        </p:txBody>
      </p:sp>
      <p:sp>
        <p:nvSpPr>
          <p:cNvPr id="108" name="object 9"/>
          <p:cNvSpPr/>
          <p:nvPr/>
        </p:nvSpPr>
        <p:spPr>
          <a:xfrm>
            <a:off x="540004" y="2486025"/>
            <a:ext cx="3540125" cy="499109"/>
          </a:xfrm>
          <a:custGeom>
            <a:avLst/>
            <a:gdLst/>
            <a:ahLst/>
            <a:cxnLst/>
            <a:rect l="l" t="t" r="r" b="b"/>
            <a:pathLst>
              <a:path w="3540125" h="499110">
                <a:moveTo>
                  <a:pt x="0" y="499110"/>
                </a:moveTo>
                <a:lnTo>
                  <a:pt x="3539998" y="499110"/>
                </a:lnTo>
                <a:lnTo>
                  <a:pt x="3539998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"/>
          <p:cNvSpPr txBox="1"/>
          <p:nvPr/>
        </p:nvSpPr>
        <p:spPr>
          <a:xfrm>
            <a:off x="707299" y="2641295"/>
            <a:ext cx="16897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Цільове призначення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0" name="object 3"/>
          <p:cNvSpPr txBox="1"/>
          <p:nvPr/>
        </p:nvSpPr>
        <p:spPr>
          <a:xfrm>
            <a:off x="546100" y="3177540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11" name="object 3"/>
          <p:cNvSpPr txBox="1"/>
          <p:nvPr/>
        </p:nvSpPr>
        <p:spPr>
          <a:xfrm>
            <a:off x="6084988" y="3171825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450240" y="3549303"/>
            <a:ext cx="45916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Виключно для фізичних осіб – підприємців: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торгівля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сімейний бізнес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en-US" spc="-20" dirty="0">
                <a:solidFill>
                  <a:srgbClr val="231F20"/>
                </a:solidFill>
                <a:latin typeface="Calibri Light"/>
                <a:cs typeface="Calibri Light"/>
              </a:rPr>
              <a:t>HoReCa</a:t>
            </a:r>
            <a:endParaRPr lang="ru-RU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виробництво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сільське господарство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uk-UA" spc="-20" dirty="0" smtClean="0">
              <a:solidFill>
                <a:srgbClr val="231F20"/>
              </a:solidFill>
              <a:cs typeface="Calibri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uk-UA" spc="-20" dirty="0" smtClean="0">
              <a:solidFill>
                <a:srgbClr val="231F20"/>
              </a:solidFill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uk-UA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956300" y="3549303"/>
            <a:ext cx="4795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ш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видке прийняття рішення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истанційна подача заявки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без 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застави та страхування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порука не вимагається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острокове погашення без штрафних санкцій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101" name="object 3"/>
          <p:cNvSpPr txBox="1"/>
          <p:nvPr/>
        </p:nvSpPr>
        <p:spPr>
          <a:xfrm>
            <a:off x="540672" y="5308600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450241" y="3400425"/>
            <a:ext cx="459165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dirty="0">
                <a:latin typeface="Calibri Light"/>
                <a:cs typeface="Calibri Light"/>
              </a:rPr>
              <a:t>Юридичних осіб усіх форм власності та фізичних осіб </a:t>
            </a:r>
            <a:r>
              <a:rPr lang="uk-UA" b="1" dirty="0" smtClean="0">
                <a:latin typeface="Calibri Light"/>
                <a:cs typeface="Calibri Light"/>
              </a:rPr>
              <a:t>– підприємців:</a:t>
            </a:r>
          </a:p>
          <a:p>
            <a:pPr marL="12700">
              <a:lnSpc>
                <a:spcPct val="100000"/>
              </a:lnSpc>
            </a:pPr>
            <a:endParaRPr lang="uk-UA" sz="600" dirty="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>
                <a:latin typeface="Calibri Light"/>
                <a:cs typeface="Calibri Light"/>
              </a:rPr>
              <a:t>П</a:t>
            </a:r>
            <a:r>
              <a:rPr lang="uk-UA" dirty="0" smtClean="0">
                <a:latin typeface="Calibri Light"/>
                <a:cs typeface="Calibri Light"/>
              </a:rPr>
              <a:t>еревізники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Комунальні підприємства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Сільське господарство</a:t>
            </a:r>
          </a:p>
          <a:p>
            <a:pPr marL="298450" indent="-285750">
              <a:buFontTx/>
              <a:buChar char="-"/>
            </a:pPr>
            <a:r>
              <a:rPr lang="en-US" dirty="0" smtClean="0">
                <a:latin typeface="Calibri Light"/>
                <a:cs typeface="Calibri Light"/>
              </a:rPr>
              <a:t>HoReCa</a:t>
            </a:r>
            <a:endParaRPr lang="uk-UA" dirty="0" smtClean="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endParaRPr lang="uk-UA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Фінансовий лізинг для клієнтів МСБ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299" y="6299872"/>
            <a:ext cx="89725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Фінан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овий лізинг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9995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67301" y="6299872"/>
            <a:ext cx="5327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-12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ривня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59999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27299" y="6299872"/>
            <a:ext cx="92710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Від 12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 60 місяців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20003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87299" y="6299872"/>
            <a:ext cx="109537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Об</a:t>
            </a:r>
            <a:r>
              <a:rPr sz="1400" b="0" spc="-105" dirty="0">
                <a:solidFill>
                  <a:srgbClr val="231F20"/>
                </a:solidFill>
                <a:latin typeface="Calibri Light"/>
                <a:cs typeface="Calibri Light"/>
              </a:rPr>
              <a:t>’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єкт лізинг</a:t>
            </a:r>
            <a:r>
              <a:rPr sz="1400" b="0" spc="-11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, по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0004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7299" y="5805366"/>
            <a:ext cx="10191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Вид операції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9995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67301" y="5805366"/>
            <a:ext cx="59690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59999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427299" y="5805366"/>
            <a:ext cx="11588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Строк операції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20003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87299" y="5805366"/>
            <a:ext cx="11023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Забезпечення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80001" y="2166575"/>
            <a:ext cx="7440441" cy="586195"/>
          </a:xfrm>
          <a:custGeom>
            <a:avLst/>
            <a:gdLst/>
            <a:ahLst/>
            <a:cxnLst/>
            <a:rect l="l" t="t" r="r" b="b"/>
            <a:pathLst>
              <a:path w="5580380" h="709295">
                <a:moveTo>
                  <a:pt x="0" y="709015"/>
                </a:moveTo>
                <a:lnTo>
                  <a:pt x="5579999" y="709015"/>
                </a:lnTo>
                <a:lnTo>
                  <a:pt x="5579999" y="0"/>
                </a:lnTo>
                <a:lnTo>
                  <a:pt x="0" y="0"/>
                </a:lnTo>
                <a:lnTo>
                  <a:pt x="0" y="70901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47300" y="2240563"/>
            <a:ext cx="454914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Нові сільсь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осп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дарсь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 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spc="-2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хні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а, о</a:t>
            </a:r>
            <a:r>
              <a:rPr sz="1400" b="0" spc="-35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ладнання, спе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ц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spc="-2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хні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а,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омерційний транспорт (в </a:t>
            </a:r>
            <a:r>
              <a:rPr sz="1400" b="0" spc="-6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. ч. лег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ові ав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о)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0004" y="2166575"/>
            <a:ext cx="3540125" cy="586195"/>
          </a:xfrm>
          <a:custGeom>
            <a:avLst/>
            <a:gdLst/>
            <a:ahLst/>
            <a:cxnLst/>
            <a:rect l="l" t="t" r="r" b="b"/>
            <a:pathLst>
              <a:path w="3540125" h="709295">
                <a:moveTo>
                  <a:pt x="0" y="709015"/>
                </a:moveTo>
                <a:lnTo>
                  <a:pt x="3539998" y="709015"/>
                </a:lnTo>
                <a:lnTo>
                  <a:pt x="3539998" y="0"/>
                </a:lnTo>
                <a:lnTo>
                  <a:pt x="0" y="0"/>
                </a:lnTo>
                <a:lnTo>
                  <a:pt x="0" y="70901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07299" y="2348401"/>
            <a:ext cx="111823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Об’єкт лізингу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7299" y="5363724"/>
            <a:ext cx="5962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26000" y="1142796"/>
            <a:ext cx="1825625" cy="0"/>
          </a:xfrm>
          <a:custGeom>
            <a:avLst/>
            <a:gdLst/>
            <a:ahLst/>
            <a:cxnLst/>
            <a:rect l="l" t="t" r="r" b="b"/>
            <a:pathLst>
              <a:path w="1825625">
                <a:moveTo>
                  <a:pt x="0" y="0"/>
                </a:moveTo>
                <a:lnTo>
                  <a:pt x="1825205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926497" y="732472"/>
            <a:ext cx="43180" cy="814705"/>
          </a:xfrm>
          <a:custGeom>
            <a:avLst/>
            <a:gdLst/>
            <a:ahLst/>
            <a:cxnLst/>
            <a:rect l="l" t="t" r="r" b="b"/>
            <a:pathLst>
              <a:path w="43179" h="814705">
                <a:moveTo>
                  <a:pt x="0" y="814552"/>
                </a:moveTo>
                <a:lnTo>
                  <a:pt x="42989" y="814552"/>
                </a:lnTo>
                <a:lnTo>
                  <a:pt x="42989" y="0"/>
                </a:lnTo>
                <a:lnTo>
                  <a:pt x="0" y="0"/>
                </a:lnTo>
                <a:lnTo>
                  <a:pt x="0" y="814552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35070" y="732472"/>
            <a:ext cx="191770" cy="930910"/>
          </a:xfrm>
          <a:custGeom>
            <a:avLst/>
            <a:gdLst/>
            <a:ahLst/>
            <a:cxnLst/>
            <a:rect l="l" t="t" r="r" b="b"/>
            <a:pathLst>
              <a:path w="191770" h="930910">
                <a:moveTo>
                  <a:pt x="0" y="930897"/>
                </a:moveTo>
                <a:lnTo>
                  <a:pt x="191427" y="930897"/>
                </a:lnTo>
                <a:lnTo>
                  <a:pt x="191427" y="0"/>
                </a:lnTo>
                <a:lnTo>
                  <a:pt x="0" y="0"/>
                </a:lnTo>
                <a:lnTo>
                  <a:pt x="0" y="930897"/>
                </a:lnTo>
                <a:close/>
              </a:path>
            </a:pathLst>
          </a:custGeom>
          <a:solidFill>
            <a:srgbClr val="D2D1E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5070" y="731583"/>
            <a:ext cx="191770" cy="55244"/>
          </a:xfrm>
          <a:custGeom>
            <a:avLst/>
            <a:gdLst/>
            <a:ahLst/>
            <a:cxnLst/>
            <a:rect l="l" t="t" r="r" b="b"/>
            <a:pathLst>
              <a:path w="191770" h="55245">
                <a:moveTo>
                  <a:pt x="0" y="55067"/>
                </a:moveTo>
                <a:lnTo>
                  <a:pt x="191376" y="55067"/>
                </a:lnTo>
                <a:lnTo>
                  <a:pt x="191376" y="0"/>
                </a:lnTo>
                <a:lnTo>
                  <a:pt x="0" y="0"/>
                </a:lnTo>
                <a:lnTo>
                  <a:pt x="0" y="5506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735070" y="87579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735070" y="99246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35070" y="11091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35070" y="122579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35070" y="134245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735070" y="145912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758813" y="1548269"/>
            <a:ext cx="0" cy="55244"/>
          </a:xfrm>
          <a:custGeom>
            <a:avLst/>
            <a:gdLst/>
            <a:ahLst/>
            <a:cxnLst/>
            <a:rect l="l" t="t" r="r" b="b"/>
            <a:pathLst>
              <a:path h="55244">
                <a:moveTo>
                  <a:pt x="0" y="0"/>
                </a:moveTo>
                <a:lnTo>
                  <a:pt x="0" y="55067"/>
                </a:lnTo>
              </a:path>
            </a:pathLst>
          </a:custGeom>
          <a:ln w="5506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20478" y="864196"/>
            <a:ext cx="43180" cy="683260"/>
          </a:xfrm>
          <a:custGeom>
            <a:avLst/>
            <a:gdLst/>
            <a:ahLst/>
            <a:cxnLst/>
            <a:rect l="l" t="t" r="r" b="b"/>
            <a:pathLst>
              <a:path w="43179" h="683260">
                <a:moveTo>
                  <a:pt x="0" y="682828"/>
                </a:moveTo>
                <a:lnTo>
                  <a:pt x="43002" y="682828"/>
                </a:lnTo>
                <a:lnTo>
                  <a:pt x="43002" y="0"/>
                </a:lnTo>
                <a:lnTo>
                  <a:pt x="0" y="0"/>
                </a:lnTo>
                <a:lnTo>
                  <a:pt x="0" y="682828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429051" y="864196"/>
            <a:ext cx="191770" cy="799465"/>
          </a:xfrm>
          <a:custGeom>
            <a:avLst/>
            <a:gdLst/>
            <a:ahLst/>
            <a:cxnLst/>
            <a:rect l="l" t="t" r="r" b="b"/>
            <a:pathLst>
              <a:path w="191770" h="799464">
                <a:moveTo>
                  <a:pt x="0" y="799172"/>
                </a:moveTo>
                <a:lnTo>
                  <a:pt x="191427" y="799172"/>
                </a:lnTo>
                <a:lnTo>
                  <a:pt x="191427" y="0"/>
                </a:lnTo>
                <a:lnTo>
                  <a:pt x="0" y="0"/>
                </a:lnTo>
                <a:lnTo>
                  <a:pt x="0" y="799172"/>
                </a:lnTo>
                <a:close/>
              </a:path>
            </a:pathLst>
          </a:custGeom>
          <a:solidFill>
            <a:srgbClr val="D2D1E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429063" y="863358"/>
            <a:ext cx="191770" cy="47625"/>
          </a:xfrm>
          <a:custGeom>
            <a:avLst/>
            <a:gdLst/>
            <a:ahLst/>
            <a:cxnLst/>
            <a:rect l="l" t="t" r="r" b="b"/>
            <a:pathLst>
              <a:path w="191770" h="47625">
                <a:moveTo>
                  <a:pt x="0" y="47447"/>
                </a:moveTo>
                <a:lnTo>
                  <a:pt x="191376" y="47447"/>
                </a:lnTo>
                <a:lnTo>
                  <a:pt x="191376" y="0"/>
                </a:lnTo>
                <a:lnTo>
                  <a:pt x="0" y="0"/>
                </a:lnTo>
                <a:lnTo>
                  <a:pt x="0" y="4744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29063" y="987234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429063" y="108739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429063" y="118755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429051" y="1287716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29063" y="1387868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429063" y="148803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376" y="0"/>
                </a:lnTo>
              </a:path>
            </a:pathLst>
          </a:custGeom>
          <a:ln w="4744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32010" y="1564462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447"/>
                </a:lnTo>
              </a:path>
            </a:pathLst>
          </a:custGeom>
          <a:ln w="4744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48613" y="870270"/>
            <a:ext cx="1177290" cy="929640"/>
          </a:xfrm>
          <a:custGeom>
            <a:avLst/>
            <a:gdLst/>
            <a:ahLst/>
            <a:cxnLst/>
            <a:rect l="l" t="t" r="r" b="b"/>
            <a:pathLst>
              <a:path w="1177290" h="929639">
                <a:moveTo>
                  <a:pt x="186651" y="232105"/>
                </a:moveTo>
                <a:lnTo>
                  <a:pt x="93332" y="232105"/>
                </a:lnTo>
                <a:lnTo>
                  <a:pt x="93332" y="605078"/>
                </a:lnTo>
                <a:lnTo>
                  <a:pt x="0" y="605078"/>
                </a:lnTo>
                <a:lnTo>
                  <a:pt x="0" y="929614"/>
                </a:lnTo>
                <a:lnTo>
                  <a:pt x="1071613" y="927531"/>
                </a:lnTo>
                <a:lnTo>
                  <a:pt x="1090122" y="892519"/>
                </a:lnTo>
                <a:lnTo>
                  <a:pt x="1108849" y="851573"/>
                </a:lnTo>
                <a:lnTo>
                  <a:pt x="1123148" y="815837"/>
                </a:lnTo>
                <a:lnTo>
                  <a:pt x="1136675" y="777240"/>
                </a:lnTo>
                <a:lnTo>
                  <a:pt x="1148702" y="737108"/>
                </a:lnTo>
                <a:lnTo>
                  <a:pt x="1160121" y="690017"/>
                </a:lnTo>
                <a:lnTo>
                  <a:pt x="1167167" y="652422"/>
                </a:lnTo>
                <a:lnTo>
                  <a:pt x="1172692" y="611196"/>
                </a:lnTo>
                <a:lnTo>
                  <a:pt x="1175757" y="571919"/>
                </a:lnTo>
                <a:lnTo>
                  <a:pt x="1176704" y="535420"/>
                </a:lnTo>
                <a:lnTo>
                  <a:pt x="1176406" y="521660"/>
                </a:lnTo>
                <a:lnTo>
                  <a:pt x="1175909" y="508508"/>
                </a:lnTo>
                <a:lnTo>
                  <a:pt x="262191" y="508508"/>
                </a:lnTo>
                <a:lnTo>
                  <a:pt x="262191" y="434149"/>
                </a:lnTo>
                <a:lnTo>
                  <a:pt x="186651" y="434149"/>
                </a:lnTo>
                <a:lnTo>
                  <a:pt x="186651" y="232105"/>
                </a:lnTo>
                <a:close/>
              </a:path>
              <a:path w="1177290" h="929639">
                <a:moveTo>
                  <a:pt x="725614" y="0"/>
                </a:moveTo>
                <a:lnTo>
                  <a:pt x="604393" y="0"/>
                </a:lnTo>
                <a:lnTo>
                  <a:pt x="604393" y="293928"/>
                </a:lnTo>
                <a:lnTo>
                  <a:pt x="451065" y="293928"/>
                </a:lnTo>
                <a:lnTo>
                  <a:pt x="451065" y="465328"/>
                </a:lnTo>
                <a:lnTo>
                  <a:pt x="393788" y="465328"/>
                </a:lnTo>
                <a:lnTo>
                  <a:pt x="393788" y="508508"/>
                </a:lnTo>
                <a:lnTo>
                  <a:pt x="1175909" y="508508"/>
                </a:lnTo>
                <a:lnTo>
                  <a:pt x="1175178" y="495194"/>
                </a:lnTo>
                <a:lnTo>
                  <a:pt x="1169993" y="445260"/>
                </a:lnTo>
                <a:lnTo>
                  <a:pt x="1162265" y="403504"/>
                </a:lnTo>
                <a:lnTo>
                  <a:pt x="1152228" y="365047"/>
                </a:lnTo>
                <a:lnTo>
                  <a:pt x="1138434" y="324518"/>
                </a:lnTo>
                <a:lnTo>
                  <a:pt x="1123772" y="299935"/>
                </a:lnTo>
                <a:lnTo>
                  <a:pt x="1123772" y="289864"/>
                </a:lnTo>
                <a:lnTo>
                  <a:pt x="1102096" y="247820"/>
                </a:lnTo>
                <a:lnTo>
                  <a:pt x="1090109" y="227749"/>
                </a:lnTo>
                <a:lnTo>
                  <a:pt x="874483" y="227749"/>
                </a:lnTo>
                <a:lnTo>
                  <a:pt x="874483" y="156768"/>
                </a:lnTo>
                <a:lnTo>
                  <a:pt x="725614" y="156768"/>
                </a:lnTo>
                <a:lnTo>
                  <a:pt x="725614" y="0"/>
                </a:lnTo>
                <a:close/>
              </a:path>
              <a:path w="1177290" h="929639">
                <a:moveTo>
                  <a:pt x="987907" y="103606"/>
                </a:moveTo>
                <a:lnTo>
                  <a:pt x="984351" y="103606"/>
                </a:lnTo>
                <a:lnTo>
                  <a:pt x="984351" y="227749"/>
                </a:lnTo>
                <a:lnTo>
                  <a:pt x="1090109" y="227749"/>
                </a:lnTo>
                <a:lnTo>
                  <a:pt x="1089603" y="226922"/>
                </a:lnTo>
                <a:lnTo>
                  <a:pt x="1061121" y="185493"/>
                </a:lnTo>
                <a:lnTo>
                  <a:pt x="1036554" y="154836"/>
                </a:lnTo>
                <a:lnTo>
                  <a:pt x="1009101" y="124624"/>
                </a:lnTo>
                <a:lnTo>
                  <a:pt x="987907" y="103606"/>
                </a:lnTo>
                <a:close/>
              </a:path>
              <a:path w="1177290" h="929639">
                <a:moveTo>
                  <a:pt x="874483" y="25463"/>
                </a:moveTo>
                <a:lnTo>
                  <a:pt x="753262" y="25463"/>
                </a:lnTo>
                <a:lnTo>
                  <a:pt x="753262" y="156768"/>
                </a:lnTo>
                <a:lnTo>
                  <a:pt x="874483" y="156768"/>
                </a:lnTo>
                <a:lnTo>
                  <a:pt x="874483" y="25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52938" y="890898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141" y="0"/>
                </a:lnTo>
              </a:path>
            </a:pathLst>
          </a:custGeom>
          <a:ln w="36931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141978" y="112551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141978" y="119426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41978" y="126301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141978" y="133507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141978" y="140491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41978" y="1474736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41978" y="154779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145" y="0"/>
                </a:lnTo>
              </a:path>
            </a:pathLst>
          </a:custGeom>
          <a:ln w="47497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52170" y="1102398"/>
            <a:ext cx="0" cy="202565"/>
          </a:xfrm>
          <a:custGeom>
            <a:avLst/>
            <a:gdLst/>
            <a:ahLst/>
            <a:cxnLst/>
            <a:rect l="l" t="t" r="r" b="b"/>
            <a:pathLst>
              <a:path h="202565">
                <a:moveTo>
                  <a:pt x="0" y="0"/>
                </a:moveTo>
                <a:lnTo>
                  <a:pt x="0" y="202018"/>
                </a:lnTo>
              </a:path>
            </a:pathLst>
          </a:custGeom>
          <a:ln w="3597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310812" y="1304416"/>
            <a:ext cx="45720" cy="74930"/>
          </a:xfrm>
          <a:custGeom>
            <a:avLst/>
            <a:gdLst/>
            <a:ahLst/>
            <a:cxnLst/>
            <a:rect l="l" t="t" r="r" b="b"/>
            <a:pathLst>
              <a:path w="45720" h="74930">
                <a:moveTo>
                  <a:pt x="0" y="74345"/>
                </a:moveTo>
                <a:lnTo>
                  <a:pt x="45542" y="74345"/>
                </a:lnTo>
                <a:lnTo>
                  <a:pt x="45542" y="0"/>
                </a:lnTo>
                <a:lnTo>
                  <a:pt x="0" y="0"/>
                </a:lnTo>
                <a:lnTo>
                  <a:pt x="0" y="7434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23072" y="895833"/>
            <a:ext cx="24130" cy="202565"/>
          </a:xfrm>
          <a:custGeom>
            <a:avLst/>
            <a:gdLst/>
            <a:ahLst/>
            <a:cxnLst/>
            <a:rect l="l" t="t" r="r" b="b"/>
            <a:pathLst>
              <a:path w="24129" h="202565">
                <a:moveTo>
                  <a:pt x="20853" y="0"/>
                </a:moveTo>
                <a:lnTo>
                  <a:pt x="0" y="0"/>
                </a:lnTo>
                <a:lnTo>
                  <a:pt x="38" y="202184"/>
                </a:lnTo>
                <a:lnTo>
                  <a:pt x="24091" y="202184"/>
                </a:lnTo>
                <a:lnTo>
                  <a:pt x="24091" y="2387"/>
                </a:lnTo>
                <a:lnTo>
                  <a:pt x="20853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781633" y="87026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047"/>
                </a:lnTo>
              </a:path>
            </a:pathLst>
          </a:custGeom>
          <a:ln w="16065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191431" y="1206591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0" y="0"/>
                </a:moveTo>
                <a:lnTo>
                  <a:pt x="990" y="2755"/>
                </a:lnTo>
                <a:lnTo>
                  <a:pt x="2882" y="8229"/>
                </a:lnTo>
                <a:lnTo>
                  <a:pt x="990" y="2743"/>
                </a:lnTo>
                <a:lnTo>
                  <a:pt x="0" y="0"/>
                </a:lnTo>
                <a:close/>
              </a:path>
            </a:pathLst>
          </a:custGeom>
          <a:solidFill>
            <a:srgbClr val="57BF9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191431" y="1206605"/>
            <a:ext cx="5715" cy="16510"/>
          </a:xfrm>
          <a:custGeom>
            <a:avLst/>
            <a:gdLst/>
            <a:ahLst/>
            <a:cxnLst/>
            <a:rect l="l" t="t" r="r" b="b"/>
            <a:pathLst>
              <a:path w="5715" h="16509">
                <a:moveTo>
                  <a:pt x="0" y="0"/>
                </a:moveTo>
                <a:lnTo>
                  <a:pt x="0" y="16052"/>
                </a:lnTo>
                <a:lnTo>
                  <a:pt x="5486" y="16052"/>
                </a:lnTo>
                <a:lnTo>
                  <a:pt x="2882" y="8216"/>
                </a:lnTo>
                <a:lnTo>
                  <a:pt x="990" y="2743"/>
                </a:lnTo>
                <a:lnTo>
                  <a:pt x="0" y="0"/>
                </a:lnTo>
                <a:close/>
              </a:path>
            </a:pathLst>
          </a:custGeom>
          <a:solidFill>
            <a:srgbClr val="58BF9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203595" y="1244800"/>
            <a:ext cx="7620" cy="29209"/>
          </a:xfrm>
          <a:custGeom>
            <a:avLst/>
            <a:gdLst/>
            <a:ahLst/>
            <a:cxnLst/>
            <a:rect l="l" t="t" r="r" b="b"/>
            <a:pathLst>
              <a:path w="7620" h="29209">
                <a:moveTo>
                  <a:pt x="5317" y="20599"/>
                </a:moveTo>
                <a:lnTo>
                  <a:pt x="7289" y="28968"/>
                </a:lnTo>
                <a:lnTo>
                  <a:pt x="6302" y="24638"/>
                </a:lnTo>
                <a:lnTo>
                  <a:pt x="5317" y="20599"/>
                </a:lnTo>
                <a:close/>
              </a:path>
              <a:path w="7620" h="29209">
                <a:moveTo>
                  <a:pt x="3849" y="14577"/>
                </a:moveTo>
                <a:lnTo>
                  <a:pt x="5317" y="20599"/>
                </a:lnTo>
                <a:lnTo>
                  <a:pt x="4390" y="16666"/>
                </a:lnTo>
                <a:lnTo>
                  <a:pt x="3849" y="14577"/>
                </a:lnTo>
                <a:close/>
              </a:path>
              <a:path w="7620" h="29209">
                <a:moveTo>
                  <a:pt x="2204" y="8234"/>
                </a:moveTo>
                <a:lnTo>
                  <a:pt x="3849" y="14577"/>
                </a:lnTo>
                <a:lnTo>
                  <a:pt x="3299" y="12324"/>
                </a:lnTo>
                <a:lnTo>
                  <a:pt x="2204" y="8234"/>
                </a:lnTo>
                <a:close/>
              </a:path>
              <a:path w="7620" h="29209">
                <a:moveTo>
                  <a:pt x="0" y="0"/>
                </a:moveTo>
                <a:lnTo>
                  <a:pt x="2204" y="8234"/>
                </a:lnTo>
                <a:lnTo>
                  <a:pt x="1196" y="4344"/>
                </a:lnTo>
                <a:lnTo>
                  <a:pt x="0" y="0"/>
                </a:lnTo>
                <a:close/>
              </a:path>
            </a:pathLst>
          </a:custGeom>
          <a:solidFill>
            <a:srgbClr val="57BF9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191437" y="1244800"/>
            <a:ext cx="19685" cy="29209"/>
          </a:xfrm>
          <a:custGeom>
            <a:avLst/>
            <a:gdLst/>
            <a:ahLst/>
            <a:cxnLst/>
            <a:rect l="l" t="t" r="r" b="b"/>
            <a:pathLst>
              <a:path w="19684" h="29209">
                <a:moveTo>
                  <a:pt x="12153" y="0"/>
                </a:moveTo>
                <a:lnTo>
                  <a:pt x="0" y="0"/>
                </a:lnTo>
                <a:lnTo>
                  <a:pt x="0" y="28968"/>
                </a:lnTo>
                <a:lnTo>
                  <a:pt x="19443" y="28968"/>
                </a:lnTo>
                <a:lnTo>
                  <a:pt x="16548" y="16662"/>
                </a:lnTo>
                <a:lnTo>
                  <a:pt x="13354" y="4340"/>
                </a:lnTo>
                <a:lnTo>
                  <a:pt x="12153" y="0"/>
                </a:lnTo>
                <a:close/>
              </a:path>
            </a:pathLst>
          </a:custGeom>
          <a:solidFill>
            <a:srgbClr val="58BF9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80636" y="1725383"/>
            <a:ext cx="476884" cy="72390"/>
          </a:xfrm>
          <a:custGeom>
            <a:avLst/>
            <a:gdLst/>
            <a:ahLst/>
            <a:cxnLst/>
            <a:rect l="l" t="t" r="r" b="b"/>
            <a:pathLst>
              <a:path w="476884" h="72389">
                <a:moveTo>
                  <a:pt x="0" y="72402"/>
                </a:moveTo>
                <a:lnTo>
                  <a:pt x="476338" y="72402"/>
                </a:lnTo>
                <a:lnTo>
                  <a:pt x="476338" y="0"/>
                </a:lnTo>
                <a:lnTo>
                  <a:pt x="0" y="0"/>
                </a:lnTo>
                <a:lnTo>
                  <a:pt x="0" y="72402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019436" y="1669300"/>
            <a:ext cx="476884" cy="128905"/>
          </a:xfrm>
          <a:custGeom>
            <a:avLst/>
            <a:gdLst/>
            <a:ahLst/>
            <a:cxnLst/>
            <a:rect l="l" t="t" r="r" b="b"/>
            <a:pathLst>
              <a:path w="476884" h="128905">
                <a:moveTo>
                  <a:pt x="476338" y="128485"/>
                </a:moveTo>
                <a:lnTo>
                  <a:pt x="0" y="128485"/>
                </a:lnTo>
                <a:lnTo>
                  <a:pt x="0" y="0"/>
                </a:lnTo>
                <a:lnTo>
                  <a:pt x="476338" y="0"/>
                </a:lnTo>
                <a:lnTo>
                  <a:pt x="476338" y="12848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895152" y="1580857"/>
            <a:ext cx="308927" cy="216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353188" y="445630"/>
            <a:ext cx="2173128" cy="1377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359538" y="1797795"/>
            <a:ext cx="2160905" cy="0"/>
          </a:xfrm>
          <a:custGeom>
            <a:avLst/>
            <a:gdLst/>
            <a:ahLst/>
            <a:cxnLst/>
            <a:rect l="l" t="t" r="r" b="b"/>
            <a:pathLst>
              <a:path w="2160904">
                <a:moveTo>
                  <a:pt x="0" y="0"/>
                </a:moveTo>
                <a:lnTo>
                  <a:pt x="2160454" y="0"/>
                </a:lnTo>
              </a:path>
            </a:pathLst>
          </a:custGeom>
          <a:ln w="6413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85" name="object 12"/>
          <p:cNvSpPr/>
          <p:nvPr/>
        </p:nvSpPr>
        <p:spPr>
          <a:xfrm>
            <a:off x="8009890" y="61855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20"/>
          <p:cNvSpPr/>
          <p:nvPr/>
        </p:nvSpPr>
        <p:spPr>
          <a:xfrm>
            <a:off x="8009890" y="568988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21"/>
          <p:cNvSpPr txBox="1"/>
          <p:nvPr/>
        </p:nvSpPr>
        <p:spPr>
          <a:xfrm>
            <a:off x="8071715" y="5826130"/>
            <a:ext cx="14494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FFFFFF"/>
                </a:solidFill>
                <a:latin typeface="Calibri"/>
                <a:cs typeface="Calibri"/>
              </a:rPr>
              <a:t>Авансовий платіж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8" name="object 23"/>
          <p:cNvSpPr txBox="1"/>
          <p:nvPr/>
        </p:nvSpPr>
        <p:spPr>
          <a:xfrm>
            <a:off x="8044502" y="6301910"/>
            <a:ext cx="153057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Від 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30%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89" name="object 12"/>
          <p:cNvSpPr/>
          <p:nvPr/>
        </p:nvSpPr>
        <p:spPr>
          <a:xfrm>
            <a:off x="9842500" y="61855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20"/>
          <p:cNvSpPr/>
          <p:nvPr/>
        </p:nvSpPr>
        <p:spPr>
          <a:xfrm>
            <a:off x="9842500" y="568988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39"/>
          <p:cNvSpPr txBox="1"/>
          <p:nvPr/>
        </p:nvSpPr>
        <p:spPr>
          <a:xfrm>
            <a:off x="10375900" y="5842280"/>
            <a:ext cx="5962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2" name="object 23"/>
          <p:cNvSpPr txBox="1"/>
          <p:nvPr/>
        </p:nvSpPr>
        <p:spPr>
          <a:xfrm>
            <a:off x="9912122" y="6299480"/>
            <a:ext cx="153057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dirty="0" smtClean="0">
                <a:latin typeface="Calibri Light"/>
                <a:cs typeface="Calibri Light"/>
              </a:rPr>
              <a:t>1% мін. 1 000 грн.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3" name="object 3"/>
          <p:cNvSpPr txBox="1"/>
          <p:nvPr/>
        </p:nvSpPr>
        <p:spPr>
          <a:xfrm>
            <a:off x="527300" y="1369204"/>
            <a:ext cx="459232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Вигідні умови фінансового лізингу</a:t>
            </a:r>
            <a:r>
              <a:rPr sz="1900" b="1" spc="-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для придбання основних засобів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3745" y="3369166"/>
            <a:ext cx="60325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Ви заощадите кошти і в найкоротші терміни отримаєте нові основні фонди;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Скорочення витрат оборотних коштів за рахунок невеликого первісного платежу і розтягнутих по місяцях внесків;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Транспорт / обладнання ставиться на баланс лізингоодержувача, на нього нараховується амортизація, зменшуючи базу для нарахування податку на прибуток;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ПДВ від вартості транспорту / обладнання відноситься на податковий кредит</a:t>
            </a: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94" name="object 3"/>
          <p:cNvSpPr txBox="1"/>
          <p:nvPr/>
        </p:nvSpPr>
        <p:spPr>
          <a:xfrm>
            <a:off x="6084988" y="3019425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95" name="object 3"/>
          <p:cNvSpPr txBox="1"/>
          <p:nvPr/>
        </p:nvSpPr>
        <p:spPr>
          <a:xfrm>
            <a:off x="546100" y="3019425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7" name="object 3"/>
          <p:cNvSpPr txBox="1"/>
          <p:nvPr/>
        </p:nvSpPr>
        <p:spPr>
          <a:xfrm>
            <a:off x="540672" y="5305425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Е</a:t>
            </a:r>
            <a:r>
              <a:rPr spc="-55" dirty="0"/>
              <a:t>к</a:t>
            </a:r>
            <a:r>
              <a:rPr dirty="0"/>
              <a:t>спрес </a:t>
            </a:r>
            <a:r>
              <a:rPr spc="-10" dirty="0"/>
              <a:t>г</a:t>
            </a:r>
            <a:r>
              <a:rPr dirty="0"/>
              <a:t>арантія для клієнтів МСБ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6540" y="2148141"/>
            <a:ext cx="7457697" cy="726097"/>
          </a:xfrm>
          <a:custGeom>
            <a:avLst/>
            <a:gdLst/>
            <a:ahLst/>
            <a:cxnLst/>
            <a:rect l="l" t="t" r="r" b="b"/>
            <a:pathLst>
              <a:path w="5580380" h="495935">
                <a:moveTo>
                  <a:pt x="0" y="495655"/>
                </a:moveTo>
                <a:lnTo>
                  <a:pt x="5579999" y="495655"/>
                </a:lnTo>
                <a:lnTo>
                  <a:pt x="5579999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40738" y="2389415"/>
            <a:ext cx="5083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Для участі у відкритих </a:t>
            </a:r>
            <a:r>
              <a:rPr lang="uk-UA" sz="1400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ор</a:t>
            </a:r>
            <a:r>
              <a:rPr lang="uk-UA" sz="1400" b="0" spc="-40" dirty="0" smtClean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lang="uk-UA" sz="1400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х (</a:t>
            </a:r>
            <a:r>
              <a:rPr lang="uk-UA" sz="1400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ен</a:t>
            </a:r>
            <a:r>
              <a:rPr lang="uk-UA" sz="1400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ерних/</a:t>
            </a:r>
            <a:r>
              <a:rPr lang="uk-UA" sz="1400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онкурсних)</a:t>
            </a:r>
            <a:endParaRPr lang="uk-UA" sz="1400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6415" y="2148141"/>
            <a:ext cx="3540125" cy="726097"/>
          </a:xfrm>
          <a:custGeom>
            <a:avLst/>
            <a:gdLst/>
            <a:ahLst/>
            <a:cxnLst/>
            <a:rect l="l" t="t" r="r" b="b"/>
            <a:pathLst>
              <a:path w="3540125" h="495935">
                <a:moveTo>
                  <a:pt x="0" y="495642"/>
                </a:moveTo>
                <a:lnTo>
                  <a:pt x="3539998" y="495642"/>
                </a:lnTo>
                <a:lnTo>
                  <a:pt x="3539998" y="0"/>
                </a:lnTo>
                <a:lnTo>
                  <a:pt x="0" y="0"/>
                </a:lnTo>
                <a:lnTo>
                  <a:pt x="0" y="495642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00613" y="2379099"/>
            <a:ext cx="303920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1" dirty="0" smtClean="0">
                <a:solidFill>
                  <a:srgbClr val="FFFFFF"/>
                </a:solidFill>
                <a:latin typeface="Calibri"/>
                <a:cs typeface="Calibri"/>
              </a:rPr>
              <a:t>Для чого потрібна гарантія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7299" y="4394791"/>
            <a:ext cx="11588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Строк операції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7299" y="5390483"/>
            <a:ext cx="188595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Форма надання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арантії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94800" y="1142796"/>
            <a:ext cx="1402715" cy="0"/>
          </a:xfrm>
          <a:custGeom>
            <a:avLst/>
            <a:gdLst/>
            <a:ahLst/>
            <a:cxnLst/>
            <a:rect l="l" t="t" r="r" b="b"/>
            <a:pathLst>
              <a:path w="1402715">
                <a:moveTo>
                  <a:pt x="0" y="0"/>
                </a:moveTo>
                <a:lnTo>
                  <a:pt x="1402194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49093" y="277162"/>
            <a:ext cx="2575112" cy="153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49058" y="1802002"/>
            <a:ext cx="2978150" cy="0"/>
          </a:xfrm>
          <a:custGeom>
            <a:avLst/>
            <a:gdLst/>
            <a:ahLst/>
            <a:cxnLst/>
            <a:rect l="l" t="t" r="r" b="b"/>
            <a:pathLst>
              <a:path w="2978150">
                <a:moveTo>
                  <a:pt x="0" y="0"/>
                </a:moveTo>
                <a:lnTo>
                  <a:pt x="2978010" y="0"/>
                </a:lnTo>
              </a:path>
            </a:pathLst>
          </a:custGeom>
          <a:ln w="9169">
            <a:solidFill>
              <a:srgbClr val="29355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89073" y="1642203"/>
            <a:ext cx="158115" cy="157480"/>
          </a:xfrm>
          <a:custGeom>
            <a:avLst/>
            <a:gdLst/>
            <a:ahLst/>
            <a:cxnLst/>
            <a:rect l="l" t="t" r="r" b="b"/>
            <a:pathLst>
              <a:path w="158115" h="157480">
                <a:moveTo>
                  <a:pt x="67406" y="0"/>
                </a:moveTo>
                <a:lnTo>
                  <a:pt x="29322" y="16699"/>
                </a:lnTo>
                <a:lnTo>
                  <a:pt x="5170" y="49936"/>
                </a:lnTo>
                <a:lnTo>
                  <a:pt x="0" y="78093"/>
                </a:lnTo>
                <a:lnTo>
                  <a:pt x="1151" y="91582"/>
                </a:lnTo>
                <a:lnTo>
                  <a:pt x="18522" y="128619"/>
                </a:lnTo>
                <a:lnTo>
                  <a:pt x="52491" y="152005"/>
                </a:lnTo>
                <a:lnTo>
                  <a:pt x="81629" y="156979"/>
                </a:lnTo>
                <a:lnTo>
                  <a:pt x="95395" y="155292"/>
                </a:lnTo>
                <a:lnTo>
                  <a:pt x="130821" y="136916"/>
                </a:lnTo>
                <a:lnTo>
                  <a:pt x="152992" y="101863"/>
                </a:lnTo>
                <a:lnTo>
                  <a:pt x="157585" y="71321"/>
                </a:lnTo>
                <a:lnTo>
                  <a:pt x="155300" y="58202"/>
                </a:lnTo>
                <a:lnTo>
                  <a:pt x="135752" y="24682"/>
                </a:lnTo>
                <a:lnTo>
                  <a:pt x="99455" y="4023"/>
                </a:lnTo>
                <a:lnTo>
                  <a:pt x="67406" y="0"/>
                </a:lnTo>
                <a:close/>
              </a:path>
            </a:pathLst>
          </a:custGeom>
          <a:solidFill>
            <a:srgbClr val="F5928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82186" y="1642202"/>
            <a:ext cx="158115" cy="157480"/>
          </a:xfrm>
          <a:custGeom>
            <a:avLst/>
            <a:gdLst/>
            <a:ahLst/>
            <a:cxnLst/>
            <a:rect l="l" t="t" r="r" b="b"/>
            <a:pathLst>
              <a:path w="158115" h="157480">
                <a:moveTo>
                  <a:pt x="67406" y="0"/>
                </a:moveTo>
                <a:lnTo>
                  <a:pt x="29324" y="16697"/>
                </a:lnTo>
                <a:lnTo>
                  <a:pt x="5170" y="49935"/>
                </a:lnTo>
                <a:lnTo>
                  <a:pt x="0" y="78095"/>
                </a:lnTo>
                <a:lnTo>
                  <a:pt x="1150" y="91581"/>
                </a:lnTo>
                <a:lnTo>
                  <a:pt x="18521" y="128620"/>
                </a:lnTo>
                <a:lnTo>
                  <a:pt x="52489" y="152006"/>
                </a:lnTo>
                <a:lnTo>
                  <a:pt x="81626" y="156980"/>
                </a:lnTo>
                <a:lnTo>
                  <a:pt x="95394" y="155292"/>
                </a:lnTo>
                <a:lnTo>
                  <a:pt x="130823" y="136914"/>
                </a:lnTo>
                <a:lnTo>
                  <a:pt x="152993" y="101863"/>
                </a:lnTo>
                <a:lnTo>
                  <a:pt x="157585" y="71323"/>
                </a:lnTo>
                <a:lnTo>
                  <a:pt x="155300" y="58204"/>
                </a:lnTo>
                <a:lnTo>
                  <a:pt x="135752" y="24684"/>
                </a:lnTo>
                <a:lnTo>
                  <a:pt x="99455" y="4023"/>
                </a:lnTo>
                <a:lnTo>
                  <a:pt x="67406" y="0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89731" y="1649315"/>
            <a:ext cx="142875" cy="144145"/>
          </a:xfrm>
          <a:custGeom>
            <a:avLst/>
            <a:gdLst/>
            <a:ahLst/>
            <a:cxnLst/>
            <a:rect l="l" t="t" r="r" b="b"/>
            <a:pathLst>
              <a:path w="142875" h="144144">
                <a:moveTo>
                  <a:pt x="70135" y="0"/>
                </a:moveTo>
                <a:lnTo>
                  <a:pt x="25321" y="18089"/>
                </a:lnTo>
                <a:lnTo>
                  <a:pt x="3160" y="51049"/>
                </a:lnTo>
                <a:lnTo>
                  <a:pt x="0" y="80320"/>
                </a:lnTo>
                <a:lnTo>
                  <a:pt x="2394" y="91955"/>
                </a:lnTo>
                <a:lnTo>
                  <a:pt x="23760" y="125813"/>
                </a:lnTo>
                <a:lnTo>
                  <a:pt x="58322" y="142664"/>
                </a:lnTo>
                <a:lnTo>
                  <a:pt x="71394" y="143842"/>
                </a:lnTo>
                <a:lnTo>
                  <a:pt x="73094" y="143822"/>
                </a:lnTo>
                <a:lnTo>
                  <a:pt x="84158" y="142637"/>
                </a:lnTo>
                <a:lnTo>
                  <a:pt x="95166" y="139390"/>
                </a:lnTo>
                <a:lnTo>
                  <a:pt x="97598" y="138159"/>
                </a:lnTo>
                <a:lnTo>
                  <a:pt x="57789" y="138159"/>
                </a:lnTo>
                <a:lnTo>
                  <a:pt x="45064" y="134083"/>
                </a:lnTo>
                <a:lnTo>
                  <a:pt x="15440" y="107808"/>
                </a:lnTo>
                <a:lnTo>
                  <a:pt x="4211" y="64138"/>
                </a:lnTo>
                <a:lnTo>
                  <a:pt x="7330" y="50229"/>
                </a:lnTo>
                <a:lnTo>
                  <a:pt x="31613" y="17247"/>
                </a:lnTo>
                <a:lnTo>
                  <a:pt x="71394" y="4281"/>
                </a:lnTo>
                <a:lnTo>
                  <a:pt x="95596" y="4281"/>
                </a:lnTo>
                <a:lnTo>
                  <a:pt x="83592" y="1121"/>
                </a:lnTo>
                <a:lnTo>
                  <a:pt x="70135" y="0"/>
                </a:lnTo>
                <a:close/>
              </a:path>
              <a:path w="142875" h="144144">
                <a:moveTo>
                  <a:pt x="95596" y="4281"/>
                </a:moveTo>
                <a:lnTo>
                  <a:pt x="71394" y="4281"/>
                </a:lnTo>
                <a:lnTo>
                  <a:pt x="83070" y="5296"/>
                </a:lnTo>
                <a:lnTo>
                  <a:pt x="96165" y="9046"/>
                </a:lnTo>
                <a:lnTo>
                  <a:pt x="126951" y="34674"/>
                </a:lnTo>
                <a:lnTo>
                  <a:pt x="138823" y="77110"/>
                </a:lnTo>
                <a:lnTo>
                  <a:pt x="136558" y="89801"/>
                </a:lnTo>
                <a:lnTo>
                  <a:pt x="104040" y="128621"/>
                </a:lnTo>
                <a:lnTo>
                  <a:pt x="57789" y="138159"/>
                </a:lnTo>
                <a:lnTo>
                  <a:pt x="97598" y="138159"/>
                </a:lnTo>
                <a:lnTo>
                  <a:pt x="129647" y="114042"/>
                </a:lnTo>
                <a:lnTo>
                  <a:pt x="142767" y="63072"/>
                </a:lnTo>
                <a:lnTo>
                  <a:pt x="140176" y="51258"/>
                </a:lnTo>
                <a:lnTo>
                  <a:pt x="118200" y="17304"/>
                </a:lnTo>
                <a:lnTo>
                  <a:pt x="96219" y="4446"/>
                </a:lnTo>
                <a:lnTo>
                  <a:pt x="95596" y="4281"/>
                </a:lnTo>
                <a:close/>
              </a:path>
            </a:pathLst>
          </a:custGeom>
          <a:solidFill>
            <a:srgbClr val="F9A02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29474" y="1668114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80">
                <a:moveTo>
                  <a:pt x="405" y="64960"/>
                </a:moveTo>
                <a:lnTo>
                  <a:pt x="115" y="67424"/>
                </a:lnTo>
                <a:lnTo>
                  <a:pt x="0" y="71056"/>
                </a:lnTo>
                <a:lnTo>
                  <a:pt x="151" y="73266"/>
                </a:lnTo>
                <a:lnTo>
                  <a:pt x="22948" y="94246"/>
                </a:lnTo>
                <a:lnTo>
                  <a:pt x="21640" y="105219"/>
                </a:lnTo>
                <a:lnTo>
                  <a:pt x="31114" y="106349"/>
                </a:lnTo>
                <a:lnTo>
                  <a:pt x="32435" y="95326"/>
                </a:lnTo>
                <a:lnTo>
                  <a:pt x="36886" y="95326"/>
                </a:lnTo>
                <a:lnTo>
                  <a:pt x="57281" y="82397"/>
                </a:lnTo>
                <a:lnTo>
                  <a:pt x="30961" y="82397"/>
                </a:lnTo>
                <a:lnTo>
                  <a:pt x="27469" y="81978"/>
                </a:lnTo>
                <a:lnTo>
                  <a:pt x="17449" y="71843"/>
                </a:lnTo>
                <a:lnTo>
                  <a:pt x="17456" y="68580"/>
                </a:lnTo>
                <a:lnTo>
                  <a:pt x="17639" y="67005"/>
                </a:lnTo>
                <a:lnTo>
                  <a:pt x="405" y="64960"/>
                </a:lnTo>
                <a:close/>
              </a:path>
              <a:path w="63500" h="106680">
                <a:moveTo>
                  <a:pt x="36886" y="95326"/>
                </a:moveTo>
                <a:lnTo>
                  <a:pt x="32435" y="95326"/>
                </a:lnTo>
                <a:lnTo>
                  <a:pt x="36054" y="95415"/>
                </a:lnTo>
                <a:lnTo>
                  <a:pt x="36886" y="95326"/>
                </a:lnTo>
                <a:close/>
              </a:path>
              <a:path w="63500" h="106680">
                <a:moveTo>
                  <a:pt x="30314" y="11760"/>
                </a:moveTo>
                <a:lnTo>
                  <a:pt x="7350" y="34493"/>
                </a:lnTo>
                <a:lnTo>
                  <a:pt x="7381" y="36106"/>
                </a:lnTo>
                <a:lnTo>
                  <a:pt x="32790" y="61214"/>
                </a:lnTo>
                <a:lnTo>
                  <a:pt x="34606" y="62230"/>
                </a:lnTo>
                <a:lnTo>
                  <a:pt x="41680" y="71056"/>
                </a:lnTo>
                <a:lnTo>
                  <a:pt x="41636" y="73266"/>
                </a:lnTo>
                <a:lnTo>
                  <a:pt x="30961" y="82397"/>
                </a:lnTo>
                <a:lnTo>
                  <a:pt x="57281" y="82397"/>
                </a:lnTo>
                <a:lnTo>
                  <a:pt x="57504" y="82016"/>
                </a:lnTo>
                <a:lnTo>
                  <a:pt x="58419" y="79171"/>
                </a:lnTo>
                <a:lnTo>
                  <a:pt x="59110" y="73266"/>
                </a:lnTo>
                <a:lnTo>
                  <a:pt x="59001" y="69621"/>
                </a:lnTo>
                <a:lnTo>
                  <a:pt x="33768" y="45821"/>
                </a:lnTo>
                <a:lnTo>
                  <a:pt x="31876" y="44729"/>
                </a:lnTo>
                <a:lnTo>
                  <a:pt x="24832" y="34493"/>
                </a:lnTo>
                <a:lnTo>
                  <a:pt x="25119" y="32118"/>
                </a:lnTo>
                <a:lnTo>
                  <a:pt x="34568" y="24790"/>
                </a:lnTo>
                <a:lnTo>
                  <a:pt x="60065" y="24790"/>
                </a:lnTo>
                <a:lnTo>
                  <a:pt x="57212" y="20726"/>
                </a:lnTo>
                <a:lnTo>
                  <a:pt x="55053" y="18669"/>
                </a:lnTo>
                <a:lnTo>
                  <a:pt x="49808" y="15278"/>
                </a:lnTo>
                <a:lnTo>
                  <a:pt x="46811" y="14008"/>
                </a:lnTo>
                <a:lnTo>
                  <a:pt x="43445" y="13144"/>
                </a:lnTo>
                <a:lnTo>
                  <a:pt x="43600" y="11849"/>
                </a:lnTo>
                <a:lnTo>
                  <a:pt x="33933" y="11849"/>
                </a:lnTo>
                <a:lnTo>
                  <a:pt x="30314" y="11760"/>
                </a:lnTo>
                <a:close/>
              </a:path>
              <a:path w="63500" h="106680">
                <a:moveTo>
                  <a:pt x="60065" y="24790"/>
                </a:moveTo>
                <a:lnTo>
                  <a:pt x="34568" y="24790"/>
                </a:lnTo>
                <a:lnTo>
                  <a:pt x="39661" y="25400"/>
                </a:lnTo>
                <a:lnTo>
                  <a:pt x="42163" y="26809"/>
                </a:lnTo>
                <a:lnTo>
                  <a:pt x="45579" y="31673"/>
                </a:lnTo>
                <a:lnTo>
                  <a:pt x="46059" y="34493"/>
                </a:lnTo>
                <a:lnTo>
                  <a:pt x="46045" y="36106"/>
                </a:lnTo>
                <a:lnTo>
                  <a:pt x="45643" y="39535"/>
                </a:lnTo>
                <a:lnTo>
                  <a:pt x="62876" y="41579"/>
                </a:lnTo>
                <a:lnTo>
                  <a:pt x="63244" y="38430"/>
                </a:lnTo>
                <a:lnTo>
                  <a:pt x="63181" y="34493"/>
                </a:lnTo>
                <a:lnTo>
                  <a:pt x="61762" y="28244"/>
                </a:lnTo>
                <a:lnTo>
                  <a:pt x="60596" y="25552"/>
                </a:lnTo>
                <a:lnTo>
                  <a:pt x="60065" y="24790"/>
                </a:lnTo>
                <a:close/>
              </a:path>
              <a:path w="63500" h="106680">
                <a:moveTo>
                  <a:pt x="35343" y="0"/>
                </a:moveTo>
                <a:lnTo>
                  <a:pt x="33933" y="11849"/>
                </a:lnTo>
                <a:lnTo>
                  <a:pt x="43600" y="11849"/>
                </a:lnTo>
                <a:lnTo>
                  <a:pt x="44881" y="1130"/>
                </a:lnTo>
                <a:lnTo>
                  <a:pt x="35343" y="0"/>
                </a:lnTo>
                <a:close/>
              </a:path>
            </a:pathLst>
          </a:custGeom>
          <a:solidFill>
            <a:srgbClr val="F9A02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70" name="object 6"/>
          <p:cNvSpPr/>
          <p:nvPr/>
        </p:nvSpPr>
        <p:spPr>
          <a:xfrm>
            <a:off x="540004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"/>
          <p:cNvSpPr txBox="1"/>
          <p:nvPr/>
        </p:nvSpPr>
        <p:spPr>
          <a:xfrm>
            <a:off x="707299" y="6299872"/>
            <a:ext cx="89725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Банківська гарантія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72" name="object 8"/>
          <p:cNvSpPr/>
          <p:nvPr/>
        </p:nvSpPr>
        <p:spPr>
          <a:xfrm>
            <a:off x="2399995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9"/>
          <p:cNvSpPr txBox="1"/>
          <p:nvPr/>
        </p:nvSpPr>
        <p:spPr>
          <a:xfrm>
            <a:off x="2567301" y="6299872"/>
            <a:ext cx="5327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-12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ривня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4" name="object 10"/>
          <p:cNvSpPr/>
          <p:nvPr/>
        </p:nvSpPr>
        <p:spPr>
          <a:xfrm>
            <a:off x="4259999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10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11"/>
          <p:cNvSpPr txBox="1"/>
          <p:nvPr/>
        </p:nvSpPr>
        <p:spPr>
          <a:xfrm>
            <a:off x="4427299" y="6299872"/>
            <a:ext cx="9271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0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 6 місяців</a:t>
            </a:r>
            <a:endParaRPr lang="uk-UA" sz="1400" dirty="0">
              <a:latin typeface="Calibri Light"/>
              <a:cs typeface="Calibri Light"/>
            </a:endParaRPr>
          </a:p>
        </p:txBody>
      </p:sp>
      <p:sp>
        <p:nvSpPr>
          <p:cNvPr id="76" name="object 12"/>
          <p:cNvSpPr/>
          <p:nvPr/>
        </p:nvSpPr>
        <p:spPr>
          <a:xfrm>
            <a:off x="6120003" y="6164326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13"/>
          <p:cNvSpPr txBox="1"/>
          <p:nvPr/>
        </p:nvSpPr>
        <p:spPr>
          <a:xfrm>
            <a:off x="6287299" y="6299872"/>
            <a:ext cx="10953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Без забезпечення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78" name="object 14"/>
          <p:cNvSpPr/>
          <p:nvPr/>
        </p:nvSpPr>
        <p:spPr>
          <a:xfrm>
            <a:off x="540004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15"/>
          <p:cNvSpPr txBox="1"/>
          <p:nvPr/>
        </p:nvSpPr>
        <p:spPr>
          <a:xfrm>
            <a:off x="707299" y="5805366"/>
            <a:ext cx="10191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Вид операції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0" name="object 16"/>
          <p:cNvSpPr/>
          <p:nvPr/>
        </p:nvSpPr>
        <p:spPr>
          <a:xfrm>
            <a:off x="2399995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17"/>
          <p:cNvSpPr txBox="1"/>
          <p:nvPr/>
        </p:nvSpPr>
        <p:spPr>
          <a:xfrm>
            <a:off x="2567300" y="5805366"/>
            <a:ext cx="130945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Вал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2" name="object 18"/>
          <p:cNvSpPr/>
          <p:nvPr/>
        </p:nvSpPr>
        <p:spPr>
          <a:xfrm>
            <a:off x="4259999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10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19"/>
          <p:cNvSpPr txBox="1"/>
          <p:nvPr/>
        </p:nvSpPr>
        <p:spPr>
          <a:xfrm>
            <a:off x="4427299" y="5805366"/>
            <a:ext cx="13094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Строк операції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4" name="object 20"/>
          <p:cNvSpPr/>
          <p:nvPr/>
        </p:nvSpPr>
        <p:spPr>
          <a:xfrm>
            <a:off x="6120003" y="5668671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5" name="object 21"/>
          <p:cNvSpPr txBox="1"/>
          <p:nvPr/>
        </p:nvSpPr>
        <p:spPr>
          <a:xfrm>
            <a:off x="6287299" y="5805366"/>
            <a:ext cx="11023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Забезпечення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6" name="object 12"/>
          <p:cNvSpPr/>
          <p:nvPr/>
        </p:nvSpPr>
        <p:spPr>
          <a:xfrm>
            <a:off x="8009890" y="61855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20"/>
          <p:cNvSpPr/>
          <p:nvPr/>
        </p:nvSpPr>
        <p:spPr>
          <a:xfrm>
            <a:off x="8009890" y="568988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21"/>
          <p:cNvSpPr txBox="1"/>
          <p:nvPr/>
        </p:nvSpPr>
        <p:spPr>
          <a:xfrm>
            <a:off x="8071715" y="5712738"/>
            <a:ext cx="14494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b="1" dirty="0" smtClean="0">
                <a:solidFill>
                  <a:srgbClr val="FFFFFF"/>
                </a:solidFill>
                <a:latin typeface="Calibri"/>
                <a:cs typeface="Calibri"/>
              </a:rPr>
              <a:t>Максимальна сума гарантії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9" name="object 23"/>
          <p:cNvSpPr txBox="1"/>
          <p:nvPr/>
        </p:nvSpPr>
        <p:spPr>
          <a:xfrm>
            <a:off x="8044502" y="6301910"/>
            <a:ext cx="153057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До 250 000 грн.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0" name="object 12"/>
          <p:cNvSpPr/>
          <p:nvPr/>
        </p:nvSpPr>
        <p:spPr>
          <a:xfrm>
            <a:off x="9842500" y="6185535"/>
            <a:ext cx="1680210" cy="720090"/>
          </a:xfrm>
          <a:custGeom>
            <a:avLst/>
            <a:gdLst/>
            <a:ahLst/>
            <a:cxnLst/>
            <a:rect l="l" t="t" r="r" b="b"/>
            <a:pathLst>
              <a:path w="1680209" h="720089">
                <a:moveTo>
                  <a:pt x="0" y="719988"/>
                </a:moveTo>
                <a:lnTo>
                  <a:pt x="1679994" y="719988"/>
                </a:lnTo>
                <a:lnTo>
                  <a:pt x="1679994" y="0"/>
                </a:lnTo>
                <a:lnTo>
                  <a:pt x="0" y="0"/>
                </a:lnTo>
                <a:lnTo>
                  <a:pt x="0" y="719988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20"/>
          <p:cNvSpPr/>
          <p:nvPr/>
        </p:nvSpPr>
        <p:spPr>
          <a:xfrm>
            <a:off x="9842500" y="5689880"/>
            <a:ext cx="1680210" cy="495934"/>
          </a:xfrm>
          <a:custGeom>
            <a:avLst/>
            <a:gdLst/>
            <a:ahLst/>
            <a:cxnLst/>
            <a:rect l="l" t="t" r="r" b="b"/>
            <a:pathLst>
              <a:path w="1680209" h="495935">
                <a:moveTo>
                  <a:pt x="0" y="495655"/>
                </a:moveTo>
                <a:lnTo>
                  <a:pt x="1679994" y="495655"/>
                </a:lnTo>
                <a:lnTo>
                  <a:pt x="1679994" y="0"/>
                </a:lnTo>
                <a:lnTo>
                  <a:pt x="0" y="0"/>
                </a:lnTo>
                <a:lnTo>
                  <a:pt x="0" y="49565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39"/>
          <p:cNvSpPr txBox="1"/>
          <p:nvPr/>
        </p:nvSpPr>
        <p:spPr>
          <a:xfrm>
            <a:off x="10375900" y="5842280"/>
            <a:ext cx="5962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омісія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3" name="object 23"/>
          <p:cNvSpPr txBox="1"/>
          <p:nvPr/>
        </p:nvSpPr>
        <p:spPr>
          <a:xfrm>
            <a:off x="9912122" y="6299480"/>
            <a:ext cx="153057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400" dirty="0" smtClean="0">
                <a:latin typeface="Calibri Light"/>
                <a:cs typeface="Calibri Light"/>
              </a:rPr>
              <a:t>1 200 грн.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94" name="object 3"/>
          <p:cNvSpPr txBox="1"/>
          <p:nvPr/>
        </p:nvSpPr>
        <p:spPr>
          <a:xfrm>
            <a:off x="546100" y="3025140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5" name="object 3"/>
          <p:cNvSpPr txBox="1"/>
          <p:nvPr/>
        </p:nvSpPr>
        <p:spPr>
          <a:xfrm>
            <a:off x="6084988" y="3019425"/>
            <a:ext cx="52266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956300" y="3476625"/>
            <a:ext cx="54075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ш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видке прийняття рішення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ф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іксована комісія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без 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застави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порука не 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вимагається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ідсутня комісія за дострокове припинення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ожливий випуск в електронній та паперовій формі </a:t>
            </a: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98" name="object 3"/>
          <p:cNvSpPr txBox="1"/>
          <p:nvPr/>
        </p:nvSpPr>
        <p:spPr>
          <a:xfrm>
            <a:off x="527300" y="1331033"/>
            <a:ext cx="5759999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Експрес гарантія від АБ «УКРГАЗБАНК» </a:t>
            </a:r>
            <a:r>
              <a:rPr sz="1900" b="1" spc="-5" dirty="0" smtClean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uk-UA" sz="1900" dirty="0" smtClean="0">
                <a:solidFill>
                  <a:srgbClr val="231F20"/>
                </a:solidFill>
                <a:latin typeface="Calibri Light"/>
                <a:cs typeface="Calibri Light"/>
              </a:rPr>
              <a:t>- найкращий інструмент для участі у тендерних торгах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48" name="object 3"/>
          <p:cNvSpPr txBox="1"/>
          <p:nvPr/>
        </p:nvSpPr>
        <p:spPr>
          <a:xfrm>
            <a:off x="526415" y="5305425"/>
            <a:ext cx="56584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Основні умови</a:t>
            </a:r>
            <a:endParaRPr lang="uk-UA" sz="19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0241" y="3400425"/>
            <a:ext cx="45916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dirty="0">
                <a:latin typeface="Calibri Light"/>
                <a:cs typeface="Calibri Light"/>
              </a:rPr>
              <a:t>Юридичних осіб усіх форм власності та фізичних осіб </a:t>
            </a:r>
            <a:r>
              <a:rPr lang="uk-UA" b="1" dirty="0" smtClean="0">
                <a:latin typeface="Calibri Light"/>
                <a:cs typeface="Calibri Light"/>
              </a:rPr>
              <a:t>– підприємців:</a:t>
            </a:r>
          </a:p>
          <a:p>
            <a:pPr marL="12700">
              <a:lnSpc>
                <a:spcPct val="100000"/>
              </a:lnSpc>
            </a:pPr>
            <a:endParaRPr lang="uk-UA" sz="600" dirty="0"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Торгівля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Виробництво</a:t>
            </a:r>
          </a:p>
          <a:p>
            <a:pPr marL="298450" indent="-285750">
              <a:lnSpc>
                <a:spcPct val="100000"/>
              </a:lnSpc>
              <a:buFontTx/>
              <a:buChar char="-"/>
            </a:pPr>
            <a:r>
              <a:rPr lang="uk-UA" dirty="0" smtClean="0">
                <a:latin typeface="Calibri Light"/>
                <a:cs typeface="Calibri Light"/>
              </a:rPr>
              <a:t>Комунальні підприємства</a:t>
            </a:r>
          </a:p>
          <a:p>
            <a:pPr marL="298450" indent="-285750">
              <a:buFontTx/>
              <a:buChar char="-"/>
            </a:pPr>
            <a:r>
              <a:rPr lang="en-US" dirty="0" smtClean="0">
                <a:latin typeface="Calibri Light"/>
                <a:cs typeface="Calibri Light"/>
              </a:rPr>
              <a:t>HoReCa</a:t>
            </a:r>
            <a:endParaRPr lang="uk-UA" dirty="0" smtClean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75" dirty="0"/>
              <a:t>Т</a:t>
            </a:r>
            <a:r>
              <a:rPr dirty="0"/>
              <a:t>ор</a:t>
            </a:r>
            <a:r>
              <a:rPr spc="-30" dirty="0"/>
              <a:t>г</a:t>
            </a:r>
            <a:r>
              <a:rPr dirty="0"/>
              <a:t>овий еквайринг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576" y="6756445"/>
            <a:ext cx="1101039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0" spc="7" baseline="24305" dirty="0">
                <a:solidFill>
                  <a:srgbClr val="231F20"/>
                </a:solidFill>
                <a:latin typeface="Calibri Light"/>
                <a:cs typeface="Calibri Light"/>
              </a:rPr>
              <a:t>* </a:t>
            </a:r>
            <a:r>
              <a:rPr sz="1200" b="0" spc="120" baseline="2430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Як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щ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 пров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ення операцій по </a:t>
            </a:r>
            <a:r>
              <a:rPr sz="1000" b="0" spc="-9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ерміналу не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з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дійснювалося, 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та за відповідний місяць стяг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ється в обов’яз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ово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порядку та в повно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розмірі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5422" y="4510112"/>
            <a:ext cx="54895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45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АРИФ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И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 Н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 ПРОВ</a:t>
            </a:r>
            <a:r>
              <a:rPr sz="1400" b="1" spc="45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ДЕНН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Я</a:t>
            </a:r>
            <a:r>
              <a:rPr sz="1400" b="1" spc="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ОПЕ</a:t>
            </a:r>
            <a:r>
              <a:rPr sz="1400" b="1" spc="-25" dirty="0">
                <a:solidFill>
                  <a:srgbClr val="00B050"/>
                </a:solidFill>
                <a:latin typeface="Calibri"/>
                <a:cs typeface="Calibri"/>
              </a:rPr>
              <a:t>Р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АЦІ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Й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 П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400" b="1" spc="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2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ОР</a:t>
            </a:r>
            <a:r>
              <a:rPr sz="1400" b="1" spc="15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ОВОМ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У</a:t>
            </a:r>
            <a:r>
              <a:rPr sz="1400" b="1" spc="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ЕК</a:t>
            </a:r>
            <a:r>
              <a:rPr sz="1400" b="1" spc="35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АЙРИНГУ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3536" y="1952625"/>
            <a:ext cx="55184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ПЕРЕ</a:t>
            </a:r>
            <a:r>
              <a:rPr b="1" spc="35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АГ</a:t>
            </a:r>
            <a:r>
              <a:rPr b="1" dirty="0">
                <a:solidFill>
                  <a:srgbClr val="00B050"/>
                </a:solidFill>
                <a:latin typeface="Calibri"/>
                <a:cs typeface="Calibri"/>
              </a:rPr>
              <a:t>И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 ВИ</a:t>
            </a:r>
            <a:r>
              <a:rPr b="1" spc="15" dirty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ОРИС</a:t>
            </a:r>
            <a:r>
              <a:rPr b="1" spc="-45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АНН</a:t>
            </a:r>
            <a:r>
              <a:rPr b="1" dirty="0">
                <a:solidFill>
                  <a:srgbClr val="00B050"/>
                </a:solidFill>
                <a:latin typeface="Calibri"/>
                <a:cs typeface="Calibri"/>
              </a:rPr>
              <a:t>Я</a:t>
            </a:r>
            <a:r>
              <a:rPr b="1" spc="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spc="2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ОР</a:t>
            </a:r>
            <a:r>
              <a:rPr b="1" spc="15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ОВО</a:t>
            </a:r>
            <a:r>
              <a:rPr b="1" spc="15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b="1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b="1" spc="5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ЕК</a:t>
            </a:r>
            <a:r>
              <a:rPr b="1" spc="35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b="1" spc="50" dirty="0">
                <a:solidFill>
                  <a:srgbClr val="00B050"/>
                </a:solidFill>
                <a:latin typeface="Calibri"/>
                <a:cs typeface="Calibri"/>
              </a:rPr>
              <a:t>АЙРИНГУ</a:t>
            </a:r>
            <a:endParaRPr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000" y="4856753"/>
            <a:ext cx="10980420" cy="172720"/>
          </a:xfrm>
          <a:custGeom>
            <a:avLst/>
            <a:gdLst/>
            <a:ahLst/>
            <a:cxnLst/>
            <a:rect l="l" t="t" r="r" b="b"/>
            <a:pathLst>
              <a:path w="10980420" h="172720">
                <a:moveTo>
                  <a:pt x="0" y="0"/>
                </a:moveTo>
                <a:lnTo>
                  <a:pt x="5207114" y="0"/>
                </a:lnTo>
                <a:lnTo>
                  <a:pt x="5476659" y="172224"/>
                </a:lnTo>
                <a:lnTo>
                  <a:pt x="5749594" y="0"/>
                </a:lnTo>
                <a:lnTo>
                  <a:pt x="10980000" y="0"/>
                </a:lnTo>
              </a:path>
            </a:pathLst>
          </a:custGeom>
          <a:ln w="19049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686" y="5867275"/>
            <a:ext cx="5489797" cy="621993"/>
          </a:xfrm>
          <a:custGeom>
            <a:avLst/>
            <a:gdLst/>
            <a:ahLst/>
            <a:cxnLst/>
            <a:rect l="l" t="t" r="r" b="b"/>
            <a:pathLst>
              <a:path w="5490210" h="598804">
                <a:moveTo>
                  <a:pt x="5489994" y="0"/>
                </a:moveTo>
                <a:lnTo>
                  <a:pt x="0" y="0"/>
                </a:lnTo>
                <a:lnTo>
                  <a:pt x="0" y="598716"/>
                </a:lnTo>
                <a:lnTo>
                  <a:pt x="5489994" y="598716"/>
                </a:lnTo>
                <a:lnTo>
                  <a:pt x="5489994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33693" y="5890463"/>
            <a:ext cx="5490210" cy="598805"/>
          </a:xfrm>
          <a:custGeom>
            <a:avLst/>
            <a:gdLst/>
            <a:ahLst/>
            <a:cxnLst/>
            <a:rect l="l" t="t" r="r" b="b"/>
            <a:pathLst>
              <a:path w="5490209" h="598804">
                <a:moveTo>
                  <a:pt x="5489994" y="0"/>
                </a:moveTo>
                <a:lnTo>
                  <a:pt x="0" y="0"/>
                </a:lnTo>
                <a:lnTo>
                  <a:pt x="0" y="598716"/>
                </a:lnTo>
                <a:lnTo>
                  <a:pt x="5489994" y="598716"/>
                </a:lnTo>
                <a:lnTo>
                  <a:pt x="5489994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3692" y="5890464"/>
            <a:ext cx="10980420" cy="0"/>
          </a:xfrm>
          <a:custGeom>
            <a:avLst/>
            <a:gdLst/>
            <a:ahLst/>
            <a:cxnLst/>
            <a:rect l="l" t="t" r="r" b="b"/>
            <a:pathLst>
              <a:path w="10980420">
                <a:moveTo>
                  <a:pt x="0" y="0"/>
                </a:moveTo>
                <a:lnTo>
                  <a:pt x="10979994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3692" y="5505113"/>
            <a:ext cx="10980420" cy="0"/>
          </a:xfrm>
          <a:custGeom>
            <a:avLst/>
            <a:gdLst/>
            <a:ahLst/>
            <a:cxnLst/>
            <a:rect l="l" t="t" r="r" b="b"/>
            <a:pathLst>
              <a:path w="10980420">
                <a:moveTo>
                  <a:pt x="0" y="0"/>
                </a:moveTo>
                <a:lnTo>
                  <a:pt x="10979994" y="0"/>
                </a:lnTo>
              </a:path>
            </a:pathLst>
          </a:custGeom>
          <a:ln w="19050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92" y="6489174"/>
            <a:ext cx="10980420" cy="0"/>
          </a:xfrm>
          <a:custGeom>
            <a:avLst/>
            <a:gdLst/>
            <a:ahLst/>
            <a:cxnLst/>
            <a:rect l="l" t="t" r="r" b="b"/>
            <a:pathLst>
              <a:path w="10980420">
                <a:moveTo>
                  <a:pt x="0" y="0"/>
                </a:moveTo>
                <a:lnTo>
                  <a:pt x="10979994" y="0"/>
                </a:lnTo>
              </a:path>
            </a:pathLst>
          </a:custGeom>
          <a:ln w="381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60464" y="5201314"/>
            <a:ext cx="7734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ПОСЛУ</a:t>
            </a:r>
            <a:r>
              <a:rPr sz="1400" b="1" spc="-55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50395" y="5201314"/>
            <a:ext cx="7366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5" dirty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ОМІСІЯ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908" y="5586607"/>
            <a:ext cx="23742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9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ариф за пров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е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ення операції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46839" y="5585399"/>
            <a:ext cx="27631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231F20"/>
                </a:solidFill>
                <a:latin typeface="Calibri Light"/>
                <a:cs typeface="Calibri Light"/>
              </a:rPr>
              <a:t>•</a:t>
            </a:r>
            <a:r>
              <a:rPr lang="uk-UA" sz="1400" dirty="0">
                <a:solidFill>
                  <a:srgbClr val="231F20"/>
                </a:solidFill>
                <a:latin typeface="Calibri Light"/>
                <a:cs typeface="Calibri Light"/>
              </a:rPr>
              <a:t>від </a:t>
            </a:r>
            <a:r>
              <a:rPr sz="1400" b="1" dirty="0" smtClean="0">
                <a:solidFill>
                  <a:srgbClr val="231F20"/>
                </a:solidFill>
                <a:latin typeface="Calibri"/>
                <a:cs typeface="Calibri"/>
              </a:rPr>
              <a:t>2,10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%</a:t>
            </a: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від с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ми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ожної операції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6730" y="5971899"/>
            <a:ext cx="412051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бонен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сь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 пл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та за розр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хун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ове обслу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уванн</a:t>
            </a:r>
            <a:r>
              <a:rPr sz="1400" b="1" spc="35" dirty="0">
                <a:solidFill>
                  <a:srgbClr val="231F20"/>
                </a:solidFill>
                <a:latin typeface="Calibri"/>
                <a:cs typeface="Calibri"/>
              </a:rPr>
              <a:t>я</a:t>
            </a:r>
            <a:r>
              <a:rPr sz="1200" b="1" spc="7" baseline="31250" dirty="0">
                <a:solidFill>
                  <a:srgbClr val="231F20"/>
                </a:solidFill>
                <a:latin typeface="Calibri"/>
                <a:cs typeface="Calibri"/>
              </a:rPr>
              <a:t>*</a:t>
            </a:r>
            <a:endParaRPr sz="1200" baseline="3125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46839" y="5987030"/>
            <a:ext cx="49758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spc="15" dirty="0">
                <a:solidFill>
                  <a:srgbClr val="231F20"/>
                </a:solidFill>
                <a:latin typeface="Futura PT Demi"/>
                <a:cs typeface="Futura PT Demi"/>
              </a:rPr>
              <a:t>•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З місячним обор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ом 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 50 тис. грн — 300,00 грн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0" spc="15" dirty="0">
                <a:solidFill>
                  <a:srgbClr val="231F20"/>
                </a:solidFill>
                <a:latin typeface="Futura PT Demi"/>
                <a:cs typeface="Futura PT Demi"/>
              </a:rPr>
              <a:t>•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З місячним обор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ом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понад 50 тис. грн — 100,00 грн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956293" y="314237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20" y="0"/>
                </a:lnTo>
              </a:path>
            </a:pathLst>
          </a:custGeom>
          <a:ln w="2741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71142" y="2424402"/>
            <a:ext cx="6170151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Збільшення виручки торгової точки до 20%</a:t>
            </a: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Зниження витрат на інкасацію готівки</a:t>
            </a: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Відсутність ризику прийому підроблених купюр</a:t>
            </a: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>
                <a:solidFill>
                  <a:srgbClr val="231F20"/>
                </a:solidFill>
                <a:latin typeface="Calibri Light"/>
                <a:cs typeface="Calibri Light"/>
              </a:rPr>
              <a:t>Підвищення якості сервісу та лояльності покупців</a:t>
            </a:r>
            <a:endParaRPr spc="-2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816293" y="3142374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20" y="0"/>
                </a:lnTo>
              </a:path>
            </a:pathLst>
          </a:custGeom>
          <a:ln w="2741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70401" y="245484"/>
            <a:ext cx="86995" cy="172085"/>
          </a:xfrm>
          <a:custGeom>
            <a:avLst/>
            <a:gdLst/>
            <a:ahLst/>
            <a:cxnLst/>
            <a:rect l="l" t="t" r="r" b="b"/>
            <a:pathLst>
              <a:path w="86995" h="172084">
                <a:moveTo>
                  <a:pt x="73075" y="130225"/>
                </a:moveTo>
                <a:lnTo>
                  <a:pt x="16713" y="130225"/>
                </a:lnTo>
                <a:lnTo>
                  <a:pt x="19481" y="132156"/>
                </a:lnTo>
                <a:lnTo>
                  <a:pt x="22212" y="133692"/>
                </a:lnTo>
                <a:lnTo>
                  <a:pt x="27609" y="136042"/>
                </a:lnTo>
                <a:lnTo>
                  <a:pt x="30403" y="136880"/>
                </a:lnTo>
                <a:lnTo>
                  <a:pt x="33324" y="137375"/>
                </a:lnTo>
                <a:lnTo>
                  <a:pt x="32042" y="161429"/>
                </a:lnTo>
                <a:lnTo>
                  <a:pt x="32042" y="166331"/>
                </a:lnTo>
                <a:lnTo>
                  <a:pt x="32575" y="168503"/>
                </a:lnTo>
                <a:lnTo>
                  <a:pt x="34709" y="171195"/>
                </a:lnTo>
                <a:lnTo>
                  <a:pt x="36410" y="171869"/>
                </a:lnTo>
                <a:lnTo>
                  <a:pt x="41592" y="171869"/>
                </a:lnTo>
                <a:lnTo>
                  <a:pt x="43649" y="171145"/>
                </a:lnTo>
                <a:lnTo>
                  <a:pt x="46202" y="168224"/>
                </a:lnTo>
                <a:lnTo>
                  <a:pt x="46913" y="165912"/>
                </a:lnTo>
                <a:lnTo>
                  <a:pt x="47120" y="161429"/>
                </a:lnTo>
                <a:lnTo>
                  <a:pt x="48336" y="138010"/>
                </a:lnTo>
                <a:lnTo>
                  <a:pt x="53603" y="137506"/>
                </a:lnTo>
                <a:lnTo>
                  <a:pt x="66453" y="134202"/>
                </a:lnTo>
                <a:lnTo>
                  <a:pt x="73075" y="130225"/>
                </a:lnTo>
                <a:close/>
              </a:path>
              <a:path w="86995" h="172084">
                <a:moveTo>
                  <a:pt x="12839" y="100952"/>
                </a:moveTo>
                <a:lnTo>
                  <a:pt x="6096" y="100952"/>
                </a:lnTo>
                <a:lnTo>
                  <a:pt x="3987" y="101765"/>
                </a:lnTo>
                <a:lnTo>
                  <a:pt x="787" y="105041"/>
                </a:lnTo>
                <a:lnTo>
                  <a:pt x="0" y="107137"/>
                </a:lnTo>
                <a:lnTo>
                  <a:pt x="112" y="128104"/>
                </a:lnTo>
                <a:lnTo>
                  <a:pt x="812" y="130327"/>
                </a:lnTo>
                <a:lnTo>
                  <a:pt x="4076" y="134086"/>
                </a:lnTo>
                <a:lnTo>
                  <a:pt x="6311" y="135026"/>
                </a:lnTo>
                <a:lnTo>
                  <a:pt x="10782" y="135026"/>
                </a:lnTo>
                <a:lnTo>
                  <a:pt x="12204" y="134632"/>
                </a:lnTo>
                <a:lnTo>
                  <a:pt x="14617" y="133083"/>
                </a:lnTo>
                <a:lnTo>
                  <a:pt x="15722" y="131864"/>
                </a:lnTo>
                <a:lnTo>
                  <a:pt x="16713" y="130225"/>
                </a:lnTo>
                <a:lnTo>
                  <a:pt x="73075" y="130225"/>
                </a:lnTo>
                <a:lnTo>
                  <a:pt x="76606" y="128104"/>
                </a:lnTo>
                <a:lnTo>
                  <a:pt x="82349" y="123215"/>
                </a:lnTo>
                <a:lnTo>
                  <a:pt x="40601" y="123215"/>
                </a:lnTo>
                <a:lnTo>
                  <a:pt x="34937" y="122123"/>
                </a:lnTo>
                <a:lnTo>
                  <a:pt x="17665" y="109258"/>
                </a:lnTo>
                <a:lnTo>
                  <a:pt x="15824" y="103720"/>
                </a:lnTo>
                <a:lnTo>
                  <a:pt x="12839" y="100952"/>
                </a:lnTo>
                <a:close/>
              </a:path>
              <a:path w="86995" h="172084">
                <a:moveTo>
                  <a:pt x="49466" y="0"/>
                </a:moveTo>
                <a:lnTo>
                  <a:pt x="44716" y="0"/>
                </a:lnTo>
                <a:lnTo>
                  <a:pt x="42875" y="736"/>
                </a:lnTo>
                <a:lnTo>
                  <a:pt x="40170" y="3644"/>
                </a:lnTo>
                <a:lnTo>
                  <a:pt x="39382" y="5829"/>
                </a:lnTo>
                <a:lnTo>
                  <a:pt x="39179" y="8737"/>
                </a:lnTo>
                <a:lnTo>
                  <a:pt x="35488" y="17148"/>
                </a:lnTo>
                <a:lnTo>
                  <a:pt x="22388" y="20385"/>
                </a:lnTo>
                <a:lnTo>
                  <a:pt x="12293" y="26517"/>
                </a:lnTo>
                <a:lnTo>
                  <a:pt x="5930" y="32130"/>
                </a:lnTo>
                <a:lnTo>
                  <a:pt x="2755" y="39509"/>
                </a:lnTo>
                <a:lnTo>
                  <a:pt x="2755" y="55702"/>
                </a:lnTo>
                <a:lnTo>
                  <a:pt x="4889" y="62039"/>
                </a:lnTo>
                <a:lnTo>
                  <a:pt x="13411" y="73317"/>
                </a:lnTo>
                <a:lnTo>
                  <a:pt x="19126" y="77393"/>
                </a:lnTo>
                <a:lnTo>
                  <a:pt x="44919" y="86144"/>
                </a:lnTo>
                <a:lnTo>
                  <a:pt x="54940" y="89623"/>
                </a:lnTo>
                <a:lnTo>
                  <a:pt x="61391" y="92773"/>
                </a:lnTo>
                <a:lnTo>
                  <a:pt x="67221" y="98386"/>
                </a:lnTo>
                <a:lnTo>
                  <a:pt x="68581" y="101765"/>
                </a:lnTo>
                <a:lnTo>
                  <a:pt x="68668" y="111353"/>
                </a:lnTo>
                <a:lnTo>
                  <a:pt x="66636" y="115392"/>
                </a:lnTo>
                <a:lnTo>
                  <a:pt x="58470" y="121653"/>
                </a:lnTo>
                <a:lnTo>
                  <a:pt x="53086" y="123215"/>
                </a:lnTo>
                <a:lnTo>
                  <a:pt x="82349" y="123215"/>
                </a:lnTo>
                <a:lnTo>
                  <a:pt x="83527" y="122212"/>
                </a:lnTo>
                <a:lnTo>
                  <a:pt x="86982" y="114617"/>
                </a:lnTo>
                <a:lnTo>
                  <a:pt x="86982" y="97154"/>
                </a:lnTo>
                <a:lnTo>
                  <a:pt x="56845" y="71780"/>
                </a:lnTo>
                <a:lnTo>
                  <a:pt x="31153" y="63258"/>
                </a:lnTo>
                <a:lnTo>
                  <a:pt x="27178" y="60934"/>
                </a:lnTo>
                <a:lnTo>
                  <a:pt x="21780" y="55041"/>
                </a:lnTo>
                <a:lnTo>
                  <a:pt x="20434" y="51549"/>
                </a:lnTo>
                <a:lnTo>
                  <a:pt x="20434" y="42468"/>
                </a:lnTo>
                <a:lnTo>
                  <a:pt x="22606" y="38417"/>
                </a:lnTo>
                <a:lnTo>
                  <a:pt x="31254" y="32308"/>
                </a:lnTo>
                <a:lnTo>
                  <a:pt x="37020" y="30784"/>
                </a:lnTo>
                <a:lnTo>
                  <a:pt x="82410" y="30784"/>
                </a:lnTo>
                <a:lnTo>
                  <a:pt x="82410" y="24714"/>
                </a:lnTo>
                <a:lnTo>
                  <a:pt x="81982" y="22910"/>
                </a:lnTo>
                <a:lnTo>
                  <a:pt x="68884" y="22910"/>
                </a:lnTo>
                <a:lnTo>
                  <a:pt x="66535" y="21767"/>
                </a:lnTo>
                <a:lnTo>
                  <a:pt x="64109" y="20751"/>
                </a:lnTo>
                <a:lnTo>
                  <a:pt x="59080" y="18986"/>
                </a:lnTo>
                <a:lnTo>
                  <a:pt x="56502" y="18186"/>
                </a:lnTo>
                <a:lnTo>
                  <a:pt x="53873" y="17462"/>
                </a:lnTo>
                <a:lnTo>
                  <a:pt x="54508" y="8953"/>
                </a:lnTo>
                <a:lnTo>
                  <a:pt x="54508" y="5194"/>
                </a:lnTo>
                <a:lnTo>
                  <a:pt x="53873" y="3301"/>
                </a:lnTo>
                <a:lnTo>
                  <a:pt x="51308" y="673"/>
                </a:lnTo>
                <a:lnTo>
                  <a:pt x="49466" y="0"/>
                </a:lnTo>
                <a:close/>
              </a:path>
              <a:path w="86995" h="172084">
                <a:moveTo>
                  <a:pt x="82410" y="30784"/>
                </a:moveTo>
                <a:lnTo>
                  <a:pt x="49364" y="30784"/>
                </a:lnTo>
                <a:lnTo>
                  <a:pt x="53873" y="31597"/>
                </a:lnTo>
                <a:lnTo>
                  <a:pt x="61544" y="34861"/>
                </a:lnTo>
                <a:lnTo>
                  <a:pt x="64173" y="37096"/>
                </a:lnTo>
                <a:lnTo>
                  <a:pt x="65582" y="39941"/>
                </a:lnTo>
                <a:lnTo>
                  <a:pt x="66649" y="42494"/>
                </a:lnTo>
                <a:lnTo>
                  <a:pt x="68643" y="46888"/>
                </a:lnTo>
                <a:lnTo>
                  <a:pt x="71399" y="49098"/>
                </a:lnTo>
                <a:lnTo>
                  <a:pt x="77368" y="49098"/>
                </a:lnTo>
                <a:lnTo>
                  <a:pt x="79209" y="48399"/>
                </a:lnTo>
                <a:lnTo>
                  <a:pt x="81762" y="45643"/>
                </a:lnTo>
                <a:lnTo>
                  <a:pt x="82410" y="43624"/>
                </a:lnTo>
                <a:lnTo>
                  <a:pt x="82410" y="30784"/>
                </a:lnTo>
                <a:close/>
              </a:path>
              <a:path w="86995" h="172084">
                <a:moveTo>
                  <a:pt x="78003" y="19176"/>
                </a:moveTo>
                <a:lnTo>
                  <a:pt x="74320" y="19176"/>
                </a:lnTo>
                <a:lnTo>
                  <a:pt x="73152" y="19481"/>
                </a:lnTo>
                <a:lnTo>
                  <a:pt x="71018" y="20675"/>
                </a:lnTo>
                <a:lnTo>
                  <a:pt x="69951" y="21628"/>
                </a:lnTo>
                <a:lnTo>
                  <a:pt x="68884" y="22910"/>
                </a:lnTo>
                <a:lnTo>
                  <a:pt x="81982" y="22910"/>
                </a:lnTo>
                <a:lnTo>
                  <a:pt x="81876" y="22466"/>
                </a:lnTo>
                <a:lnTo>
                  <a:pt x="79743" y="19837"/>
                </a:lnTo>
                <a:lnTo>
                  <a:pt x="78003" y="19176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93008" y="210989"/>
            <a:ext cx="241935" cy="241935"/>
          </a:xfrm>
          <a:custGeom>
            <a:avLst/>
            <a:gdLst/>
            <a:ahLst/>
            <a:cxnLst/>
            <a:rect l="l" t="t" r="r" b="b"/>
            <a:pathLst>
              <a:path w="241934" h="241934">
                <a:moveTo>
                  <a:pt x="108071" y="0"/>
                </a:moveTo>
                <a:lnTo>
                  <a:pt x="68371" y="11488"/>
                </a:lnTo>
                <a:lnTo>
                  <a:pt x="35793" y="35244"/>
                </a:lnTo>
                <a:lnTo>
                  <a:pt x="12361" y="69462"/>
                </a:lnTo>
                <a:lnTo>
                  <a:pt x="785" y="111951"/>
                </a:lnTo>
                <a:lnTo>
                  <a:pt x="0" y="127590"/>
                </a:lnTo>
                <a:lnTo>
                  <a:pt x="1711" y="141987"/>
                </a:lnTo>
                <a:lnTo>
                  <a:pt x="16277" y="181390"/>
                </a:lnTo>
                <a:lnTo>
                  <a:pt x="42893" y="213003"/>
                </a:lnTo>
                <a:lnTo>
                  <a:pt x="78632" y="233934"/>
                </a:lnTo>
                <a:lnTo>
                  <a:pt x="120885" y="241539"/>
                </a:lnTo>
                <a:lnTo>
                  <a:pt x="130830" y="241134"/>
                </a:lnTo>
                <a:lnTo>
                  <a:pt x="144921" y="239136"/>
                </a:lnTo>
                <a:lnTo>
                  <a:pt x="158447" y="235550"/>
                </a:lnTo>
                <a:lnTo>
                  <a:pt x="162534" y="233934"/>
                </a:lnTo>
                <a:lnTo>
                  <a:pt x="118022" y="233933"/>
                </a:lnTo>
                <a:lnTo>
                  <a:pt x="104119" y="232727"/>
                </a:lnTo>
                <a:lnTo>
                  <a:pt x="65943" y="219457"/>
                </a:lnTo>
                <a:lnTo>
                  <a:pt x="35291" y="193343"/>
                </a:lnTo>
                <a:lnTo>
                  <a:pt x="14958" y="156483"/>
                </a:lnTo>
                <a:lnTo>
                  <a:pt x="7737" y="110974"/>
                </a:lnTo>
                <a:lnTo>
                  <a:pt x="9842" y="96699"/>
                </a:lnTo>
                <a:lnTo>
                  <a:pt x="26012" y="58122"/>
                </a:lnTo>
                <a:lnTo>
                  <a:pt x="54517" y="28361"/>
                </a:lnTo>
                <a:lnTo>
                  <a:pt x="92209" y="10561"/>
                </a:lnTo>
                <a:lnTo>
                  <a:pt x="120885" y="6894"/>
                </a:lnTo>
                <a:lnTo>
                  <a:pt x="155818" y="6894"/>
                </a:lnTo>
                <a:lnTo>
                  <a:pt x="154701" y="6488"/>
                </a:lnTo>
                <a:lnTo>
                  <a:pt x="140004" y="2847"/>
                </a:lnTo>
                <a:lnTo>
                  <a:pt x="124441" y="655"/>
                </a:lnTo>
                <a:lnTo>
                  <a:pt x="108071" y="0"/>
                </a:lnTo>
                <a:close/>
              </a:path>
              <a:path w="241934" h="241934">
                <a:moveTo>
                  <a:pt x="155818" y="6894"/>
                </a:moveTo>
                <a:lnTo>
                  <a:pt x="120885" y="6894"/>
                </a:lnTo>
                <a:lnTo>
                  <a:pt x="125640" y="6992"/>
                </a:lnTo>
                <a:lnTo>
                  <a:pt x="139349" y="8406"/>
                </a:lnTo>
                <a:lnTo>
                  <a:pt x="176902" y="22112"/>
                </a:lnTo>
                <a:lnTo>
                  <a:pt x="206981" y="48550"/>
                </a:lnTo>
                <a:lnTo>
                  <a:pt x="226864" y="85836"/>
                </a:lnTo>
                <a:lnTo>
                  <a:pt x="233828" y="132089"/>
                </a:lnTo>
                <a:lnTo>
                  <a:pt x="231489" y="146100"/>
                </a:lnTo>
                <a:lnTo>
                  <a:pt x="214831" y="183902"/>
                </a:lnTo>
                <a:lnTo>
                  <a:pt x="185898" y="213003"/>
                </a:lnTo>
                <a:lnTo>
                  <a:pt x="147501" y="230371"/>
                </a:lnTo>
                <a:lnTo>
                  <a:pt x="118033" y="233934"/>
                </a:lnTo>
                <a:lnTo>
                  <a:pt x="162536" y="233933"/>
                </a:lnTo>
                <a:lnTo>
                  <a:pt x="204946" y="207110"/>
                </a:lnTo>
                <a:lnTo>
                  <a:pt x="229087" y="173493"/>
                </a:lnTo>
                <a:lnTo>
                  <a:pt x="241085" y="132039"/>
                </a:lnTo>
                <a:lnTo>
                  <a:pt x="241929" y="116898"/>
                </a:lnTo>
                <a:lnTo>
                  <a:pt x="240741" y="103147"/>
                </a:lnTo>
                <a:lnTo>
                  <a:pt x="228245" y="65116"/>
                </a:lnTo>
                <a:lnTo>
                  <a:pt x="203613" y="33769"/>
                </a:lnTo>
                <a:lnTo>
                  <a:pt x="168470" y="11488"/>
                </a:lnTo>
                <a:lnTo>
                  <a:pt x="155818" y="6894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380035" y="479041"/>
            <a:ext cx="41275" cy="89535"/>
          </a:xfrm>
          <a:custGeom>
            <a:avLst/>
            <a:gdLst/>
            <a:ahLst/>
            <a:cxnLst/>
            <a:rect l="l" t="t" r="r" b="b"/>
            <a:pathLst>
              <a:path w="41275" h="89534">
                <a:moveTo>
                  <a:pt x="38003" y="72123"/>
                </a:moveTo>
                <a:lnTo>
                  <a:pt x="29844" y="72123"/>
                </a:lnTo>
                <a:lnTo>
                  <a:pt x="32756" y="84632"/>
                </a:lnTo>
                <a:lnTo>
                  <a:pt x="33439" y="87020"/>
                </a:lnTo>
                <a:lnTo>
                  <a:pt x="34023" y="88036"/>
                </a:lnTo>
                <a:lnTo>
                  <a:pt x="35496" y="89103"/>
                </a:lnTo>
                <a:lnTo>
                  <a:pt x="36461" y="89204"/>
                </a:lnTo>
                <a:lnTo>
                  <a:pt x="39090" y="88442"/>
                </a:lnTo>
                <a:lnTo>
                  <a:pt x="40030" y="87769"/>
                </a:lnTo>
                <a:lnTo>
                  <a:pt x="40906" y="85915"/>
                </a:lnTo>
                <a:lnTo>
                  <a:pt x="40908" y="84531"/>
                </a:lnTo>
                <a:lnTo>
                  <a:pt x="38003" y="72123"/>
                </a:lnTo>
                <a:close/>
              </a:path>
              <a:path w="41275" h="89534">
                <a:moveTo>
                  <a:pt x="14122" y="56629"/>
                </a:moveTo>
                <a:lnTo>
                  <a:pt x="10693" y="57619"/>
                </a:lnTo>
                <a:lnTo>
                  <a:pt x="9728" y="58343"/>
                </a:lnTo>
                <a:lnTo>
                  <a:pt x="8592" y="60464"/>
                </a:lnTo>
                <a:lnTo>
                  <a:pt x="8609" y="62039"/>
                </a:lnTo>
                <a:lnTo>
                  <a:pt x="11518" y="72123"/>
                </a:lnTo>
                <a:lnTo>
                  <a:pt x="12306" y="73304"/>
                </a:lnTo>
                <a:lnTo>
                  <a:pt x="14516" y="74739"/>
                </a:lnTo>
                <a:lnTo>
                  <a:pt x="15786" y="74891"/>
                </a:lnTo>
                <a:lnTo>
                  <a:pt x="17233" y="74472"/>
                </a:lnTo>
                <a:lnTo>
                  <a:pt x="19215" y="73253"/>
                </a:lnTo>
                <a:lnTo>
                  <a:pt x="20358" y="70942"/>
                </a:lnTo>
                <a:lnTo>
                  <a:pt x="37727" y="70942"/>
                </a:lnTo>
                <a:lnTo>
                  <a:pt x="37566" y="70256"/>
                </a:lnTo>
                <a:lnTo>
                  <a:pt x="43522" y="68148"/>
                </a:lnTo>
                <a:lnTo>
                  <a:pt x="47815" y="65100"/>
                </a:lnTo>
                <a:lnTo>
                  <a:pt x="48445" y="64147"/>
                </a:lnTo>
                <a:lnTo>
                  <a:pt x="28435" y="64147"/>
                </a:lnTo>
                <a:lnTo>
                  <a:pt x="22212" y="63563"/>
                </a:lnTo>
                <a:lnTo>
                  <a:pt x="20091" y="62865"/>
                </a:lnTo>
                <a:lnTo>
                  <a:pt x="18948" y="61747"/>
                </a:lnTo>
                <a:lnTo>
                  <a:pt x="17779" y="60134"/>
                </a:lnTo>
                <a:lnTo>
                  <a:pt x="16040" y="57607"/>
                </a:lnTo>
                <a:lnTo>
                  <a:pt x="14122" y="56629"/>
                </a:lnTo>
                <a:close/>
              </a:path>
              <a:path w="41275" h="89534">
                <a:moveTo>
                  <a:pt x="37727" y="70942"/>
                </a:moveTo>
                <a:lnTo>
                  <a:pt x="20358" y="70942"/>
                </a:lnTo>
                <a:lnTo>
                  <a:pt x="22047" y="71513"/>
                </a:lnTo>
                <a:lnTo>
                  <a:pt x="23660" y="71894"/>
                </a:lnTo>
                <a:lnTo>
                  <a:pt x="26746" y="72288"/>
                </a:lnTo>
                <a:lnTo>
                  <a:pt x="28295" y="72301"/>
                </a:lnTo>
                <a:lnTo>
                  <a:pt x="29844" y="72123"/>
                </a:lnTo>
                <a:lnTo>
                  <a:pt x="38003" y="72123"/>
                </a:lnTo>
                <a:lnTo>
                  <a:pt x="37727" y="70942"/>
                </a:lnTo>
                <a:close/>
              </a:path>
              <a:path w="41275" h="89534">
                <a:moveTo>
                  <a:pt x="17945" y="0"/>
                </a:moveTo>
                <a:lnTo>
                  <a:pt x="15519" y="698"/>
                </a:lnTo>
                <a:lnTo>
                  <a:pt x="14693" y="1346"/>
                </a:lnTo>
                <a:lnTo>
                  <a:pt x="13754" y="3213"/>
                </a:lnTo>
                <a:lnTo>
                  <a:pt x="13677" y="4432"/>
                </a:lnTo>
                <a:lnTo>
                  <a:pt x="14960" y="10121"/>
                </a:lnTo>
                <a:lnTo>
                  <a:pt x="9347" y="12204"/>
                </a:lnTo>
                <a:lnTo>
                  <a:pt x="5346" y="15138"/>
                </a:lnTo>
                <a:lnTo>
                  <a:pt x="533" y="22694"/>
                </a:lnTo>
                <a:lnTo>
                  <a:pt x="0" y="26911"/>
                </a:lnTo>
                <a:lnTo>
                  <a:pt x="2374" y="35115"/>
                </a:lnTo>
                <a:lnTo>
                  <a:pt x="4381" y="38023"/>
                </a:lnTo>
                <a:lnTo>
                  <a:pt x="10350" y="42519"/>
                </a:lnTo>
                <a:lnTo>
                  <a:pt x="13855" y="43738"/>
                </a:lnTo>
                <a:lnTo>
                  <a:pt x="33832" y="44716"/>
                </a:lnTo>
                <a:lnTo>
                  <a:pt x="37579" y="45364"/>
                </a:lnTo>
                <a:lnTo>
                  <a:pt x="41351" y="47371"/>
                </a:lnTo>
                <a:lnTo>
                  <a:pt x="42621" y="48983"/>
                </a:lnTo>
                <a:lnTo>
                  <a:pt x="43992" y="53746"/>
                </a:lnTo>
                <a:lnTo>
                  <a:pt x="43548" y="56095"/>
                </a:lnTo>
                <a:lnTo>
                  <a:pt x="40289" y="60477"/>
                </a:lnTo>
                <a:lnTo>
                  <a:pt x="37807" y="62039"/>
                </a:lnTo>
                <a:lnTo>
                  <a:pt x="31470" y="63881"/>
                </a:lnTo>
                <a:lnTo>
                  <a:pt x="28435" y="64147"/>
                </a:lnTo>
                <a:lnTo>
                  <a:pt x="48445" y="64147"/>
                </a:lnTo>
                <a:lnTo>
                  <a:pt x="53124" y="57073"/>
                </a:lnTo>
                <a:lnTo>
                  <a:pt x="53771" y="52717"/>
                </a:lnTo>
                <a:lnTo>
                  <a:pt x="51248" y="43954"/>
                </a:lnTo>
                <a:lnTo>
                  <a:pt x="32194" y="35369"/>
                </a:lnTo>
                <a:lnTo>
                  <a:pt x="20815" y="34899"/>
                </a:lnTo>
                <a:lnTo>
                  <a:pt x="9410" y="25819"/>
                </a:lnTo>
                <a:lnTo>
                  <a:pt x="9918" y="23444"/>
                </a:lnTo>
                <a:lnTo>
                  <a:pt x="13444" y="19062"/>
                </a:lnTo>
                <a:lnTo>
                  <a:pt x="16116" y="17449"/>
                </a:lnTo>
                <a:lnTo>
                  <a:pt x="22390" y="15646"/>
                </a:lnTo>
                <a:lnTo>
                  <a:pt x="24803" y="15405"/>
                </a:lnTo>
                <a:lnTo>
                  <a:pt x="40499" y="15405"/>
                </a:lnTo>
                <a:lnTo>
                  <a:pt x="38583" y="8788"/>
                </a:lnTo>
                <a:lnTo>
                  <a:pt x="31153" y="8788"/>
                </a:lnTo>
                <a:lnTo>
                  <a:pt x="29794" y="8547"/>
                </a:lnTo>
                <a:lnTo>
                  <a:pt x="28409" y="8394"/>
                </a:lnTo>
                <a:lnTo>
                  <a:pt x="22732" y="8229"/>
                </a:lnTo>
                <a:lnTo>
                  <a:pt x="21805" y="3810"/>
                </a:lnTo>
                <a:lnTo>
                  <a:pt x="21259" y="1892"/>
                </a:lnTo>
                <a:lnTo>
                  <a:pt x="20662" y="1028"/>
                </a:lnTo>
                <a:lnTo>
                  <a:pt x="18973" y="63"/>
                </a:lnTo>
                <a:lnTo>
                  <a:pt x="17945" y="0"/>
                </a:lnTo>
                <a:close/>
              </a:path>
              <a:path w="41275" h="89534">
                <a:moveTo>
                  <a:pt x="40499" y="15405"/>
                </a:moveTo>
                <a:lnTo>
                  <a:pt x="24803" y="15405"/>
                </a:lnTo>
                <a:lnTo>
                  <a:pt x="29171" y="15938"/>
                </a:lnTo>
                <a:lnTo>
                  <a:pt x="30835" y="16687"/>
                </a:lnTo>
                <a:lnTo>
                  <a:pt x="31965" y="17919"/>
                </a:lnTo>
                <a:lnTo>
                  <a:pt x="32891" y="19075"/>
                </a:lnTo>
                <a:lnTo>
                  <a:pt x="34543" y="21005"/>
                </a:lnTo>
                <a:lnTo>
                  <a:pt x="41059" y="17335"/>
                </a:lnTo>
                <a:lnTo>
                  <a:pt x="40499" y="15405"/>
                </a:lnTo>
                <a:close/>
              </a:path>
              <a:path w="41275" h="89534">
                <a:moveTo>
                  <a:pt x="35242" y="5562"/>
                </a:moveTo>
                <a:lnTo>
                  <a:pt x="33967" y="5943"/>
                </a:lnTo>
                <a:lnTo>
                  <a:pt x="32359" y="6883"/>
                </a:lnTo>
                <a:lnTo>
                  <a:pt x="31153" y="8788"/>
                </a:lnTo>
                <a:lnTo>
                  <a:pt x="38583" y="8788"/>
                </a:lnTo>
                <a:lnTo>
                  <a:pt x="38277" y="7734"/>
                </a:lnTo>
                <a:lnTo>
                  <a:pt x="37680" y="6667"/>
                </a:lnTo>
                <a:lnTo>
                  <a:pt x="36220" y="5638"/>
                </a:lnTo>
                <a:lnTo>
                  <a:pt x="35242" y="5562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345922" y="461616"/>
            <a:ext cx="123825" cy="126364"/>
          </a:xfrm>
          <a:custGeom>
            <a:avLst/>
            <a:gdLst/>
            <a:ahLst/>
            <a:cxnLst/>
            <a:rect l="l" t="t" r="r" b="b"/>
            <a:pathLst>
              <a:path w="123825" h="126365">
                <a:moveTo>
                  <a:pt x="62071" y="0"/>
                </a:moveTo>
                <a:lnTo>
                  <a:pt x="23893" y="10378"/>
                </a:lnTo>
                <a:lnTo>
                  <a:pt x="994" y="49590"/>
                </a:lnTo>
                <a:lnTo>
                  <a:pt x="0" y="62586"/>
                </a:lnTo>
                <a:lnTo>
                  <a:pt x="1227" y="76625"/>
                </a:lnTo>
                <a:lnTo>
                  <a:pt x="20435" y="110940"/>
                </a:lnTo>
                <a:lnTo>
                  <a:pt x="66564" y="125763"/>
                </a:lnTo>
                <a:lnTo>
                  <a:pt x="79328" y="123444"/>
                </a:lnTo>
                <a:lnTo>
                  <a:pt x="84224" y="121669"/>
                </a:lnTo>
                <a:lnTo>
                  <a:pt x="67442" y="121669"/>
                </a:lnTo>
                <a:lnTo>
                  <a:pt x="55446" y="121560"/>
                </a:lnTo>
                <a:lnTo>
                  <a:pt x="14542" y="97350"/>
                </a:lnTo>
                <a:lnTo>
                  <a:pt x="1724" y="58946"/>
                </a:lnTo>
                <a:lnTo>
                  <a:pt x="3410" y="47314"/>
                </a:lnTo>
                <a:lnTo>
                  <a:pt x="32987" y="9182"/>
                </a:lnTo>
                <a:lnTo>
                  <a:pt x="65155" y="2055"/>
                </a:lnTo>
                <a:lnTo>
                  <a:pt x="77938" y="2055"/>
                </a:lnTo>
                <a:lnTo>
                  <a:pt x="74968" y="1224"/>
                </a:lnTo>
                <a:lnTo>
                  <a:pt x="62071" y="0"/>
                </a:lnTo>
                <a:close/>
              </a:path>
              <a:path w="123825" h="126365">
                <a:moveTo>
                  <a:pt x="77938" y="2055"/>
                </a:moveTo>
                <a:lnTo>
                  <a:pt x="65155" y="2055"/>
                </a:lnTo>
                <a:lnTo>
                  <a:pt x="77237" y="4097"/>
                </a:lnTo>
                <a:lnTo>
                  <a:pt x="88585" y="8557"/>
                </a:lnTo>
                <a:lnTo>
                  <a:pt x="119778" y="47238"/>
                </a:lnTo>
                <a:lnTo>
                  <a:pt x="121507" y="58946"/>
                </a:lnTo>
                <a:lnTo>
                  <a:pt x="120797" y="70488"/>
                </a:lnTo>
                <a:lnTo>
                  <a:pt x="94327" y="109786"/>
                </a:lnTo>
                <a:lnTo>
                  <a:pt x="67442" y="121669"/>
                </a:lnTo>
                <a:lnTo>
                  <a:pt x="84224" y="121669"/>
                </a:lnTo>
                <a:lnTo>
                  <a:pt x="118899" y="87841"/>
                </a:lnTo>
                <a:lnTo>
                  <a:pt x="123811" y="63318"/>
                </a:lnTo>
                <a:lnTo>
                  <a:pt x="122965" y="49573"/>
                </a:lnTo>
                <a:lnTo>
                  <a:pt x="97260" y="9725"/>
                </a:lnTo>
                <a:lnTo>
                  <a:pt x="86747" y="4521"/>
                </a:lnTo>
                <a:lnTo>
                  <a:pt x="77938" y="2055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241611" y="837685"/>
            <a:ext cx="63500" cy="124460"/>
          </a:xfrm>
          <a:custGeom>
            <a:avLst/>
            <a:gdLst/>
            <a:ahLst/>
            <a:cxnLst/>
            <a:rect l="l" t="t" r="r" b="b"/>
            <a:pathLst>
              <a:path w="63500" h="124459">
                <a:moveTo>
                  <a:pt x="53624" y="94233"/>
                </a:moveTo>
                <a:lnTo>
                  <a:pt x="12090" y="94233"/>
                </a:lnTo>
                <a:lnTo>
                  <a:pt x="14097" y="95618"/>
                </a:lnTo>
                <a:lnTo>
                  <a:pt x="16078" y="96735"/>
                </a:lnTo>
                <a:lnTo>
                  <a:pt x="19977" y="98437"/>
                </a:lnTo>
                <a:lnTo>
                  <a:pt x="21996" y="99034"/>
                </a:lnTo>
                <a:lnTo>
                  <a:pt x="24104" y="99390"/>
                </a:lnTo>
                <a:lnTo>
                  <a:pt x="23190" y="116814"/>
                </a:lnTo>
                <a:lnTo>
                  <a:pt x="23190" y="120345"/>
                </a:lnTo>
                <a:lnTo>
                  <a:pt x="23571" y="121919"/>
                </a:lnTo>
                <a:lnTo>
                  <a:pt x="25120" y="123875"/>
                </a:lnTo>
                <a:lnTo>
                  <a:pt x="26339" y="124358"/>
                </a:lnTo>
                <a:lnTo>
                  <a:pt x="30099" y="124358"/>
                </a:lnTo>
                <a:lnTo>
                  <a:pt x="34096" y="116814"/>
                </a:lnTo>
                <a:lnTo>
                  <a:pt x="34975" y="99860"/>
                </a:lnTo>
                <a:lnTo>
                  <a:pt x="43611" y="99352"/>
                </a:lnTo>
                <a:lnTo>
                  <a:pt x="50419" y="96964"/>
                </a:lnTo>
                <a:lnTo>
                  <a:pt x="53624" y="94233"/>
                </a:lnTo>
                <a:close/>
              </a:path>
              <a:path w="63500" h="124459">
                <a:moveTo>
                  <a:pt x="9296" y="73037"/>
                </a:moveTo>
                <a:lnTo>
                  <a:pt x="4419" y="73037"/>
                </a:lnTo>
                <a:lnTo>
                  <a:pt x="2882" y="73634"/>
                </a:lnTo>
                <a:lnTo>
                  <a:pt x="571" y="75996"/>
                </a:lnTo>
                <a:lnTo>
                  <a:pt x="0" y="77508"/>
                </a:lnTo>
                <a:lnTo>
                  <a:pt x="0" y="92443"/>
                </a:lnTo>
                <a:lnTo>
                  <a:pt x="584" y="94297"/>
                </a:lnTo>
                <a:lnTo>
                  <a:pt x="2946" y="97015"/>
                </a:lnTo>
                <a:lnTo>
                  <a:pt x="4572" y="97701"/>
                </a:lnTo>
                <a:lnTo>
                  <a:pt x="7797" y="97701"/>
                </a:lnTo>
                <a:lnTo>
                  <a:pt x="8826" y="97421"/>
                </a:lnTo>
                <a:lnTo>
                  <a:pt x="10566" y="96291"/>
                </a:lnTo>
                <a:lnTo>
                  <a:pt x="11379" y="95415"/>
                </a:lnTo>
                <a:lnTo>
                  <a:pt x="12090" y="94233"/>
                </a:lnTo>
                <a:lnTo>
                  <a:pt x="53624" y="94233"/>
                </a:lnTo>
                <a:lnTo>
                  <a:pt x="59604" y="89141"/>
                </a:lnTo>
                <a:lnTo>
                  <a:pt x="29375" y="89141"/>
                </a:lnTo>
                <a:lnTo>
                  <a:pt x="25273" y="88366"/>
                </a:lnTo>
                <a:lnTo>
                  <a:pt x="12776" y="79057"/>
                </a:lnTo>
                <a:lnTo>
                  <a:pt x="11455" y="75044"/>
                </a:lnTo>
                <a:lnTo>
                  <a:pt x="9296" y="73037"/>
                </a:lnTo>
                <a:close/>
              </a:path>
              <a:path w="63500" h="124459">
                <a:moveTo>
                  <a:pt x="35801" y="0"/>
                </a:moveTo>
                <a:lnTo>
                  <a:pt x="32359" y="0"/>
                </a:lnTo>
                <a:lnTo>
                  <a:pt x="31013" y="533"/>
                </a:lnTo>
                <a:lnTo>
                  <a:pt x="29070" y="2628"/>
                </a:lnTo>
                <a:lnTo>
                  <a:pt x="28498" y="4203"/>
                </a:lnTo>
                <a:lnTo>
                  <a:pt x="28338" y="6464"/>
                </a:lnTo>
                <a:lnTo>
                  <a:pt x="28041" y="12166"/>
                </a:lnTo>
                <a:lnTo>
                  <a:pt x="19875" y="12788"/>
                </a:lnTo>
                <a:lnTo>
                  <a:pt x="13487" y="15125"/>
                </a:lnTo>
                <a:lnTo>
                  <a:pt x="4292" y="23240"/>
                </a:lnTo>
                <a:lnTo>
                  <a:pt x="1993" y="28587"/>
                </a:lnTo>
                <a:lnTo>
                  <a:pt x="1993" y="40297"/>
                </a:lnTo>
                <a:lnTo>
                  <a:pt x="3530" y="44881"/>
                </a:lnTo>
                <a:lnTo>
                  <a:pt x="9702" y="53047"/>
                </a:lnTo>
                <a:lnTo>
                  <a:pt x="13843" y="55994"/>
                </a:lnTo>
                <a:lnTo>
                  <a:pt x="32512" y="62331"/>
                </a:lnTo>
                <a:lnTo>
                  <a:pt x="39751" y="64858"/>
                </a:lnTo>
                <a:lnTo>
                  <a:pt x="44424" y="67119"/>
                </a:lnTo>
                <a:lnTo>
                  <a:pt x="48641" y="71183"/>
                </a:lnTo>
                <a:lnTo>
                  <a:pt x="49633" y="73634"/>
                </a:lnTo>
                <a:lnTo>
                  <a:pt x="49695" y="80568"/>
                </a:lnTo>
                <a:lnTo>
                  <a:pt x="48209" y="83502"/>
                </a:lnTo>
                <a:lnTo>
                  <a:pt x="42303" y="88023"/>
                </a:lnTo>
                <a:lnTo>
                  <a:pt x="38417" y="89141"/>
                </a:lnTo>
                <a:lnTo>
                  <a:pt x="59604" y="89141"/>
                </a:lnTo>
                <a:lnTo>
                  <a:pt x="60439" y="88430"/>
                </a:lnTo>
                <a:lnTo>
                  <a:pt x="62941" y="82930"/>
                </a:lnTo>
                <a:lnTo>
                  <a:pt x="62941" y="70294"/>
                </a:lnTo>
                <a:lnTo>
                  <a:pt x="61188" y="65366"/>
                </a:lnTo>
                <a:lnTo>
                  <a:pt x="54152" y="57518"/>
                </a:lnTo>
                <a:lnTo>
                  <a:pt x="48641" y="54343"/>
                </a:lnTo>
                <a:lnTo>
                  <a:pt x="41135" y="51930"/>
                </a:lnTo>
                <a:lnTo>
                  <a:pt x="22542" y="45758"/>
                </a:lnTo>
                <a:lnTo>
                  <a:pt x="19659" y="44081"/>
                </a:lnTo>
                <a:lnTo>
                  <a:pt x="15760" y="39814"/>
                </a:lnTo>
                <a:lnTo>
                  <a:pt x="14782" y="37287"/>
                </a:lnTo>
                <a:lnTo>
                  <a:pt x="14782" y="30721"/>
                </a:lnTo>
                <a:lnTo>
                  <a:pt x="16357" y="27787"/>
                </a:lnTo>
                <a:lnTo>
                  <a:pt x="22618" y="23367"/>
                </a:lnTo>
                <a:lnTo>
                  <a:pt x="26784" y="22263"/>
                </a:lnTo>
                <a:lnTo>
                  <a:pt x="59639" y="22263"/>
                </a:lnTo>
                <a:lnTo>
                  <a:pt x="59639" y="17881"/>
                </a:lnTo>
                <a:lnTo>
                  <a:pt x="59321" y="16560"/>
                </a:lnTo>
                <a:lnTo>
                  <a:pt x="49847" y="16560"/>
                </a:lnTo>
                <a:lnTo>
                  <a:pt x="48158" y="15735"/>
                </a:lnTo>
                <a:lnTo>
                  <a:pt x="46393" y="15011"/>
                </a:lnTo>
                <a:lnTo>
                  <a:pt x="42748" y="13728"/>
                </a:lnTo>
                <a:lnTo>
                  <a:pt x="40881" y="13157"/>
                </a:lnTo>
                <a:lnTo>
                  <a:pt x="38989" y="12636"/>
                </a:lnTo>
                <a:lnTo>
                  <a:pt x="39446" y="6464"/>
                </a:lnTo>
                <a:lnTo>
                  <a:pt x="39446" y="3746"/>
                </a:lnTo>
                <a:lnTo>
                  <a:pt x="38989" y="2374"/>
                </a:lnTo>
                <a:lnTo>
                  <a:pt x="37134" y="469"/>
                </a:lnTo>
                <a:lnTo>
                  <a:pt x="35801" y="0"/>
                </a:lnTo>
                <a:close/>
              </a:path>
              <a:path w="63500" h="124459">
                <a:moveTo>
                  <a:pt x="59639" y="22263"/>
                </a:moveTo>
                <a:lnTo>
                  <a:pt x="35712" y="22263"/>
                </a:lnTo>
                <a:lnTo>
                  <a:pt x="38989" y="22859"/>
                </a:lnTo>
                <a:lnTo>
                  <a:pt x="44526" y="25209"/>
                </a:lnTo>
                <a:lnTo>
                  <a:pt x="46431" y="26835"/>
                </a:lnTo>
                <a:lnTo>
                  <a:pt x="47459" y="28892"/>
                </a:lnTo>
                <a:lnTo>
                  <a:pt x="48234" y="30746"/>
                </a:lnTo>
                <a:lnTo>
                  <a:pt x="49669" y="33921"/>
                </a:lnTo>
                <a:lnTo>
                  <a:pt x="51663" y="35521"/>
                </a:lnTo>
                <a:lnTo>
                  <a:pt x="55981" y="35521"/>
                </a:lnTo>
                <a:lnTo>
                  <a:pt x="57327" y="35013"/>
                </a:lnTo>
                <a:lnTo>
                  <a:pt x="59169" y="33019"/>
                </a:lnTo>
                <a:lnTo>
                  <a:pt x="59639" y="31559"/>
                </a:lnTo>
                <a:lnTo>
                  <a:pt x="59639" y="22263"/>
                </a:lnTo>
                <a:close/>
              </a:path>
              <a:path w="63500" h="124459">
                <a:moveTo>
                  <a:pt x="56451" y="13868"/>
                </a:moveTo>
                <a:lnTo>
                  <a:pt x="54698" y="13868"/>
                </a:lnTo>
                <a:lnTo>
                  <a:pt x="52158" y="14528"/>
                </a:lnTo>
                <a:lnTo>
                  <a:pt x="49847" y="16560"/>
                </a:lnTo>
                <a:lnTo>
                  <a:pt x="59321" y="16560"/>
                </a:lnTo>
                <a:lnTo>
                  <a:pt x="59245" y="16243"/>
                </a:lnTo>
                <a:lnTo>
                  <a:pt x="57708" y="14338"/>
                </a:lnTo>
                <a:lnTo>
                  <a:pt x="56451" y="13868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86138" y="812428"/>
            <a:ext cx="174625" cy="175260"/>
          </a:xfrm>
          <a:custGeom>
            <a:avLst/>
            <a:gdLst/>
            <a:ahLst/>
            <a:cxnLst/>
            <a:rect l="l" t="t" r="r" b="b"/>
            <a:pathLst>
              <a:path w="174625" h="175259">
                <a:moveTo>
                  <a:pt x="80987" y="0"/>
                </a:moveTo>
                <a:lnTo>
                  <a:pt x="43276" y="11878"/>
                </a:lnTo>
                <a:lnTo>
                  <a:pt x="15097" y="40129"/>
                </a:lnTo>
                <a:lnTo>
                  <a:pt x="874" y="82014"/>
                </a:lnTo>
                <a:lnTo>
                  <a:pt x="0" y="98532"/>
                </a:lnTo>
                <a:lnTo>
                  <a:pt x="2956" y="112509"/>
                </a:lnTo>
                <a:lnTo>
                  <a:pt x="23837" y="148187"/>
                </a:lnTo>
                <a:lnTo>
                  <a:pt x="58629" y="170378"/>
                </a:lnTo>
                <a:lnTo>
                  <a:pt x="86942" y="175071"/>
                </a:lnTo>
                <a:lnTo>
                  <a:pt x="99174" y="174219"/>
                </a:lnTo>
                <a:lnTo>
                  <a:pt x="112968" y="171116"/>
                </a:lnTo>
                <a:lnTo>
                  <a:pt x="116966" y="169502"/>
                </a:lnTo>
                <a:lnTo>
                  <a:pt x="82948" y="169502"/>
                </a:lnTo>
                <a:lnTo>
                  <a:pt x="68823" y="167578"/>
                </a:lnTo>
                <a:lnTo>
                  <a:pt x="32474" y="148674"/>
                </a:lnTo>
                <a:lnTo>
                  <a:pt x="9657" y="114213"/>
                </a:lnTo>
                <a:lnTo>
                  <a:pt x="4815" y="85229"/>
                </a:lnTo>
                <a:lnTo>
                  <a:pt x="6472" y="70822"/>
                </a:lnTo>
                <a:lnTo>
                  <a:pt x="24873" y="33661"/>
                </a:lnTo>
                <a:lnTo>
                  <a:pt x="58740" y="10260"/>
                </a:lnTo>
                <a:lnTo>
                  <a:pt x="86942" y="5272"/>
                </a:lnTo>
                <a:lnTo>
                  <a:pt x="113830" y="5272"/>
                </a:lnTo>
                <a:lnTo>
                  <a:pt x="111264" y="4285"/>
                </a:lnTo>
                <a:lnTo>
                  <a:pt x="96636" y="1071"/>
                </a:lnTo>
                <a:lnTo>
                  <a:pt x="80987" y="0"/>
                </a:lnTo>
                <a:close/>
              </a:path>
              <a:path w="174625" h="175259">
                <a:moveTo>
                  <a:pt x="113830" y="5272"/>
                </a:moveTo>
                <a:lnTo>
                  <a:pt x="86942" y="5272"/>
                </a:lnTo>
                <a:lnTo>
                  <a:pt x="93579" y="5538"/>
                </a:lnTo>
                <a:lnTo>
                  <a:pt x="107285" y="7841"/>
                </a:lnTo>
                <a:lnTo>
                  <a:pt x="142423" y="27477"/>
                </a:lnTo>
                <a:lnTo>
                  <a:pt x="164343" y="62793"/>
                </a:lnTo>
                <a:lnTo>
                  <a:pt x="168919" y="92884"/>
                </a:lnTo>
                <a:lnTo>
                  <a:pt x="166784" y="106779"/>
                </a:lnTo>
                <a:lnTo>
                  <a:pt x="147479" y="142465"/>
                </a:lnTo>
                <a:lnTo>
                  <a:pt x="112514" y="164806"/>
                </a:lnTo>
                <a:lnTo>
                  <a:pt x="82948" y="169502"/>
                </a:lnTo>
                <a:lnTo>
                  <a:pt x="116966" y="169502"/>
                </a:lnTo>
                <a:lnTo>
                  <a:pt x="157145" y="139515"/>
                </a:lnTo>
                <a:lnTo>
                  <a:pt x="173390" y="100735"/>
                </a:lnTo>
                <a:lnTo>
                  <a:pt x="174572" y="85902"/>
                </a:lnTo>
                <a:lnTo>
                  <a:pt x="173203" y="71919"/>
                </a:lnTo>
                <a:lnTo>
                  <a:pt x="156744" y="35034"/>
                </a:lnTo>
                <a:lnTo>
                  <a:pt x="124731" y="9466"/>
                </a:lnTo>
                <a:lnTo>
                  <a:pt x="113830" y="5272"/>
                </a:lnTo>
                <a:close/>
              </a:path>
            </a:pathLst>
          </a:custGeom>
          <a:solidFill>
            <a:srgbClr val="FBB74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4710" y="747172"/>
            <a:ext cx="1978025" cy="935355"/>
          </a:xfrm>
          <a:custGeom>
            <a:avLst/>
            <a:gdLst/>
            <a:ahLst/>
            <a:cxnLst/>
            <a:rect l="l" t="t" r="r" b="b"/>
            <a:pathLst>
              <a:path w="1978025" h="935355">
                <a:moveTo>
                  <a:pt x="1545623" y="0"/>
                </a:moveTo>
                <a:lnTo>
                  <a:pt x="1506427" y="920"/>
                </a:lnTo>
                <a:lnTo>
                  <a:pt x="1454849" y="4114"/>
                </a:lnTo>
                <a:lnTo>
                  <a:pt x="1387765" y="9657"/>
                </a:lnTo>
                <a:lnTo>
                  <a:pt x="1131702" y="34265"/>
                </a:lnTo>
                <a:lnTo>
                  <a:pt x="1069383" y="44822"/>
                </a:lnTo>
                <a:lnTo>
                  <a:pt x="1006802" y="57318"/>
                </a:lnTo>
                <a:lnTo>
                  <a:pt x="944214" y="71540"/>
                </a:lnTo>
                <a:lnTo>
                  <a:pt x="881875" y="87274"/>
                </a:lnTo>
                <a:lnTo>
                  <a:pt x="820040" y="104305"/>
                </a:lnTo>
                <a:lnTo>
                  <a:pt x="758966" y="122420"/>
                </a:lnTo>
                <a:lnTo>
                  <a:pt x="698906" y="141404"/>
                </a:lnTo>
                <a:lnTo>
                  <a:pt x="640118" y="161043"/>
                </a:lnTo>
                <a:lnTo>
                  <a:pt x="582856" y="181123"/>
                </a:lnTo>
                <a:lnTo>
                  <a:pt x="527375" y="201431"/>
                </a:lnTo>
                <a:lnTo>
                  <a:pt x="473932" y="221752"/>
                </a:lnTo>
                <a:lnTo>
                  <a:pt x="422782" y="241871"/>
                </a:lnTo>
                <a:lnTo>
                  <a:pt x="374180" y="261576"/>
                </a:lnTo>
                <a:lnTo>
                  <a:pt x="328382" y="280651"/>
                </a:lnTo>
                <a:lnTo>
                  <a:pt x="285644" y="298884"/>
                </a:lnTo>
                <a:lnTo>
                  <a:pt x="210366" y="331962"/>
                </a:lnTo>
                <a:lnTo>
                  <a:pt x="126783" y="369904"/>
                </a:lnTo>
                <a:lnTo>
                  <a:pt x="90676" y="388550"/>
                </a:lnTo>
                <a:lnTo>
                  <a:pt x="52139" y="414484"/>
                </a:lnTo>
                <a:lnTo>
                  <a:pt x="23185" y="448731"/>
                </a:lnTo>
                <a:lnTo>
                  <a:pt x="10453" y="487442"/>
                </a:lnTo>
                <a:lnTo>
                  <a:pt x="3679" y="535899"/>
                </a:lnTo>
                <a:lnTo>
                  <a:pt x="0" y="577282"/>
                </a:lnTo>
                <a:lnTo>
                  <a:pt x="130" y="586192"/>
                </a:lnTo>
                <a:lnTo>
                  <a:pt x="5963" y="627611"/>
                </a:lnTo>
                <a:lnTo>
                  <a:pt x="16942" y="675488"/>
                </a:lnTo>
                <a:lnTo>
                  <a:pt x="31098" y="715797"/>
                </a:lnTo>
                <a:lnTo>
                  <a:pt x="57036" y="757023"/>
                </a:lnTo>
                <a:lnTo>
                  <a:pt x="81534" y="789141"/>
                </a:lnTo>
                <a:lnTo>
                  <a:pt x="108615" y="820908"/>
                </a:lnTo>
                <a:lnTo>
                  <a:pt x="136709" y="851083"/>
                </a:lnTo>
                <a:lnTo>
                  <a:pt x="164249" y="878426"/>
                </a:lnTo>
                <a:lnTo>
                  <a:pt x="203525" y="908522"/>
                </a:lnTo>
                <a:lnTo>
                  <a:pt x="245704" y="925883"/>
                </a:lnTo>
                <a:lnTo>
                  <a:pt x="284302" y="932401"/>
                </a:lnTo>
                <a:lnTo>
                  <a:pt x="332811" y="934791"/>
                </a:lnTo>
                <a:lnTo>
                  <a:pt x="353063" y="934803"/>
                </a:lnTo>
                <a:lnTo>
                  <a:pt x="362034" y="934510"/>
                </a:lnTo>
                <a:lnTo>
                  <a:pt x="402509" y="927098"/>
                </a:lnTo>
                <a:lnTo>
                  <a:pt x="440380" y="909584"/>
                </a:lnTo>
                <a:lnTo>
                  <a:pt x="479511" y="886581"/>
                </a:lnTo>
                <a:lnTo>
                  <a:pt x="555186" y="838950"/>
                </a:lnTo>
                <a:lnTo>
                  <a:pt x="602493" y="814683"/>
                </a:lnTo>
                <a:lnTo>
                  <a:pt x="650431" y="793528"/>
                </a:lnTo>
                <a:lnTo>
                  <a:pt x="698763" y="775322"/>
                </a:lnTo>
                <a:lnTo>
                  <a:pt x="747251" y="759905"/>
                </a:lnTo>
                <a:lnTo>
                  <a:pt x="795659" y="747115"/>
                </a:lnTo>
                <a:lnTo>
                  <a:pt x="843749" y="736792"/>
                </a:lnTo>
                <a:lnTo>
                  <a:pt x="891283" y="728774"/>
                </a:lnTo>
                <a:lnTo>
                  <a:pt x="938026" y="722900"/>
                </a:lnTo>
                <a:lnTo>
                  <a:pt x="983740" y="719009"/>
                </a:lnTo>
                <a:lnTo>
                  <a:pt x="1028186" y="716940"/>
                </a:lnTo>
                <a:lnTo>
                  <a:pt x="1656217" y="716532"/>
                </a:lnTo>
                <a:lnTo>
                  <a:pt x="1879214" y="515790"/>
                </a:lnTo>
                <a:lnTo>
                  <a:pt x="1911570" y="484282"/>
                </a:lnTo>
                <a:lnTo>
                  <a:pt x="1935887" y="454468"/>
                </a:lnTo>
                <a:lnTo>
                  <a:pt x="1956837" y="418562"/>
                </a:lnTo>
                <a:lnTo>
                  <a:pt x="1971352" y="375852"/>
                </a:lnTo>
                <a:lnTo>
                  <a:pt x="1976724" y="330078"/>
                </a:lnTo>
                <a:lnTo>
                  <a:pt x="1977694" y="297464"/>
                </a:lnTo>
                <a:lnTo>
                  <a:pt x="1977377" y="288104"/>
                </a:lnTo>
                <a:lnTo>
                  <a:pt x="1968535" y="241871"/>
                </a:lnTo>
                <a:lnTo>
                  <a:pt x="1949703" y="191901"/>
                </a:lnTo>
                <a:lnTo>
                  <a:pt x="1926380" y="136665"/>
                </a:lnTo>
                <a:lnTo>
                  <a:pt x="1886413" y="113743"/>
                </a:lnTo>
                <a:lnTo>
                  <a:pt x="1844424" y="95670"/>
                </a:lnTo>
                <a:lnTo>
                  <a:pt x="1641097" y="17594"/>
                </a:lnTo>
                <a:lnTo>
                  <a:pt x="1599372" y="4688"/>
                </a:lnTo>
                <a:lnTo>
                  <a:pt x="1561555" y="369"/>
                </a:lnTo>
                <a:lnTo>
                  <a:pt x="1545623" y="0"/>
                </a:lnTo>
                <a:close/>
              </a:path>
              <a:path w="1978025" h="935355">
                <a:moveTo>
                  <a:pt x="1656217" y="716532"/>
                </a:moveTo>
                <a:lnTo>
                  <a:pt x="1071130" y="716532"/>
                </a:lnTo>
                <a:lnTo>
                  <a:pt x="1112332" y="717623"/>
                </a:lnTo>
                <a:lnTo>
                  <a:pt x="1151556" y="720053"/>
                </a:lnTo>
                <a:lnTo>
                  <a:pt x="1223121" y="728283"/>
                </a:lnTo>
                <a:lnTo>
                  <a:pt x="1283928" y="739934"/>
                </a:lnTo>
                <a:lnTo>
                  <a:pt x="1332079" y="753716"/>
                </a:lnTo>
                <a:lnTo>
                  <a:pt x="1369599" y="768723"/>
                </a:lnTo>
                <a:lnTo>
                  <a:pt x="1386686" y="775183"/>
                </a:lnTo>
                <a:lnTo>
                  <a:pt x="1429382" y="787904"/>
                </a:lnTo>
                <a:lnTo>
                  <a:pt x="1472350" y="792673"/>
                </a:lnTo>
                <a:lnTo>
                  <a:pt x="1481675" y="792285"/>
                </a:lnTo>
                <a:lnTo>
                  <a:pt x="1527863" y="785346"/>
                </a:lnTo>
                <a:lnTo>
                  <a:pt x="1571835" y="775028"/>
                </a:lnTo>
                <a:lnTo>
                  <a:pt x="1611495" y="754230"/>
                </a:lnTo>
                <a:lnTo>
                  <a:pt x="1653989" y="718503"/>
                </a:lnTo>
                <a:lnTo>
                  <a:pt x="1656217" y="716532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58101" y="365307"/>
            <a:ext cx="2363864" cy="144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17999" y="1142796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02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49" name="object 9"/>
          <p:cNvSpPr txBox="1"/>
          <p:nvPr/>
        </p:nvSpPr>
        <p:spPr>
          <a:xfrm>
            <a:off x="579220" y="1877954"/>
            <a:ext cx="43491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50" dirty="0" smtClean="0">
                <a:solidFill>
                  <a:srgbClr val="00B050"/>
                </a:solidFill>
                <a:latin typeface="Calibri"/>
                <a:cs typeface="Calibri"/>
              </a:rPr>
              <a:t>ДЛЯ КОГО</a:t>
            </a:r>
            <a:endParaRPr b="1" spc="5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407" y="2327878"/>
            <a:ext cx="44047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b="1" spc="-20" dirty="0">
                <a:solidFill>
                  <a:srgbClr val="231F20"/>
                </a:solidFill>
                <a:latin typeface="Calibri Light"/>
                <a:cs typeface="Calibri Light"/>
              </a:rPr>
              <a:t>Юридичних осіб та фізичних осіб – підприємців </a:t>
            </a:r>
            <a:r>
              <a:rPr lang="uk-UA" b="1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за напрямком діяльності:</a:t>
            </a:r>
          </a:p>
          <a:p>
            <a:pPr marL="12700">
              <a:lnSpc>
                <a:spcPct val="100000"/>
              </a:lnSpc>
            </a:pPr>
            <a:endParaRPr lang="uk-UA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Торгівля</a:t>
            </a:r>
          </a:p>
          <a:p>
            <a:pPr marL="2984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98450" indent="-285750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Сфера послуг</a:t>
            </a:r>
          </a:p>
          <a:p>
            <a:pPr marL="12700">
              <a:lnSpc>
                <a:spcPct val="100000"/>
              </a:lnSpc>
            </a:pPr>
            <a:endParaRPr lang="uk-UA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003" y="2195423"/>
            <a:ext cx="5400040" cy="4645025"/>
          </a:xfrm>
          <a:custGeom>
            <a:avLst/>
            <a:gdLst/>
            <a:ahLst/>
            <a:cxnLst/>
            <a:rect l="l" t="t" r="r" b="b"/>
            <a:pathLst>
              <a:path w="5400040" h="4645025">
                <a:moveTo>
                  <a:pt x="0" y="4644580"/>
                </a:moveTo>
                <a:lnTo>
                  <a:pt x="5400001" y="4644580"/>
                </a:lnTo>
                <a:lnTo>
                  <a:pt x="5400001" y="0"/>
                </a:lnTo>
                <a:lnTo>
                  <a:pt x="0" y="0"/>
                </a:lnTo>
                <a:lnTo>
                  <a:pt x="0" y="4644580"/>
                </a:lnTo>
                <a:close/>
              </a:path>
            </a:pathLst>
          </a:custGeom>
          <a:solidFill>
            <a:srgbClr val="CCD4E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0004" y="2195423"/>
            <a:ext cx="5400040" cy="4645025"/>
          </a:xfrm>
          <a:custGeom>
            <a:avLst/>
            <a:gdLst/>
            <a:ahLst/>
            <a:cxnLst/>
            <a:rect l="l" t="t" r="r" b="b"/>
            <a:pathLst>
              <a:path w="5400040" h="4645025">
                <a:moveTo>
                  <a:pt x="0" y="4644580"/>
                </a:moveTo>
                <a:lnTo>
                  <a:pt x="5400001" y="4644580"/>
                </a:lnTo>
                <a:lnTo>
                  <a:pt x="5400001" y="0"/>
                </a:lnTo>
                <a:lnTo>
                  <a:pt x="0" y="0"/>
                </a:lnTo>
                <a:lnTo>
                  <a:pt x="0" y="4644580"/>
                </a:lnTo>
                <a:close/>
              </a:path>
            </a:pathLst>
          </a:custGeom>
          <a:solidFill>
            <a:srgbClr val="D5ECD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2195421"/>
            <a:ext cx="2987675" cy="662940"/>
          </a:xfrm>
          <a:custGeom>
            <a:avLst/>
            <a:gdLst/>
            <a:ahLst/>
            <a:cxnLst/>
            <a:rect l="l" t="t" r="r" b="b"/>
            <a:pathLst>
              <a:path w="2987675" h="662939">
                <a:moveTo>
                  <a:pt x="2987446" y="484416"/>
                </a:moveTo>
                <a:lnTo>
                  <a:pt x="2448471" y="484416"/>
                </a:lnTo>
                <a:lnTo>
                  <a:pt x="2716847" y="662406"/>
                </a:lnTo>
                <a:lnTo>
                  <a:pt x="2987446" y="484416"/>
                </a:lnTo>
                <a:close/>
              </a:path>
              <a:path w="2987675" h="662939">
                <a:moveTo>
                  <a:pt x="5400001" y="0"/>
                </a:moveTo>
                <a:lnTo>
                  <a:pt x="0" y="0"/>
                </a:lnTo>
                <a:lnTo>
                  <a:pt x="0" y="484416"/>
                </a:lnTo>
                <a:lnTo>
                  <a:pt x="5400001" y="484416"/>
                </a:lnTo>
                <a:lnTo>
                  <a:pt x="5400001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9999" y="2195421"/>
            <a:ext cx="2987675" cy="662940"/>
          </a:xfrm>
          <a:custGeom>
            <a:avLst/>
            <a:gdLst/>
            <a:ahLst/>
            <a:cxnLst/>
            <a:rect l="l" t="t" r="r" b="b"/>
            <a:pathLst>
              <a:path w="2987675" h="662939">
                <a:moveTo>
                  <a:pt x="2987446" y="484416"/>
                </a:moveTo>
                <a:lnTo>
                  <a:pt x="2448471" y="484416"/>
                </a:lnTo>
                <a:lnTo>
                  <a:pt x="2716847" y="662406"/>
                </a:lnTo>
                <a:lnTo>
                  <a:pt x="2987446" y="484416"/>
                </a:lnTo>
                <a:close/>
              </a:path>
              <a:path w="2987675" h="662939">
                <a:moveTo>
                  <a:pt x="5400001" y="0"/>
                </a:moveTo>
                <a:lnTo>
                  <a:pt x="0" y="0"/>
                </a:lnTo>
                <a:lnTo>
                  <a:pt x="0" y="484416"/>
                </a:lnTo>
                <a:lnTo>
                  <a:pt x="5400001" y="484416"/>
                </a:lnTo>
                <a:lnTo>
                  <a:pt x="5400001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7606" y="6039206"/>
            <a:ext cx="1162685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6350">
              <a:lnSpc>
                <a:spcPct val="100000"/>
              </a:lnSpc>
            </a:pP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ПЕРЕ</a:t>
            </a:r>
            <a:r>
              <a:rPr sz="1000" b="1" spc="-20" dirty="0">
                <a:solidFill>
                  <a:srgbClr val="231F20"/>
                </a:solidFill>
                <a:latin typeface="Calibri"/>
                <a:cs typeface="Calibri"/>
              </a:rPr>
              <a:t>Р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АХУ</a:t>
            </a:r>
            <a:r>
              <a:rPr sz="1000" b="1" spc="2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АННЯ </a:t>
            </a:r>
            <a:r>
              <a:rPr sz="1000" b="1" spc="30" dirty="0">
                <a:solidFill>
                  <a:srgbClr val="231F20"/>
                </a:solidFill>
                <a:latin typeface="Calibri"/>
                <a:cs typeface="Calibri"/>
              </a:rPr>
              <a:t>З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АРОБІТНО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Ї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 ПЛ</a:t>
            </a:r>
            <a:r>
              <a:rPr sz="1000" b="1" spc="-3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000" b="1" spc="35" dirty="0">
                <a:solidFill>
                  <a:srgbClr val="231F20"/>
                </a:solidFill>
                <a:latin typeface="Calibri"/>
                <a:cs typeface="Calibri"/>
              </a:rPr>
              <a:t>ТИ</a:t>
            </a:r>
            <a:endParaRPr sz="1000">
              <a:latin typeface="Calibri"/>
              <a:cs typeface="Calibri"/>
            </a:endParaRPr>
          </a:p>
          <a:p>
            <a:pPr marL="12700" marR="92710">
              <a:lnSpc>
                <a:spcPct val="100000"/>
              </a:lnSpc>
              <a:spcBef>
                <a:spcPts val="280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на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арт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ові р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хунки співробітників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80776" y="5974677"/>
            <a:ext cx="91503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500" b="1" spc="-130" dirty="0">
                <a:solidFill>
                  <a:srgbClr val="00527D"/>
                </a:solidFill>
                <a:latin typeface="Calibri"/>
                <a:cs typeface="Calibri"/>
              </a:rPr>
              <a:t>0</a:t>
            </a:r>
            <a:r>
              <a:rPr sz="2500" b="1" spc="-190" dirty="0">
                <a:solidFill>
                  <a:srgbClr val="00527D"/>
                </a:solidFill>
                <a:latin typeface="Calibri"/>
                <a:cs typeface="Calibri"/>
              </a:rPr>
              <a:t>,</a:t>
            </a:r>
            <a:r>
              <a:rPr sz="2500" b="1" spc="60" dirty="0">
                <a:solidFill>
                  <a:srgbClr val="00527D"/>
                </a:solidFill>
                <a:latin typeface="Calibri"/>
                <a:cs typeface="Calibri"/>
              </a:rPr>
              <a:t>5</a:t>
            </a:r>
            <a:r>
              <a:rPr sz="2500" b="1" dirty="0">
                <a:solidFill>
                  <a:srgbClr val="00527D"/>
                </a:solidFill>
                <a:latin typeface="Calibri"/>
                <a:cs typeface="Calibri"/>
              </a:rPr>
              <a:t>%</a:t>
            </a:r>
            <a:endParaRPr sz="25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190"/>
              </a:spcBef>
            </a:pP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Для юридичних осіб та ФОП</a:t>
            </a:r>
            <a:endParaRPr lang="uk-UA" sz="10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60632" y="5974677"/>
            <a:ext cx="126428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500" b="1" spc="-130" dirty="0" smtClean="0">
                <a:solidFill>
                  <a:srgbClr val="00527D"/>
                </a:solidFill>
                <a:latin typeface="Calibri"/>
                <a:cs typeface="Calibri"/>
              </a:rPr>
              <a:t>0</a:t>
            </a:r>
            <a:r>
              <a:rPr sz="2500" b="1" spc="-190" dirty="0" smtClean="0">
                <a:solidFill>
                  <a:srgbClr val="00527D"/>
                </a:solidFill>
                <a:latin typeface="Calibri"/>
                <a:cs typeface="Calibri"/>
              </a:rPr>
              <a:t>,</a:t>
            </a:r>
            <a:r>
              <a:rPr sz="2500" b="1" dirty="0" smtClean="0">
                <a:solidFill>
                  <a:srgbClr val="00527D"/>
                </a:solidFill>
                <a:latin typeface="Calibri"/>
                <a:cs typeface="Calibri"/>
              </a:rPr>
              <a:t>1</a:t>
            </a:r>
            <a:r>
              <a:rPr sz="2500" b="1" spc="60" dirty="0" smtClean="0">
                <a:solidFill>
                  <a:srgbClr val="00527D"/>
                </a:solidFill>
                <a:latin typeface="Calibri"/>
                <a:cs typeface="Calibri"/>
              </a:rPr>
              <a:t>5</a:t>
            </a:r>
            <a:r>
              <a:rPr sz="2500" b="1" dirty="0">
                <a:solidFill>
                  <a:srgbClr val="00527D"/>
                </a:solidFill>
                <a:latin typeface="Calibri"/>
                <a:cs typeface="Calibri"/>
              </a:rPr>
              <a:t>%</a:t>
            </a:r>
            <a:endParaRPr sz="25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190"/>
              </a:spcBef>
            </a:pP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Для б</a:t>
            </a:r>
            <a:r>
              <a:rPr lang="uk-UA" sz="1000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ю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lang="uk-UA" sz="1000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lang="uk-UA" sz="1000" b="0" spc="-5" dirty="0" smtClean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тних ор</a:t>
            </a:r>
            <a:r>
              <a:rPr lang="uk-UA" sz="1000" b="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анізацій</a:t>
            </a:r>
            <a:endParaRPr lang="uk-UA" sz="10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000" y="672230"/>
            <a:ext cx="900430" cy="0"/>
          </a:xfrm>
          <a:custGeom>
            <a:avLst/>
            <a:gdLst/>
            <a:ahLst/>
            <a:cxnLst/>
            <a:rect l="l" t="t" r="r" b="b"/>
            <a:pathLst>
              <a:path w="900430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762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2641" y="1559800"/>
            <a:ext cx="9736455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Зарпл</a:t>
            </a:r>
            <a:r>
              <a:rPr sz="1900" b="1" spc="-10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тний проект від УКР</a:t>
            </a:r>
            <a:r>
              <a:rPr sz="1900" b="1" spc="-155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АЗ</a:t>
            </a:r>
            <a:r>
              <a:rPr sz="1900" b="1" spc="-25" dirty="0">
                <a:solidFill>
                  <a:srgbClr val="00B050"/>
                </a:solidFill>
                <a:latin typeface="Calibri"/>
                <a:cs typeface="Calibri"/>
              </a:rPr>
              <a:t>Б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АНКУ — </a:t>
            </a: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ц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е 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омпле</a:t>
            </a: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сне рішення для 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омпанії та співробітників</a:t>
            </a:r>
            <a:endParaRPr sz="1900" dirty="0">
              <a:latin typeface="Calibri Light"/>
              <a:cs typeface="Calibri Light"/>
            </a:endParaRPr>
          </a:p>
          <a:p>
            <a:pPr>
              <a:lnSpc>
                <a:spcPts val="2200"/>
              </a:lnSpc>
              <a:spcBef>
                <a:spcPts val="90"/>
              </a:spcBef>
            </a:pPr>
            <a:endParaRPr sz="2200" dirty="0"/>
          </a:p>
          <a:p>
            <a:pPr marL="1534795">
              <a:lnSpc>
                <a:spcPct val="100000"/>
              </a:lnSpc>
              <a:tabLst>
                <a:tab pos="6974205" algn="l"/>
              </a:tabLst>
            </a:pPr>
            <a:endParaRPr lang="uk-UA" sz="1400" b="1" spc="5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1534795">
              <a:lnSpc>
                <a:spcPct val="100000"/>
              </a:lnSpc>
              <a:tabLst>
                <a:tab pos="6974205" algn="l"/>
              </a:tabLst>
            </a:pPr>
            <a:r>
              <a:rPr sz="1400" b="1" spc="50" dirty="0" smtClean="0">
                <a:solidFill>
                  <a:srgbClr val="FFFFFF"/>
                </a:solidFill>
                <a:latin typeface="Calibri"/>
                <a:cs typeface="Calibri"/>
              </a:rPr>
              <a:t>ПЕРЕ</a:t>
            </a:r>
            <a:r>
              <a:rPr sz="1400" b="1" spc="35" dirty="0" smtClean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50" dirty="0" smtClean="0">
                <a:solidFill>
                  <a:srgbClr val="FFFFFF"/>
                </a:solidFill>
                <a:latin typeface="Calibri"/>
                <a:cs typeface="Calibri"/>
              </a:rPr>
              <a:t>АГ</a:t>
            </a:r>
            <a:r>
              <a:rPr sz="1400" b="1" dirty="0" smtClean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ДЛ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АНІ</a:t>
            </a:r>
            <a:r>
              <a:rPr sz="1400" b="1" spc="4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АЦІ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Й	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ПЕРЕ</a:t>
            </a:r>
            <a:r>
              <a:rPr sz="1400" b="1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АГ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 ДЛ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50" dirty="0">
                <a:solidFill>
                  <a:srgbClr val="FFFFFF"/>
                </a:solidFill>
                <a:latin typeface="Calibri"/>
                <a:cs typeface="Calibri"/>
              </a:rPr>
              <a:t>СПІВРОБІТНИКІВ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8699" y="2932337"/>
            <a:ext cx="138303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algn="ctr">
              <a:lnSpc>
                <a:spcPct val="100000"/>
              </a:lnSpc>
            </a:pPr>
            <a:r>
              <a:rPr sz="3300" b="1" u="heavy" spc="-2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endParaRPr sz="3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600"/>
              </a:spcBef>
            </a:pP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онфі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енційність інформації</a:t>
            </a:r>
            <a:endParaRPr sz="1400" dirty="0">
              <a:latin typeface="Calibri"/>
              <a:cs typeface="Calibri"/>
            </a:endParaRPr>
          </a:p>
          <a:p>
            <a:pPr marL="149225" marR="142875" indent="172085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про заробітну 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ту співробітників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5500" y="2932337"/>
            <a:ext cx="1109345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b="1" u="heavy" dirty="0">
                <a:solidFill>
                  <a:srgbClr val="00B050"/>
                </a:solidFill>
                <a:latin typeface="Calibri"/>
                <a:cs typeface="Calibri"/>
              </a:rPr>
              <a:t>3</a:t>
            </a:r>
            <a:endParaRPr sz="3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92075" marR="85725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С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орочення витр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endParaRPr sz="1400" dirty="0">
              <a:latin typeface="Calibri"/>
              <a:cs typeface="Calibri"/>
            </a:endParaRPr>
          </a:p>
          <a:p>
            <a:pPr marL="12700" marR="6350" indent="-635" algn="ctr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та обсягу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ових операцій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ух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ал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ерії підприємства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3090" y="4535374"/>
            <a:ext cx="1074420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algn="ctr">
              <a:lnSpc>
                <a:spcPct val="100000"/>
              </a:lnSpc>
            </a:pPr>
            <a:r>
              <a:rPr sz="3300" b="1" u="heavy" dirty="0">
                <a:solidFill>
                  <a:srgbClr val="00B050"/>
                </a:solidFill>
                <a:latin typeface="Calibri"/>
                <a:cs typeface="Calibri"/>
              </a:rPr>
              <a:t>4</a:t>
            </a:r>
            <a:endParaRPr sz="3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13664" marR="107314" algn="ctr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Ві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сутність ризиків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збері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ання</a:t>
            </a:r>
            <a:endParaRPr sz="1000" dirty="0">
              <a:latin typeface="Calibri Light"/>
              <a:cs typeface="Calibri Light"/>
            </a:endParaRPr>
          </a:p>
          <a:p>
            <a:pPr marL="12700" marR="6350" algn="ctr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та транспортування 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го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тівки для випл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ти співробітни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ам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313" y="2932337"/>
            <a:ext cx="1640205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 algn="ctr">
              <a:lnSpc>
                <a:spcPct val="100000"/>
              </a:lnSpc>
            </a:pPr>
            <a:r>
              <a:rPr lang="uk-UA" sz="3300" b="1" u="heavy" spc="-20" dirty="0" smtClean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endParaRPr lang="uk-UA" sz="3300" dirty="0" smtClean="0">
              <a:solidFill>
                <a:srgbClr val="00B050"/>
              </a:solidFill>
              <a:latin typeface="Calibri"/>
              <a:cs typeface="Calibri"/>
            </a:endParaRPr>
          </a:p>
          <a:p>
            <a:pPr marL="219075" marR="208915" algn="ctr">
              <a:lnSpc>
                <a:spcPct val="100000"/>
              </a:lnSpc>
              <a:spcBef>
                <a:spcPts val="600"/>
              </a:spcBef>
            </a:pPr>
            <a:r>
              <a:rPr lang="uk-UA" sz="1400" b="1" spc="-80" dirty="0" smtClean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lang="uk-UA" sz="1400" b="1" dirty="0" smtClean="0">
                <a:solidFill>
                  <a:srgbClr val="231F20"/>
                </a:solidFill>
                <a:latin typeface="Calibri"/>
                <a:cs typeface="Calibri"/>
              </a:rPr>
              <a:t>нуч</a:t>
            </a:r>
            <a:r>
              <a:rPr lang="uk-UA" sz="1400" b="1" spc="-20" dirty="0" smtClean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lang="uk-UA" sz="1400" b="1" dirty="0" smtClean="0">
                <a:solidFill>
                  <a:srgbClr val="231F20"/>
                </a:solidFill>
                <a:latin typeface="Calibri"/>
                <a:cs typeface="Calibri"/>
              </a:rPr>
              <a:t>а тарифна п</a:t>
            </a:r>
            <a:r>
              <a:rPr lang="uk-UA" sz="1400" b="1" spc="-25" dirty="0" smtClean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lang="uk-UA" sz="1400" b="1" dirty="0" smtClean="0">
                <a:solidFill>
                  <a:srgbClr val="231F20"/>
                </a:solidFill>
                <a:latin typeface="Calibri"/>
                <a:cs typeface="Calibri"/>
              </a:rPr>
              <a:t>літи</a:t>
            </a:r>
            <a:r>
              <a:rPr lang="uk-UA" sz="1400" b="1" spc="-20" dirty="0" smtClean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lang="uk-UA" sz="1400" b="1" dirty="0" smtClean="0">
                <a:solidFill>
                  <a:srgbClr val="231F20"/>
                </a:solidFill>
                <a:latin typeface="Calibri"/>
                <a:cs typeface="Calibri"/>
              </a:rPr>
              <a:t>а —</a:t>
            </a:r>
            <a:endParaRPr lang="uk-UA" sz="1400" dirty="0" smtClean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и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пропон</a:t>
            </a:r>
            <a:r>
              <a:rPr lang="uk-UA" sz="1000" b="0" spc="-40" dirty="0" smtClean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єм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40" dirty="0" smtClean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дн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і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з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найбільш </a:t>
            </a:r>
            <a:r>
              <a:rPr lang="uk-UA" sz="1000" b="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онку</a:t>
            </a:r>
            <a:r>
              <a:rPr lang="uk-UA" sz="1000" b="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ентни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та</a:t>
            </a:r>
            <a:r>
              <a:rPr lang="uk-UA" sz="1000" b="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ифі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сер</a:t>
            </a:r>
            <a:r>
              <a:rPr lang="uk-UA" sz="1000" b="0" spc="-40" dirty="0" smtClean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д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ук</a:t>
            </a:r>
            <a:r>
              <a:rPr lang="uk-UA" sz="1000" b="0" spc="-30" dirty="0" smtClean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аїнськи</a:t>
            </a:r>
            <a:r>
              <a:rPr lang="uk-UA" sz="10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lang="uk-UA" sz="1000" b="0" spc="-5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0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банків</a:t>
            </a:r>
            <a:endParaRPr lang="uk-UA" sz="10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0548" y="2932337"/>
            <a:ext cx="1299210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0" algn="ctr">
              <a:lnSpc>
                <a:spcPct val="100000"/>
              </a:lnSpc>
            </a:pPr>
            <a:r>
              <a:rPr sz="3300" b="1" u="heavy" spc="-20" dirty="0">
                <a:solidFill>
                  <a:srgbClr val="00527D"/>
                </a:solidFill>
                <a:latin typeface="Calibri"/>
                <a:cs typeface="Calibri"/>
              </a:rPr>
              <a:t>1</a:t>
            </a:r>
            <a:endParaRPr sz="3300">
              <a:latin typeface="Calibri"/>
              <a:cs typeface="Calibri"/>
            </a:endParaRPr>
          </a:p>
          <a:p>
            <a:pPr marL="12700" marR="6350" indent="-635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Без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ош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овне знят</a:t>
            </a: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я 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тівки —</a:t>
            </a:r>
            <a:endParaRPr sz="1400">
              <a:latin typeface="Calibri"/>
              <a:cs typeface="Calibri"/>
            </a:endParaRPr>
          </a:p>
          <a:p>
            <a:pPr marL="38100" marR="32384" algn="ctr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в гривнях у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000" b="0" spc="-4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дь-я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бан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ом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ті </a:t>
            </a:r>
            <a:r>
              <a:rPr sz="1000" b="0" spc="-7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країни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(за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арт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ами MC Debit)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24119" y="4535374"/>
            <a:ext cx="2192655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b="1" u="heavy" dirty="0">
                <a:solidFill>
                  <a:srgbClr val="00527D"/>
                </a:solidFill>
                <a:latin typeface="Calibri"/>
                <a:cs typeface="Calibri"/>
              </a:rPr>
              <a:t>4</a:t>
            </a:r>
            <a:endParaRPr sz="3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Без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ош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овні звіти</a:t>
            </a:r>
            <a:endParaRPr sz="140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ожно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співробітнику про нар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хування заробітної 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ти та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з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дійснені операції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0894" y="4535374"/>
            <a:ext cx="2150110" cy="119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b="1" u="heavy" dirty="0">
                <a:solidFill>
                  <a:srgbClr val="00527D"/>
                </a:solidFill>
                <a:latin typeface="Calibri"/>
                <a:cs typeface="Calibri"/>
              </a:rPr>
              <a:t>5</a:t>
            </a:r>
            <a:endParaRPr sz="3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Вина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ор</a:t>
            </a:r>
            <a:r>
              <a:rPr sz="1400" b="1" spc="-4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да</a:t>
            </a:r>
            <a:endParaRPr sz="1400">
              <a:latin typeface="Calibri"/>
              <a:cs typeface="Calibri"/>
            </a:endParaRPr>
          </a:p>
          <a:p>
            <a:pPr marL="12700" marR="6350" indent="-635" algn="ctr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за без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го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тів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ові розр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хунки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арт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ою від Бон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сної програми 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Ma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st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spc="-10" dirty="0">
                <a:solidFill>
                  <a:srgbClr val="231F20"/>
                </a:solidFill>
                <a:latin typeface="Calibri"/>
                <a:cs typeface="Calibri"/>
              </a:rPr>
              <a:t>c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 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spc="-5" dirty="0">
                <a:solidFill>
                  <a:srgbClr val="231F20"/>
                </a:solidFill>
                <a:latin typeface="Calibri"/>
                <a:cs typeface="Calibri"/>
              </a:rPr>
              <a:t>e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w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000" b="1" spc="-15" dirty="0">
                <a:solidFill>
                  <a:srgbClr val="231F20"/>
                </a:solidFill>
                <a:latin typeface="Calibri"/>
                <a:cs typeface="Calibri"/>
              </a:rPr>
              <a:t>r</a:t>
            </a:r>
            <a:r>
              <a:rPr sz="1000" b="1" dirty="0">
                <a:solidFill>
                  <a:srgbClr val="231F20"/>
                </a:solidFill>
                <a:latin typeface="Calibri"/>
                <a:cs typeface="Calibri"/>
              </a:rPr>
              <a:t>ds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65824" y="2932337"/>
            <a:ext cx="1108710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b="1" u="heavy" spc="-20" dirty="0">
                <a:solidFill>
                  <a:srgbClr val="00527D"/>
                </a:solidFill>
                <a:latin typeface="Calibri"/>
                <a:cs typeface="Calibri"/>
              </a:rPr>
              <a:t>2</a:t>
            </a:r>
            <a:endParaRPr sz="3300">
              <a:latin typeface="Calibri"/>
              <a:cs typeface="Calibri"/>
            </a:endParaRPr>
          </a:p>
          <a:p>
            <a:pPr marL="86360" marR="79375" algn="ctr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М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жливість 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онтр</a:t>
            </a:r>
            <a:r>
              <a:rPr sz="1400" b="1" spc="-3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лю</a:t>
            </a:r>
            <a:endParaRPr sz="1400">
              <a:latin typeface="Calibri"/>
              <a:cs typeface="Calibri"/>
            </a:endParaRPr>
          </a:p>
          <a:p>
            <a:pPr marL="133985" marR="127635" algn="ctr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за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ом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оштів за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опомо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ою</a:t>
            </a:r>
            <a:endParaRPr sz="10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мобільно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 банкінгу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71342" y="2932337"/>
            <a:ext cx="1417955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3350" algn="ctr">
              <a:lnSpc>
                <a:spcPct val="100000"/>
              </a:lnSpc>
            </a:pPr>
            <a:r>
              <a:rPr sz="3300" b="1" u="heavy" dirty="0">
                <a:solidFill>
                  <a:srgbClr val="00527D"/>
                </a:solidFill>
                <a:latin typeface="Calibri"/>
                <a:cs typeface="Calibri"/>
              </a:rPr>
              <a:t>3</a:t>
            </a:r>
            <a:endParaRPr sz="3300">
              <a:latin typeface="Calibri"/>
              <a:cs typeface="Calibri"/>
            </a:endParaRPr>
          </a:p>
          <a:p>
            <a:pPr marL="329565" marR="286385" indent="-37465">
              <a:lnSpc>
                <a:spcPct val="100000"/>
              </a:lnSpc>
              <a:spcBef>
                <a:spcPts val="60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Спеціальні програми</a:t>
            </a:r>
            <a:endParaRPr sz="1400">
              <a:latin typeface="Calibri"/>
              <a:cs typeface="Calibri"/>
            </a:endParaRPr>
          </a:p>
          <a:p>
            <a:pPr marL="82550" marR="6350" indent="-70485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кр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дитування працівників підприємства/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станови за зарпл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тною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арт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ою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87291" y="4535374"/>
            <a:ext cx="1705610" cy="2336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algn="ctr">
              <a:lnSpc>
                <a:spcPct val="100000"/>
              </a:lnSpc>
            </a:pPr>
            <a:r>
              <a:rPr sz="3300" b="1" u="heavy" dirty="0">
                <a:solidFill>
                  <a:srgbClr val="00B050"/>
                </a:solidFill>
                <a:latin typeface="Calibri"/>
                <a:cs typeface="Calibri"/>
              </a:rPr>
              <a:t>5</a:t>
            </a:r>
            <a:endParaRPr sz="3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29895" marR="423545" algn="ctr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Ві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сутність по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ушень</a:t>
            </a:r>
            <a:endParaRPr sz="1400" dirty="0">
              <a:latin typeface="Calibri"/>
              <a:cs typeface="Calibri"/>
            </a:endParaRPr>
          </a:p>
          <a:p>
            <a:pPr marL="12700" marR="6350" indent="39370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робочо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 ри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тм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підприємства в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дні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видачі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заробітної 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ти —</a:t>
            </a:r>
            <a:endParaRPr sz="1000" dirty="0">
              <a:latin typeface="Calibri Light"/>
              <a:cs typeface="Calibri Light"/>
            </a:endParaRPr>
          </a:p>
          <a:p>
            <a:pPr marL="90170" marR="83820" algn="ctr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випл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та заробітної 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ти співробітни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ам пров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диться через мер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жу понад 4 400 бан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ом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тів на всій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ери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орії </a:t>
            </a:r>
            <a:r>
              <a:rPr sz="1000" b="0" spc="-7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країни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73112" y="4535374"/>
            <a:ext cx="1254125" cy="177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300" b="1" u="heavy" spc="-20" dirty="0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endParaRPr sz="33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М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жливість ві</a:t>
            </a:r>
            <a:r>
              <a:rPr sz="1400" b="1" spc="20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далено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 обслу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ування</a:t>
            </a:r>
            <a:endParaRPr sz="1400" dirty="0">
              <a:latin typeface="Calibri"/>
              <a:cs typeface="Calibri"/>
            </a:endParaRPr>
          </a:p>
          <a:p>
            <a:pPr marL="15875" marR="10160" indent="56515">
              <a:lnSpc>
                <a:spcPct val="100000"/>
              </a:lnSpc>
              <a:spcBef>
                <a:spcPts val="484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зарпл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тно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 проекту за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опомо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ою сис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ми</a:t>
            </a:r>
            <a:endParaRPr sz="10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ін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ерн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spc="-2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-банкінгу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Зарпл</a:t>
            </a:r>
            <a:r>
              <a:rPr spc="-15" dirty="0"/>
              <a:t>а</a:t>
            </a:r>
            <a:r>
              <a:rPr dirty="0"/>
              <a:t>тний проект</a:t>
            </a:r>
          </a:p>
        </p:txBody>
      </p:sp>
      <p:sp>
        <p:nvSpPr>
          <p:cNvPr id="26" name="object 26"/>
          <p:cNvSpPr/>
          <p:nvPr/>
        </p:nvSpPr>
        <p:spPr>
          <a:xfrm>
            <a:off x="719999" y="2682163"/>
            <a:ext cx="5039995" cy="172720"/>
          </a:xfrm>
          <a:custGeom>
            <a:avLst/>
            <a:gdLst/>
            <a:ahLst/>
            <a:cxnLst/>
            <a:rect l="l" t="t" r="r" b="b"/>
            <a:pathLst>
              <a:path w="5039995" h="172719">
                <a:moveTo>
                  <a:pt x="0" y="0"/>
                </a:moveTo>
                <a:lnTo>
                  <a:pt x="2273109" y="0"/>
                </a:lnTo>
                <a:lnTo>
                  <a:pt x="2542667" y="172224"/>
                </a:lnTo>
                <a:lnTo>
                  <a:pt x="2797594" y="0"/>
                </a:lnTo>
                <a:lnTo>
                  <a:pt x="5039995" y="0"/>
                </a:lnTo>
              </a:path>
            </a:pathLst>
          </a:custGeom>
          <a:ln w="38099">
            <a:solidFill>
              <a:srgbClr val="00B05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99999" y="2682163"/>
            <a:ext cx="5039995" cy="172720"/>
          </a:xfrm>
          <a:custGeom>
            <a:avLst/>
            <a:gdLst/>
            <a:ahLst/>
            <a:cxnLst/>
            <a:rect l="l" t="t" r="r" b="b"/>
            <a:pathLst>
              <a:path w="5039995" h="172719">
                <a:moveTo>
                  <a:pt x="0" y="0"/>
                </a:moveTo>
                <a:lnTo>
                  <a:pt x="2273109" y="0"/>
                </a:lnTo>
                <a:lnTo>
                  <a:pt x="2542667" y="172224"/>
                </a:lnTo>
                <a:lnTo>
                  <a:pt x="2797594" y="0"/>
                </a:lnTo>
                <a:lnTo>
                  <a:pt x="5039995" y="0"/>
                </a:lnTo>
              </a:path>
            </a:pathLst>
          </a:custGeom>
          <a:ln w="3809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33485" y="6201003"/>
            <a:ext cx="165100" cy="330200"/>
          </a:xfrm>
          <a:custGeom>
            <a:avLst/>
            <a:gdLst/>
            <a:ahLst/>
            <a:cxnLst/>
            <a:rect l="l" t="t" r="r" b="b"/>
            <a:pathLst>
              <a:path w="165100" h="330200">
                <a:moveTo>
                  <a:pt x="0" y="0"/>
                </a:moveTo>
                <a:lnTo>
                  <a:pt x="0" y="329895"/>
                </a:lnTo>
                <a:lnTo>
                  <a:pt x="164947" y="164947"/>
                </a:lnTo>
                <a:lnTo>
                  <a:pt x="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419459" y="6201003"/>
            <a:ext cx="165100" cy="330200"/>
          </a:xfrm>
          <a:custGeom>
            <a:avLst/>
            <a:gdLst/>
            <a:ahLst/>
            <a:cxnLst/>
            <a:rect l="l" t="t" r="r" b="b"/>
            <a:pathLst>
              <a:path w="165100" h="330200">
                <a:moveTo>
                  <a:pt x="0" y="0"/>
                </a:moveTo>
                <a:lnTo>
                  <a:pt x="0" y="329895"/>
                </a:lnTo>
                <a:lnTo>
                  <a:pt x="164947" y="164947"/>
                </a:lnTo>
                <a:lnTo>
                  <a:pt x="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5500" y="5902183"/>
            <a:ext cx="5039995" cy="0"/>
          </a:xfrm>
          <a:custGeom>
            <a:avLst/>
            <a:gdLst/>
            <a:ahLst/>
            <a:cxnLst/>
            <a:rect l="l" t="t" r="r" b="b"/>
            <a:pathLst>
              <a:path w="5039995">
                <a:moveTo>
                  <a:pt x="0" y="0"/>
                </a:moveTo>
                <a:lnTo>
                  <a:pt x="5039995" y="0"/>
                </a:lnTo>
              </a:path>
            </a:pathLst>
          </a:custGeom>
          <a:ln w="190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82999" y="1142796"/>
            <a:ext cx="5057775" cy="0"/>
          </a:xfrm>
          <a:custGeom>
            <a:avLst/>
            <a:gdLst/>
            <a:ahLst/>
            <a:cxnLst/>
            <a:rect l="l" t="t" r="r" b="b"/>
            <a:pathLst>
              <a:path w="5057775">
                <a:moveTo>
                  <a:pt x="0" y="0"/>
                </a:moveTo>
                <a:lnTo>
                  <a:pt x="5057724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58131" y="378759"/>
            <a:ext cx="763905" cy="1241425"/>
          </a:xfrm>
          <a:custGeom>
            <a:avLst/>
            <a:gdLst/>
            <a:ahLst/>
            <a:cxnLst/>
            <a:rect l="l" t="t" r="r" b="b"/>
            <a:pathLst>
              <a:path w="763904" h="1241425">
                <a:moveTo>
                  <a:pt x="84874" y="0"/>
                </a:moveTo>
                <a:lnTo>
                  <a:pt x="43856" y="10554"/>
                </a:lnTo>
                <a:lnTo>
                  <a:pt x="13785" y="38491"/>
                </a:lnTo>
                <a:lnTo>
                  <a:pt x="256" y="78224"/>
                </a:lnTo>
                <a:lnTo>
                  <a:pt x="0" y="1156373"/>
                </a:lnTo>
                <a:lnTo>
                  <a:pt x="1242" y="1170919"/>
                </a:lnTo>
                <a:lnTo>
                  <a:pt x="18215" y="1208912"/>
                </a:lnTo>
                <a:lnTo>
                  <a:pt x="50706" y="1234087"/>
                </a:lnTo>
                <a:lnTo>
                  <a:pt x="678967" y="1241247"/>
                </a:lnTo>
                <a:lnTo>
                  <a:pt x="693514" y="1240005"/>
                </a:lnTo>
                <a:lnTo>
                  <a:pt x="731506" y="1223035"/>
                </a:lnTo>
                <a:lnTo>
                  <a:pt x="756681" y="1190545"/>
                </a:lnTo>
                <a:lnTo>
                  <a:pt x="763841" y="1156373"/>
                </a:lnTo>
                <a:lnTo>
                  <a:pt x="763841" y="84874"/>
                </a:lnTo>
                <a:lnTo>
                  <a:pt x="753287" y="43850"/>
                </a:lnTo>
                <a:lnTo>
                  <a:pt x="725349" y="13782"/>
                </a:lnTo>
                <a:lnTo>
                  <a:pt x="685616" y="256"/>
                </a:lnTo>
                <a:lnTo>
                  <a:pt x="8487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753612" y="378764"/>
            <a:ext cx="143510" cy="1241425"/>
          </a:xfrm>
          <a:custGeom>
            <a:avLst/>
            <a:gdLst/>
            <a:ahLst/>
            <a:cxnLst/>
            <a:rect l="l" t="t" r="r" b="b"/>
            <a:pathLst>
              <a:path w="143509" h="1241425">
                <a:moveTo>
                  <a:pt x="0" y="1241247"/>
                </a:moveTo>
                <a:lnTo>
                  <a:pt x="143217" y="1241247"/>
                </a:lnTo>
                <a:lnTo>
                  <a:pt x="143217" y="0"/>
                </a:lnTo>
                <a:lnTo>
                  <a:pt x="0" y="0"/>
                </a:lnTo>
                <a:lnTo>
                  <a:pt x="0" y="1241247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92321" y="808418"/>
            <a:ext cx="95885" cy="716280"/>
          </a:xfrm>
          <a:custGeom>
            <a:avLst/>
            <a:gdLst/>
            <a:ahLst/>
            <a:cxnLst/>
            <a:rect l="l" t="t" r="r" b="b"/>
            <a:pathLst>
              <a:path w="95884" h="716280">
                <a:moveTo>
                  <a:pt x="95478" y="716102"/>
                </a:moveTo>
                <a:lnTo>
                  <a:pt x="0" y="716102"/>
                </a:lnTo>
                <a:lnTo>
                  <a:pt x="0" y="0"/>
                </a:lnTo>
                <a:lnTo>
                  <a:pt x="95478" y="0"/>
                </a:lnTo>
                <a:lnTo>
                  <a:pt x="95478" y="716102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83273" y="1286626"/>
            <a:ext cx="143510" cy="237490"/>
          </a:xfrm>
          <a:custGeom>
            <a:avLst/>
            <a:gdLst/>
            <a:ahLst/>
            <a:cxnLst/>
            <a:rect l="l" t="t" r="r" b="b"/>
            <a:pathLst>
              <a:path w="143509" h="237490">
                <a:moveTo>
                  <a:pt x="81526" y="0"/>
                </a:moveTo>
                <a:lnTo>
                  <a:pt x="39627" y="10301"/>
                </a:lnTo>
                <a:lnTo>
                  <a:pt x="11508" y="38761"/>
                </a:lnTo>
                <a:lnTo>
                  <a:pt x="107" y="79378"/>
                </a:lnTo>
                <a:lnTo>
                  <a:pt x="0" y="153028"/>
                </a:lnTo>
                <a:lnTo>
                  <a:pt x="1220" y="168719"/>
                </a:lnTo>
                <a:lnTo>
                  <a:pt x="17773" y="208997"/>
                </a:lnTo>
                <a:lnTo>
                  <a:pt x="49032" y="233598"/>
                </a:lnTo>
                <a:lnTo>
                  <a:pt x="61692" y="237095"/>
                </a:lnTo>
                <a:lnTo>
                  <a:pt x="77008" y="236049"/>
                </a:lnTo>
                <a:lnTo>
                  <a:pt x="114640" y="219029"/>
                </a:lnTo>
                <a:lnTo>
                  <a:pt x="137511" y="185849"/>
                </a:lnTo>
                <a:lnTo>
                  <a:pt x="143217" y="84067"/>
                </a:lnTo>
                <a:lnTo>
                  <a:pt x="141996" y="68376"/>
                </a:lnTo>
                <a:lnTo>
                  <a:pt x="125443" y="28095"/>
                </a:lnTo>
                <a:lnTo>
                  <a:pt x="94185" y="3495"/>
                </a:lnTo>
                <a:lnTo>
                  <a:pt x="81526" y="0"/>
                </a:lnTo>
                <a:close/>
              </a:path>
            </a:pathLst>
          </a:custGeom>
          <a:solidFill>
            <a:srgbClr val="F9AA8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07149" y="474243"/>
            <a:ext cx="0" cy="716280"/>
          </a:xfrm>
          <a:custGeom>
            <a:avLst/>
            <a:gdLst/>
            <a:ahLst/>
            <a:cxnLst/>
            <a:rect l="l" t="t" r="r" b="b"/>
            <a:pathLst>
              <a:path h="716280">
                <a:moveTo>
                  <a:pt x="0" y="0"/>
                </a:moveTo>
                <a:lnTo>
                  <a:pt x="0" y="716102"/>
                </a:lnTo>
              </a:path>
            </a:pathLst>
          </a:custGeom>
          <a:ln w="4900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02627" y="808418"/>
            <a:ext cx="0" cy="382270"/>
          </a:xfrm>
          <a:custGeom>
            <a:avLst/>
            <a:gdLst/>
            <a:ahLst/>
            <a:cxnLst/>
            <a:rect l="l" t="t" r="r" b="b"/>
            <a:pathLst>
              <a:path h="382269">
                <a:moveTo>
                  <a:pt x="0" y="0"/>
                </a:moveTo>
                <a:lnTo>
                  <a:pt x="0" y="381927"/>
                </a:lnTo>
              </a:path>
            </a:pathLst>
          </a:custGeom>
          <a:ln w="49009">
            <a:solidFill>
              <a:srgbClr val="ED1C2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302627" y="569722"/>
            <a:ext cx="0" cy="191135"/>
          </a:xfrm>
          <a:custGeom>
            <a:avLst/>
            <a:gdLst/>
            <a:ahLst/>
            <a:cxnLst/>
            <a:rect l="l" t="t" r="r" b="b"/>
            <a:pathLst>
              <a:path h="191134">
                <a:moveTo>
                  <a:pt x="0" y="0"/>
                </a:moveTo>
                <a:lnTo>
                  <a:pt x="0" y="190957"/>
                </a:lnTo>
              </a:path>
            </a:pathLst>
          </a:custGeom>
          <a:ln w="4900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10734" y="749948"/>
            <a:ext cx="59690" cy="24130"/>
          </a:xfrm>
          <a:custGeom>
            <a:avLst/>
            <a:gdLst/>
            <a:ahLst/>
            <a:cxnLst/>
            <a:rect l="l" t="t" r="r" b="b"/>
            <a:pathLst>
              <a:path w="59690" h="24129">
                <a:moveTo>
                  <a:pt x="59321" y="0"/>
                </a:moveTo>
                <a:lnTo>
                  <a:pt x="0" y="0"/>
                </a:lnTo>
                <a:lnTo>
                  <a:pt x="0" y="24015"/>
                </a:lnTo>
                <a:lnTo>
                  <a:pt x="11290" y="24015"/>
                </a:lnTo>
                <a:lnTo>
                  <a:pt x="11290" y="12725"/>
                </a:lnTo>
                <a:lnTo>
                  <a:pt x="59321" y="12725"/>
                </a:lnTo>
                <a:lnTo>
                  <a:pt x="593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009371" y="695629"/>
            <a:ext cx="60960" cy="43180"/>
          </a:xfrm>
          <a:custGeom>
            <a:avLst/>
            <a:gdLst/>
            <a:ahLst/>
            <a:cxnLst/>
            <a:rect l="l" t="t" r="r" b="b"/>
            <a:pathLst>
              <a:path w="60959" h="43179">
                <a:moveTo>
                  <a:pt x="21208" y="1777"/>
                </a:moveTo>
                <a:lnTo>
                  <a:pt x="12560" y="1777"/>
                </a:lnTo>
                <a:lnTo>
                  <a:pt x="8140" y="3721"/>
                </a:lnTo>
                <a:lnTo>
                  <a:pt x="1638" y="11468"/>
                </a:lnTo>
                <a:lnTo>
                  <a:pt x="0" y="15963"/>
                </a:lnTo>
                <a:lnTo>
                  <a:pt x="0" y="26212"/>
                </a:lnTo>
                <a:lnTo>
                  <a:pt x="1104" y="30416"/>
                </a:lnTo>
                <a:lnTo>
                  <a:pt x="5511" y="37045"/>
                </a:lnTo>
                <a:lnTo>
                  <a:pt x="8775" y="40081"/>
                </a:lnTo>
                <a:lnTo>
                  <a:pt x="13080" y="42862"/>
                </a:lnTo>
                <a:lnTo>
                  <a:pt x="19354" y="32245"/>
                </a:lnTo>
                <a:lnTo>
                  <a:pt x="14033" y="28905"/>
                </a:lnTo>
                <a:lnTo>
                  <a:pt x="11379" y="25374"/>
                </a:lnTo>
                <a:lnTo>
                  <a:pt x="11379" y="19596"/>
                </a:lnTo>
                <a:lnTo>
                  <a:pt x="12039" y="17932"/>
                </a:lnTo>
                <a:lnTo>
                  <a:pt x="14693" y="15328"/>
                </a:lnTo>
                <a:lnTo>
                  <a:pt x="16357" y="14681"/>
                </a:lnTo>
                <a:lnTo>
                  <a:pt x="39712" y="14681"/>
                </a:lnTo>
                <a:lnTo>
                  <a:pt x="33324" y="8534"/>
                </a:lnTo>
                <a:lnTo>
                  <a:pt x="29743" y="5676"/>
                </a:lnTo>
                <a:lnTo>
                  <a:pt x="24155" y="2565"/>
                </a:lnTo>
                <a:lnTo>
                  <a:pt x="21208" y="1777"/>
                </a:lnTo>
                <a:close/>
              </a:path>
              <a:path w="60959" h="43179">
                <a:moveTo>
                  <a:pt x="39712" y="14681"/>
                </a:moveTo>
                <a:lnTo>
                  <a:pt x="20319" y="14681"/>
                </a:lnTo>
                <a:lnTo>
                  <a:pt x="22364" y="15430"/>
                </a:lnTo>
                <a:lnTo>
                  <a:pt x="26606" y="18427"/>
                </a:lnTo>
                <a:lnTo>
                  <a:pt x="29451" y="20929"/>
                </a:lnTo>
                <a:lnTo>
                  <a:pt x="50838" y="41833"/>
                </a:lnTo>
                <a:lnTo>
                  <a:pt x="60680" y="41833"/>
                </a:lnTo>
                <a:lnTo>
                  <a:pt x="60680" y="23418"/>
                </a:lnTo>
                <a:lnTo>
                  <a:pt x="48793" y="23418"/>
                </a:lnTo>
                <a:lnTo>
                  <a:pt x="39712" y="14681"/>
                </a:lnTo>
                <a:close/>
              </a:path>
              <a:path w="60959" h="43179">
                <a:moveTo>
                  <a:pt x="60680" y="0"/>
                </a:moveTo>
                <a:lnTo>
                  <a:pt x="48793" y="0"/>
                </a:lnTo>
                <a:lnTo>
                  <a:pt x="48793" y="23418"/>
                </a:lnTo>
                <a:lnTo>
                  <a:pt x="60680" y="23418"/>
                </a:lnTo>
                <a:lnTo>
                  <a:pt x="60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10730" y="645551"/>
            <a:ext cx="60325" cy="42545"/>
          </a:xfrm>
          <a:custGeom>
            <a:avLst/>
            <a:gdLst/>
            <a:ahLst/>
            <a:cxnLst/>
            <a:rect l="l" t="t" r="r" b="b"/>
            <a:pathLst>
              <a:path w="60325" h="42545">
                <a:moveTo>
                  <a:pt x="58985" y="12814"/>
                </a:moveTo>
                <a:lnTo>
                  <a:pt x="43332" y="12814"/>
                </a:lnTo>
                <a:lnTo>
                  <a:pt x="45212" y="13677"/>
                </a:lnTo>
                <a:lnTo>
                  <a:pt x="47815" y="17132"/>
                </a:lnTo>
                <a:lnTo>
                  <a:pt x="48463" y="19329"/>
                </a:lnTo>
                <a:lnTo>
                  <a:pt x="48463" y="26403"/>
                </a:lnTo>
                <a:lnTo>
                  <a:pt x="46482" y="31407"/>
                </a:lnTo>
                <a:lnTo>
                  <a:pt x="42519" y="37007"/>
                </a:lnTo>
                <a:lnTo>
                  <a:pt x="53047" y="42430"/>
                </a:lnTo>
                <a:lnTo>
                  <a:pt x="57683" y="35699"/>
                </a:lnTo>
                <a:lnTo>
                  <a:pt x="60007" y="29057"/>
                </a:lnTo>
                <a:lnTo>
                  <a:pt x="60007" y="15938"/>
                </a:lnTo>
                <a:lnTo>
                  <a:pt x="58985" y="12814"/>
                </a:lnTo>
                <a:close/>
              </a:path>
              <a:path w="60325" h="42545">
                <a:moveTo>
                  <a:pt x="9169" y="2806"/>
                </a:moveTo>
                <a:lnTo>
                  <a:pt x="0" y="2806"/>
                </a:lnTo>
                <a:lnTo>
                  <a:pt x="0" y="39128"/>
                </a:lnTo>
                <a:lnTo>
                  <a:pt x="11290" y="39128"/>
                </a:lnTo>
                <a:lnTo>
                  <a:pt x="11290" y="20535"/>
                </a:lnTo>
                <a:lnTo>
                  <a:pt x="32842" y="20535"/>
                </a:lnTo>
                <a:lnTo>
                  <a:pt x="33566" y="17767"/>
                </a:lnTo>
                <a:lnTo>
                  <a:pt x="35635" y="14935"/>
                </a:lnTo>
                <a:lnTo>
                  <a:pt x="22999" y="14935"/>
                </a:lnTo>
                <a:lnTo>
                  <a:pt x="9169" y="2806"/>
                </a:lnTo>
                <a:close/>
              </a:path>
              <a:path w="60325" h="42545">
                <a:moveTo>
                  <a:pt x="32842" y="20535"/>
                </a:moveTo>
                <a:lnTo>
                  <a:pt x="11290" y="20535"/>
                </a:lnTo>
                <a:lnTo>
                  <a:pt x="24701" y="31915"/>
                </a:lnTo>
                <a:lnTo>
                  <a:pt x="34455" y="31915"/>
                </a:lnTo>
                <a:lnTo>
                  <a:pt x="33375" y="28511"/>
                </a:lnTo>
                <a:lnTo>
                  <a:pt x="32947" y="26403"/>
                </a:lnTo>
                <a:lnTo>
                  <a:pt x="32842" y="20535"/>
                </a:lnTo>
                <a:close/>
              </a:path>
              <a:path w="60325" h="42545">
                <a:moveTo>
                  <a:pt x="46278" y="0"/>
                </a:moveTo>
                <a:lnTo>
                  <a:pt x="35877" y="0"/>
                </a:lnTo>
                <a:lnTo>
                  <a:pt x="32181" y="1308"/>
                </a:lnTo>
                <a:lnTo>
                  <a:pt x="25793" y="6515"/>
                </a:lnTo>
                <a:lnTo>
                  <a:pt x="23799" y="10185"/>
                </a:lnTo>
                <a:lnTo>
                  <a:pt x="22999" y="14935"/>
                </a:lnTo>
                <a:lnTo>
                  <a:pt x="35635" y="14935"/>
                </a:lnTo>
                <a:lnTo>
                  <a:pt x="36461" y="13804"/>
                </a:lnTo>
                <a:lnTo>
                  <a:pt x="38404" y="12814"/>
                </a:lnTo>
                <a:lnTo>
                  <a:pt x="58985" y="12814"/>
                </a:lnTo>
                <a:lnTo>
                  <a:pt x="58242" y="10541"/>
                </a:lnTo>
                <a:lnTo>
                  <a:pt x="51168" y="2108"/>
                </a:lnTo>
                <a:lnTo>
                  <a:pt x="462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896843" y="1197927"/>
            <a:ext cx="448703" cy="42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92309" y="1293418"/>
            <a:ext cx="95491" cy="23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49226" y="272636"/>
            <a:ext cx="1347470" cy="1347470"/>
          </a:xfrm>
          <a:custGeom>
            <a:avLst/>
            <a:gdLst/>
            <a:ahLst/>
            <a:cxnLst/>
            <a:rect l="l" t="t" r="r" b="b"/>
            <a:pathLst>
              <a:path w="1347470" h="1347470">
                <a:moveTo>
                  <a:pt x="847208" y="0"/>
                </a:moveTo>
                <a:lnTo>
                  <a:pt x="800457" y="10930"/>
                </a:lnTo>
                <a:lnTo>
                  <a:pt x="24718" y="782394"/>
                </a:lnTo>
                <a:lnTo>
                  <a:pt x="1532" y="825614"/>
                </a:lnTo>
                <a:lnTo>
                  <a:pt x="0" y="837597"/>
                </a:lnTo>
                <a:lnTo>
                  <a:pt x="173" y="849659"/>
                </a:lnTo>
                <a:lnTo>
                  <a:pt x="17935" y="894757"/>
                </a:lnTo>
                <a:lnTo>
                  <a:pt x="444809" y="1322512"/>
                </a:lnTo>
                <a:lnTo>
                  <a:pt x="488036" y="1345704"/>
                </a:lnTo>
                <a:lnTo>
                  <a:pt x="500021" y="1347237"/>
                </a:lnTo>
                <a:lnTo>
                  <a:pt x="512083" y="1347063"/>
                </a:lnTo>
                <a:lnTo>
                  <a:pt x="557181" y="1329309"/>
                </a:lnTo>
                <a:lnTo>
                  <a:pt x="1322506" y="564843"/>
                </a:lnTo>
                <a:lnTo>
                  <a:pt x="1345695" y="521621"/>
                </a:lnTo>
                <a:lnTo>
                  <a:pt x="1347226" y="509637"/>
                </a:lnTo>
                <a:lnTo>
                  <a:pt x="1347051" y="497575"/>
                </a:lnTo>
                <a:lnTo>
                  <a:pt x="1329294" y="452475"/>
                </a:lnTo>
                <a:lnTo>
                  <a:pt x="902415" y="24724"/>
                </a:lnTo>
                <a:lnTo>
                  <a:pt x="859191" y="1532"/>
                </a:lnTo>
                <a:lnTo>
                  <a:pt x="847208" y="0"/>
                </a:lnTo>
                <a:close/>
              </a:path>
            </a:pathLst>
          </a:custGeom>
          <a:solidFill>
            <a:srgbClr val="2B4F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81458" y="304868"/>
            <a:ext cx="979169" cy="979169"/>
          </a:xfrm>
          <a:custGeom>
            <a:avLst/>
            <a:gdLst/>
            <a:ahLst/>
            <a:cxnLst/>
            <a:rect l="l" t="t" r="r" b="b"/>
            <a:pathLst>
              <a:path w="979170" h="979169">
                <a:moveTo>
                  <a:pt x="877684" y="0"/>
                </a:moveTo>
                <a:lnTo>
                  <a:pt x="0" y="877684"/>
                </a:lnTo>
                <a:lnTo>
                  <a:pt x="101269" y="978954"/>
                </a:lnTo>
                <a:lnTo>
                  <a:pt x="978954" y="101269"/>
                </a:lnTo>
                <a:lnTo>
                  <a:pt x="877684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17752" y="77746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40">
                <a:moveTo>
                  <a:pt x="506361" y="0"/>
                </a:moveTo>
                <a:lnTo>
                  <a:pt x="0" y="506361"/>
                </a:lnTo>
                <a:lnTo>
                  <a:pt x="67513" y="573874"/>
                </a:lnTo>
                <a:lnTo>
                  <a:pt x="573874" y="67513"/>
                </a:lnTo>
                <a:lnTo>
                  <a:pt x="50636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85036" y="1282512"/>
            <a:ext cx="205740" cy="205740"/>
          </a:xfrm>
          <a:custGeom>
            <a:avLst/>
            <a:gdLst/>
            <a:ahLst/>
            <a:cxnLst/>
            <a:rect l="l" t="t" r="r" b="b"/>
            <a:pathLst>
              <a:path w="205740" h="205740">
                <a:moveTo>
                  <a:pt x="135212" y="0"/>
                </a:moveTo>
                <a:lnTo>
                  <a:pt x="89040" y="16943"/>
                </a:lnTo>
                <a:lnTo>
                  <a:pt x="27753" y="76329"/>
                </a:lnTo>
                <a:lnTo>
                  <a:pt x="5986" y="109153"/>
                </a:lnTo>
                <a:lnTo>
                  <a:pt x="0" y="144685"/>
                </a:lnTo>
                <a:lnTo>
                  <a:pt x="1597" y="156103"/>
                </a:lnTo>
                <a:lnTo>
                  <a:pt x="26473" y="193548"/>
                </a:lnTo>
                <a:lnTo>
                  <a:pt x="70336" y="205177"/>
                </a:lnTo>
                <a:lnTo>
                  <a:pt x="82183" y="203561"/>
                </a:lnTo>
                <a:lnTo>
                  <a:pt x="126856" y="179714"/>
                </a:lnTo>
                <a:lnTo>
                  <a:pt x="177791" y="128843"/>
                </a:lnTo>
                <a:lnTo>
                  <a:pt x="199558" y="96025"/>
                </a:lnTo>
                <a:lnTo>
                  <a:pt x="205546" y="60493"/>
                </a:lnTo>
                <a:lnTo>
                  <a:pt x="203950" y="49073"/>
                </a:lnTo>
                <a:lnTo>
                  <a:pt x="179076" y="11622"/>
                </a:lnTo>
                <a:lnTo>
                  <a:pt x="135212" y="0"/>
                </a:lnTo>
                <a:close/>
              </a:path>
            </a:pathLst>
          </a:custGeom>
          <a:solidFill>
            <a:srgbClr val="92CD8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89081" y="676201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506361" y="0"/>
                </a:moveTo>
                <a:lnTo>
                  <a:pt x="0" y="506361"/>
                </a:lnTo>
                <a:lnTo>
                  <a:pt x="33756" y="540118"/>
                </a:lnTo>
                <a:lnTo>
                  <a:pt x="540118" y="33756"/>
                </a:lnTo>
                <a:lnTo>
                  <a:pt x="506361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56592" y="980004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5" h="304165">
                <a:moveTo>
                  <a:pt x="270065" y="0"/>
                </a:moveTo>
                <a:lnTo>
                  <a:pt x="0" y="270065"/>
                </a:lnTo>
                <a:lnTo>
                  <a:pt x="33769" y="303822"/>
                </a:lnTo>
                <a:lnTo>
                  <a:pt x="303822" y="33769"/>
                </a:lnTo>
                <a:lnTo>
                  <a:pt x="270065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860416" y="811226"/>
            <a:ext cx="168910" cy="168910"/>
          </a:xfrm>
          <a:custGeom>
            <a:avLst/>
            <a:gdLst/>
            <a:ahLst/>
            <a:cxnLst/>
            <a:rect l="l" t="t" r="r" b="b"/>
            <a:pathLst>
              <a:path w="168909" h="168909">
                <a:moveTo>
                  <a:pt x="135026" y="0"/>
                </a:moveTo>
                <a:lnTo>
                  <a:pt x="0" y="135026"/>
                </a:lnTo>
                <a:lnTo>
                  <a:pt x="33756" y="168795"/>
                </a:lnTo>
                <a:lnTo>
                  <a:pt x="168782" y="33756"/>
                </a:lnTo>
                <a:lnTo>
                  <a:pt x="13502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661504" y="749138"/>
            <a:ext cx="59055" cy="51435"/>
          </a:xfrm>
          <a:custGeom>
            <a:avLst/>
            <a:gdLst/>
            <a:ahLst/>
            <a:cxnLst/>
            <a:rect l="l" t="t" r="r" b="b"/>
            <a:pathLst>
              <a:path w="59054" h="51434">
                <a:moveTo>
                  <a:pt x="33980" y="16992"/>
                </a:moveTo>
                <a:lnTo>
                  <a:pt x="15963" y="16992"/>
                </a:lnTo>
                <a:lnTo>
                  <a:pt x="49923" y="50952"/>
                </a:lnTo>
                <a:lnTo>
                  <a:pt x="58927" y="41948"/>
                </a:lnTo>
                <a:lnTo>
                  <a:pt x="33980" y="16992"/>
                </a:lnTo>
                <a:close/>
              </a:path>
              <a:path w="59054" h="51434">
                <a:moveTo>
                  <a:pt x="16992" y="0"/>
                </a:moveTo>
                <a:lnTo>
                  <a:pt x="0" y="16992"/>
                </a:lnTo>
                <a:lnTo>
                  <a:pt x="7988" y="24968"/>
                </a:lnTo>
                <a:lnTo>
                  <a:pt x="15963" y="16992"/>
                </a:lnTo>
                <a:lnTo>
                  <a:pt x="33980" y="16992"/>
                </a:lnTo>
                <a:lnTo>
                  <a:pt x="16992" y="0"/>
                </a:lnTo>
                <a:close/>
              </a:path>
            </a:pathLst>
          </a:custGeom>
          <a:solidFill>
            <a:srgbClr val="D8EC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93695" y="718168"/>
            <a:ext cx="65405" cy="64135"/>
          </a:xfrm>
          <a:custGeom>
            <a:avLst/>
            <a:gdLst/>
            <a:ahLst/>
            <a:cxnLst/>
            <a:rect l="l" t="t" r="r" b="b"/>
            <a:pathLst>
              <a:path w="65404" h="64134">
                <a:moveTo>
                  <a:pt x="38158" y="12801"/>
                </a:moveTo>
                <a:lnTo>
                  <a:pt x="18070" y="12801"/>
                </a:lnTo>
                <a:lnTo>
                  <a:pt x="21791" y="12839"/>
                </a:lnTo>
                <a:lnTo>
                  <a:pt x="23416" y="13563"/>
                </a:lnTo>
                <a:lnTo>
                  <a:pt x="28598" y="57149"/>
                </a:lnTo>
                <a:lnTo>
                  <a:pt x="35557" y="64096"/>
                </a:lnTo>
                <a:lnTo>
                  <a:pt x="56979" y="42684"/>
                </a:lnTo>
                <a:lnTo>
                  <a:pt x="40180" y="42684"/>
                </a:lnTo>
                <a:lnTo>
                  <a:pt x="39771" y="21704"/>
                </a:lnTo>
                <a:lnTo>
                  <a:pt x="39726" y="20891"/>
                </a:lnTo>
                <a:lnTo>
                  <a:pt x="39253" y="16649"/>
                </a:lnTo>
                <a:lnTo>
                  <a:pt x="38158" y="12801"/>
                </a:lnTo>
                <a:close/>
              </a:path>
              <a:path w="65404" h="64134">
                <a:moveTo>
                  <a:pt x="56741" y="26111"/>
                </a:moveTo>
                <a:lnTo>
                  <a:pt x="40180" y="42684"/>
                </a:lnTo>
                <a:lnTo>
                  <a:pt x="56979" y="42684"/>
                </a:lnTo>
                <a:lnTo>
                  <a:pt x="65148" y="34518"/>
                </a:lnTo>
                <a:lnTo>
                  <a:pt x="56741" y="26111"/>
                </a:lnTo>
                <a:close/>
              </a:path>
              <a:path w="65404" h="64134">
                <a:moveTo>
                  <a:pt x="25359" y="0"/>
                </a:moveTo>
                <a:lnTo>
                  <a:pt x="0" y="23469"/>
                </a:lnTo>
                <a:lnTo>
                  <a:pt x="99" y="26149"/>
                </a:lnTo>
                <a:lnTo>
                  <a:pt x="1166" y="31165"/>
                </a:lnTo>
                <a:lnTo>
                  <a:pt x="13117" y="28092"/>
                </a:lnTo>
                <a:lnTo>
                  <a:pt x="11707" y="21970"/>
                </a:lnTo>
                <a:lnTo>
                  <a:pt x="12342" y="17602"/>
                </a:lnTo>
                <a:lnTo>
                  <a:pt x="16419" y="13512"/>
                </a:lnTo>
                <a:lnTo>
                  <a:pt x="18070" y="12801"/>
                </a:lnTo>
                <a:lnTo>
                  <a:pt x="38158" y="12801"/>
                </a:lnTo>
                <a:lnTo>
                  <a:pt x="37501" y="10490"/>
                </a:lnTo>
                <a:lnTo>
                  <a:pt x="35989" y="7861"/>
                </a:lnTo>
                <a:lnTo>
                  <a:pt x="29855" y="1739"/>
                </a:lnTo>
                <a:lnTo>
                  <a:pt x="25359" y="0"/>
                </a:lnTo>
                <a:close/>
              </a:path>
            </a:pathLst>
          </a:custGeom>
          <a:solidFill>
            <a:srgbClr val="D8EC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724628" y="677318"/>
            <a:ext cx="62865" cy="66040"/>
          </a:xfrm>
          <a:custGeom>
            <a:avLst/>
            <a:gdLst/>
            <a:ahLst/>
            <a:cxnLst/>
            <a:rect l="l" t="t" r="r" b="b"/>
            <a:pathLst>
              <a:path w="62865" h="66040">
                <a:moveTo>
                  <a:pt x="61514" y="33553"/>
                </a:moveTo>
                <a:lnTo>
                  <a:pt x="43688" y="33553"/>
                </a:lnTo>
                <a:lnTo>
                  <a:pt x="45770" y="34226"/>
                </a:lnTo>
                <a:lnTo>
                  <a:pt x="49250" y="37706"/>
                </a:lnTo>
                <a:lnTo>
                  <a:pt x="49961" y="39649"/>
                </a:lnTo>
                <a:lnTo>
                  <a:pt x="49364" y="43929"/>
                </a:lnTo>
                <a:lnTo>
                  <a:pt x="48285" y="45948"/>
                </a:lnTo>
                <a:lnTo>
                  <a:pt x="43281" y="50939"/>
                </a:lnTo>
                <a:lnTo>
                  <a:pt x="38341" y="53085"/>
                </a:lnTo>
                <a:lnTo>
                  <a:pt x="31572" y="54241"/>
                </a:lnTo>
                <a:lnTo>
                  <a:pt x="35179" y="65531"/>
                </a:lnTo>
                <a:lnTo>
                  <a:pt x="62357" y="35686"/>
                </a:lnTo>
                <a:lnTo>
                  <a:pt x="61514" y="33553"/>
                </a:lnTo>
                <a:close/>
              </a:path>
              <a:path w="62865" h="66040">
                <a:moveTo>
                  <a:pt x="33095" y="20523"/>
                </a:moveTo>
                <a:lnTo>
                  <a:pt x="21132" y="20523"/>
                </a:lnTo>
                <a:lnTo>
                  <a:pt x="22567" y="38036"/>
                </a:lnTo>
                <a:lnTo>
                  <a:pt x="29476" y="44932"/>
                </a:lnTo>
                <a:lnTo>
                  <a:pt x="31115" y="41782"/>
                </a:lnTo>
                <a:lnTo>
                  <a:pt x="32600" y="39547"/>
                </a:lnTo>
                <a:lnTo>
                  <a:pt x="36385" y="35737"/>
                </a:lnTo>
                <a:lnTo>
                  <a:pt x="38849" y="34302"/>
                </a:lnTo>
                <a:lnTo>
                  <a:pt x="43688" y="33553"/>
                </a:lnTo>
                <a:lnTo>
                  <a:pt x="61514" y="33553"/>
                </a:lnTo>
                <a:lnTo>
                  <a:pt x="60401" y="30733"/>
                </a:lnTo>
                <a:lnTo>
                  <a:pt x="54508" y="24841"/>
                </a:lnTo>
                <a:lnTo>
                  <a:pt x="33375" y="24841"/>
                </a:lnTo>
                <a:lnTo>
                  <a:pt x="33095" y="20523"/>
                </a:lnTo>
                <a:close/>
              </a:path>
              <a:path w="62865" h="66040">
                <a:moveTo>
                  <a:pt x="25692" y="0"/>
                </a:moveTo>
                <a:lnTo>
                  <a:pt x="0" y="25679"/>
                </a:lnTo>
                <a:lnTo>
                  <a:pt x="7988" y="33654"/>
                </a:lnTo>
                <a:lnTo>
                  <a:pt x="21132" y="20523"/>
                </a:lnTo>
                <a:lnTo>
                  <a:pt x="33095" y="20523"/>
                </a:lnTo>
                <a:lnTo>
                  <a:pt x="32181" y="6464"/>
                </a:lnTo>
                <a:lnTo>
                  <a:pt x="25692" y="0"/>
                </a:lnTo>
                <a:close/>
              </a:path>
              <a:path w="62865" h="66040">
                <a:moveTo>
                  <a:pt x="41313" y="20853"/>
                </a:moveTo>
                <a:lnTo>
                  <a:pt x="37287" y="22047"/>
                </a:lnTo>
                <a:lnTo>
                  <a:pt x="33375" y="24841"/>
                </a:lnTo>
                <a:lnTo>
                  <a:pt x="54508" y="24841"/>
                </a:lnTo>
                <a:lnTo>
                  <a:pt x="53047" y="23380"/>
                </a:lnTo>
                <a:lnTo>
                  <a:pt x="49504" y="21691"/>
                </a:lnTo>
                <a:lnTo>
                  <a:pt x="41313" y="20853"/>
                </a:lnTo>
                <a:close/>
              </a:path>
            </a:pathLst>
          </a:custGeom>
          <a:solidFill>
            <a:srgbClr val="D8ECD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95004" y="1596113"/>
            <a:ext cx="13230" cy="10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087800" y="856157"/>
            <a:ext cx="334175" cy="763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087800" y="856157"/>
            <a:ext cx="322592" cy="3226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117759" y="979601"/>
            <a:ext cx="304215" cy="371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285037" y="1282268"/>
            <a:ext cx="136938" cy="205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278750" y="856162"/>
            <a:ext cx="1241425" cy="763905"/>
          </a:xfrm>
          <a:custGeom>
            <a:avLst/>
            <a:gdLst/>
            <a:ahLst/>
            <a:cxnLst/>
            <a:rect l="l" t="t" r="r" b="b"/>
            <a:pathLst>
              <a:path w="1241425" h="763905">
                <a:moveTo>
                  <a:pt x="84874" y="0"/>
                </a:moveTo>
                <a:lnTo>
                  <a:pt x="43850" y="10554"/>
                </a:lnTo>
                <a:lnTo>
                  <a:pt x="13782" y="38491"/>
                </a:lnTo>
                <a:lnTo>
                  <a:pt x="256" y="78224"/>
                </a:lnTo>
                <a:lnTo>
                  <a:pt x="0" y="678967"/>
                </a:lnTo>
                <a:lnTo>
                  <a:pt x="1241" y="693514"/>
                </a:lnTo>
                <a:lnTo>
                  <a:pt x="18211" y="731506"/>
                </a:lnTo>
                <a:lnTo>
                  <a:pt x="50701" y="756681"/>
                </a:lnTo>
                <a:lnTo>
                  <a:pt x="84874" y="763841"/>
                </a:lnTo>
                <a:lnTo>
                  <a:pt x="1156373" y="763841"/>
                </a:lnTo>
                <a:lnTo>
                  <a:pt x="1197396" y="753287"/>
                </a:lnTo>
                <a:lnTo>
                  <a:pt x="1227464" y="725349"/>
                </a:lnTo>
                <a:lnTo>
                  <a:pt x="1240990" y="685616"/>
                </a:lnTo>
                <a:lnTo>
                  <a:pt x="1241247" y="84874"/>
                </a:lnTo>
                <a:lnTo>
                  <a:pt x="1240005" y="70327"/>
                </a:lnTo>
                <a:lnTo>
                  <a:pt x="1223035" y="32334"/>
                </a:lnTo>
                <a:lnTo>
                  <a:pt x="1190545" y="7159"/>
                </a:lnTo>
                <a:lnTo>
                  <a:pt x="84874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78744" y="951636"/>
            <a:ext cx="1241425" cy="143510"/>
          </a:xfrm>
          <a:custGeom>
            <a:avLst/>
            <a:gdLst/>
            <a:ahLst/>
            <a:cxnLst/>
            <a:rect l="l" t="t" r="r" b="b"/>
            <a:pathLst>
              <a:path w="1241425" h="143509">
                <a:moveTo>
                  <a:pt x="1241247" y="0"/>
                </a:moveTo>
                <a:lnTo>
                  <a:pt x="0" y="0"/>
                </a:lnTo>
                <a:lnTo>
                  <a:pt x="0" y="143217"/>
                </a:lnTo>
                <a:lnTo>
                  <a:pt x="1241247" y="143217"/>
                </a:lnTo>
                <a:lnTo>
                  <a:pt x="1241247" y="0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74236" y="1190345"/>
            <a:ext cx="716280" cy="95885"/>
          </a:xfrm>
          <a:custGeom>
            <a:avLst/>
            <a:gdLst/>
            <a:ahLst/>
            <a:cxnLst/>
            <a:rect l="l" t="t" r="r" b="b"/>
            <a:pathLst>
              <a:path w="716279" h="95884">
                <a:moveTo>
                  <a:pt x="716102" y="95478"/>
                </a:moveTo>
                <a:lnTo>
                  <a:pt x="0" y="95478"/>
                </a:lnTo>
                <a:lnTo>
                  <a:pt x="0" y="0"/>
                </a:lnTo>
                <a:lnTo>
                  <a:pt x="716102" y="0"/>
                </a:lnTo>
                <a:lnTo>
                  <a:pt x="716102" y="954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75035" y="1381304"/>
            <a:ext cx="237490" cy="143510"/>
          </a:xfrm>
          <a:custGeom>
            <a:avLst/>
            <a:gdLst/>
            <a:ahLst/>
            <a:cxnLst/>
            <a:rect l="l" t="t" r="r" b="b"/>
            <a:pathLst>
              <a:path w="237490" h="143509">
                <a:moveTo>
                  <a:pt x="153027" y="0"/>
                </a:moveTo>
                <a:lnTo>
                  <a:pt x="84066" y="0"/>
                </a:lnTo>
                <a:lnTo>
                  <a:pt x="68379" y="1220"/>
                </a:lnTo>
                <a:lnTo>
                  <a:pt x="28102" y="17773"/>
                </a:lnTo>
                <a:lnTo>
                  <a:pt x="3497" y="49032"/>
                </a:lnTo>
                <a:lnTo>
                  <a:pt x="0" y="61692"/>
                </a:lnTo>
                <a:lnTo>
                  <a:pt x="1045" y="77008"/>
                </a:lnTo>
                <a:lnTo>
                  <a:pt x="18069" y="114640"/>
                </a:lnTo>
                <a:lnTo>
                  <a:pt x="51250" y="137511"/>
                </a:lnTo>
                <a:lnTo>
                  <a:pt x="153027" y="143217"/>
                </a:lnTo>
                <a:lnTo>
                  <a:pt x="168718" y="141996"/>
                </a:lnTo>
                <a:lnTo>
                  <a:pt x="208999" y="125443"/>
                </a:lnTo>
                <a:lnTo>
                  <a:pt x="233599" y="94185"/>
                </a:lnTo>
                <a:lnTo>
                  <a:pt x="237094" y="81526"/>
                </a:lnTo>
                <a:lnTo>
                  <a:pt x="236049" y="66210"/>
                </a:lnTo>
                <a:lnTo>
                  <a:pt x="219027" y="28578"/>
                </a:lnTo>
                <a:lnTo>
                  <a:pt x="185848" y="5706"/>
                </a:lnTo>
                <a:lnTo>
                  <a:pt x="1530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08411" y="1405172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6102" y="0"/>
                </a:lnTo>
              </a:path>
            </a:pathLst>
          </a:custGeom>
          <a:ln w="490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08411" y="1500651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1927" y="0"/>
                </a:lnTo>
              </a:path>
            </a:pathLst>
          </a:custGeom>
          <a:ln w="490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138077" y="1500651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0957" y="0"/>
                </a:lnTo>
              </a:path>
            </a:pathLst>
          </a:custGeom>
          <a:ln w="4900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124794" y="1208764"/>
            <a:ext cx="24130" cy="59690"/>
          </a:xfrm>
          <a:custGeom>
            <a:avLst/>
            <a:gdLst/>
            <a:ahLst/>
            <a:cxnLst/>
            <a:rect l="l" t="t" r="r" b="b"/>
            <a:pathLst>
              <a:path w="24129" h="59690">
                <a:moveTo>
                  <a:pt x="24015" y="0"/>
                </a:moveTo>
                <a:lnTo>
                  <a:pt x="0" y="0"/>
                </a:lnTo>
                <a:lnTo>
                  <a:pt x="0" y="11290"/>
                </a:lnTo>
                <a:lnTo>
                  <a:pt x="11290" y="11290"/>
                </a:lnTo>
                <a:lnTo>
                  <a:pt x="11290" y="59321"/>
                </a:lnTo>
                <a:lnTo>
                  <a:pt x="24015" y="59321"/>
                </a:lnTo>
                <a:lnTo>
                  <a:pt x="24015" y="0"/>
                </a:lnTo>
                <a:close/>
              </a:path>
            </a:pathLst>
          </a:custGeom>
          <a:solidFill>
            <a:srgbClr val="CED8E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160266" y="1207402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59">
                <a:moveTo>
                  <a:pt x="40566" y="11379"/>
                </a:moveTo>
                <a:lnTo>
                  <a:pt x="23266" y="11379"/>
                </a:lnTo>
                <a:lnTo>
                  <a:pt x="24930" y="12039"/>
                </a:lnTo>
                <a:lnTo>
                  <a:pt x="27520" y="14693"/>
                </a:lnTo>
                <a:lnTo>
                  <a:pt x="28181" y="16357"/>
                </a:lnTo>
                <a:lnTo>
                  <a:pt x="28181" y="20319"/>
                </a:lnTo>
                <a:lnTo>
                  <a:pt x="27432" y="22364"/>
                </a:lnTo>
                <a:lnTo>
                  <a:pt x="24434" y="26606"/>
                </a:lnTo>
                <a:lnTo>
                  <a:pt x="21932" y="29451"/>
                </a:lnTo>
                <a:lnTo>
                  <a:pt x="1028" y="50838"/>
                </a:lnTo>
                <a:lnTo>
                  <a:pt x="1028" y="60680"/>
                </a:lnTo>
                <a:lnTo>
                  <a:pt x="42862" y="60680"/>
                </a:lnTo>
                <a:lnTo>
                  <a:pt x="42862" y="48793"/>
                </a:lnTo>
                <a:lnTo>
                  <a:pt x="19443" y="48793"/>
                </a:lnTo>
                <a:lnTo>
                  <a:pt x="34328" y="33324"/>
                </a:lnTo>
                <a:lnTo>
                  <a:pt x="37185" y="29743"/>
                </a:lnTo>
                <a:lnTo>
                  <a:pt x="40309" y="24155"/>
                </a:lnTo>
                <a:lnTo>
                  <a:pt x="41084" y="21208"/>
                </a:lnTo>
                <a:lnTo>
                  <a:pt x="41084" y="12560"/>
                </a:lnTo>
                <a:lnTo>
                  <a:pt x="40566" y="11379"/>
                </a:lnTo>
                <a:close/>
              </a:path>
              <a:path w="43179" h="60959">
                <a:moveTo>
                  <a:pt x="26898" y="0"/>
                </a:moveTo>
                <a:lnTo>
                  <a:pt x="16649" y="0"/>
                </a:lnTo>
                <a:lnTo>
                  <a:pt x="12446" y="1104"/>
                </a:lnTo>
                <a:lnTo>
                  <a:pt x="5816" y="5511"/>
                </a:lnTo>
                <a:lnTo>
                  <a:pt x="2781" y="8775"/>
                </a:lnTo>
                <a:lnTo>
                  <a:pt x="0" y="13080"/>
                </a:lnTo>
                <a:lnTo>
                  <a:pt x="10617" y="19354"/>
                </a:lnTo>
                <a:lnTo>
                  <a:pt x="13957" y="14033"/>
                </a:lnTo>
                <a:lnTo>
                  <a:pt x="17487" y="11379"/>
                </a:lnTo>
                <a:lnTo>
                  <a:pt x="40566" y="11379"/>
                </a:lnTo>
                <a:lnTo>
                  <a:pt x="39141" y="8127"/>
                </a:lnTo>
                <a:lnTo>
                  <a:pt x="31394" y="1638"/>
                </a:lnTo>
                <a:lnTo>
                  <a:pt x="26898" y="0"/>
                </a:lnTo>
                <a:close/>
              </a:path>
            </a:pathLst>
          </a:custGeom>
          <a:solidFill>
            <a:srgbClr val="CED8E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10777" y="1208760"/>
            <a:ext cx="42545" cy="60325"/>
          </a:xfrm>
          <a:custGeom>
            <a:avLst/>
            <a:gdLst/>
            <a:ahLst/>
            <a:cxnLst/>
            <a:rect l="l" t="t" r="r" b="b"/>
            <a:pathLst>
              <a:path w="42545" h="60325">
                <a:moveTo>
                  <a:pt x="5422" y="42519"/>
                </a:moveTo>
                <a:lnTo>
                  <a:pt x="0" y="53047"/>
                </a:lnTo>
                <a:lnTo>
                  <a:pt x="6730" y="57683"/>
                </a:lnTo>
                <a:lnTo>
                  <a:pt x="13373" y="60007"/>
                </a:lnTo>
                <a:lnTo>
                  <a:pt x="26492" y="60007"/>
                </a:lnTo>
                <a:lnTo>
                  <a:pt x="31889" y="58242"/>
                </a:lnTo>
                <a:lnTo>
                  <a:pt x="40322" y="51168"/>
                </a:lnTo>
                <a:lnTo>
                  <a:pt x="41488" y="48463"/>
                </a:lnTo>
                <a:lnTo>
                  <a:pt x="16027" y="48463"/>
                </a:lnTo>
                <a:lnTo>
                  <a:pt x="11023" y="46482"/>
                </a:lnTo>
                <a:lnTo>
                  <a:pt x="5422" y="42519"/>
                </a:lnTo>
                <a:close/>
              </a:path>
              <a:path w="42545" h="60325">
                <a:moveTo>
                  <a:pt x="41356" y="32842"/>
                </a:moveTo>
                <a:lnTo>
                  <a:pt x="21907" y="32842"/>
                </a:lnTo>
                <a:lnTo>
                  <a:pt x="24663" y="33566"/>
                </a:lnTo>
                <a:lnTo>
                  <a:pt x="28625" y="36461"/>
                </a:lnTo>
                <a:lnTo>
                  <a:pt x="29616" y="38404"/>
                </a:lnTo>
                <a:lnTo>
                  <a:pt x="29616" y="43332"/>
                </a:lnTo>
                <a:lnTo>
                  <a:pt x="28752" y="45212"/>
                </a:lnTo>
                <a:lnTo>
                  <a:pt x="25298" y="47815"/>
                </a:lnTo>
                <a:lnTo>
                  <a:pt x="23101" y="48463"/>
                </a:lnTo>
                <a:lnTo>
                  <a:pt x="41488" y="48463"/>
                </a:lnTo>
                <a:lnTo>
                  <a:pt x="42343" y="46482"/>
                </a:lnTo>
                <a:lnTo>
                  <a:pt x="42430" y="35877"/>
                </a:lnTo>
                <a:lnTo>
                  <a:pt x="41356" y="32842"/>
                </a:lnTo>
                <a:close/>
              </a:path>
              <a:path w="42545" h="60325">
                <a:moveTo>
                  <a:pt x="39623" y="0"/>
                </a:moveTo>
                <a:lnTo>
                  <a:pt x="3301" y="0"/>
                </a:lnTo>
                <a:lnTo>
                  <a:pt x="3301" y="11290"/>
                </a:lnTo>
                <a:lnTo>
                  <a:pt x="21894" y="11290"/>
                </a:lnTo>
                <a:lnTo>
                  <a:pt x="10515" y="24701"/>
                </a:lnTo>
                <a:lnTo>
                  <a:pt x="10515" y="34455"/>
                </a:lnTo>
                <a:lnTo>
                  <a:pt x="13919" y="33375"/>
                </a:lnTo>
                <a:lnTo>
                  <a:pt x="16548" y="32842"/>
                </a:lnTo>
                <a:lnTo>
                  <a:pt x="41356" y="32842"/>
                </a:lnTo>
                <a:lnTo>
                  <a:pt x="41122" y="32181"/>
                </a:lnTo>
                <a:lnTo>
                  <a:pt x="35915" y="25793"/>
                </a:lnTo>
                <a:lnTo>
                  <a:pt x="32245" y="23799"/>
                </a:lnTo>
                <a:lnTo>
                  <a:pt x="27495" y="22999"/>
                </a:lnTo>
                <a:lnTo>
                  <a:pt x="39623" y="9169"/>
                </a:lnTo>
                <a:lnTo>
                  <a:pt x="39623" y="0"/>
                </a:lnTo>
                <a:close/>
              </a:path>
            </a:pathLst>
          </a:custGeom>
          <a:solidFill>
            <a:srgbClr val="CED8E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595" y="11530"/>
            <a:ext cx="12060555" cy="3780154"/>
          </a:xfrm>
          <a:custGeom>
            <a:avLst/>
            <a:gdLst/>
            <a:ahLst/>
            <a:cxnLst/>
            <a:rect l="l" t="t" r="r" b="b"/>
            <a:pathLst>
              <a:path w="12060555" h="3780154">
                <a:moveTo>
                  <a:pt x="0" y="3779989"/>
                </a:moveTo>
                <a:lnTo>
                  <a:pt x="12059996" y="3779989"/>
                </a:lnTo>
                <a:lnTo>
                  <a:pt x="12059996" y="0"/>
                </a:lnTo>
                <a:lnTo>
                  <a:pt x="0" y="0"/>
                </a:lnTo>
                <a:lnTo>
                  <a:pt x="0" y="3779989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7809" y="1968830"/>
            <a:ext cx="482536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Запрош</a:t>
            </a:r>
            <a:r>
              <a:rPr sz="3300" b="1" spc="-4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ємо </a:t>
            </a:r>
            <a:r>
              <a:rPr sz="3300" b="1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о співпраці!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5594" y="4369820"/>
            <a:ext cx="3273425" cy="314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25" dirty="0">
                <a:solidFill>
                  <a:srgbClr val="00B37D"/>
                </a:solidFill>
                <a:latin typeface="Calibri"/>
                <a:cs typeface="Calibri"/>
              </a:rPr>
              <a:t>К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ОН</a:t>
            </a:r>
            <a:r>
              <a:rPr sz="1900" b="1" spc="-55" dirty="0">
                <a:solidFill>
                  <a:srgbClr val="00B37D"/>
                </a:solidFill>
                <a:latin typeface="Calibri"/>
                <a:cs typeface="Calibri"/>
              </a:rPr>
              <a:t>Т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А</a:t>
            </a:r>
            <a:r>
              <a:rPr sz="1900" b="1" spc="55" dirty="0">
                <a:solidFill>
                  <a:srgbClr val="00B37D"/>
                </a:solidFill>
                <a:latin typeface="Calibri"/>
                <a:cs typeface="Calibri"/>
              </a:rPr>
              <a:t>К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Т</a:t>
            </a:r>
            <a:r>
              <a:rPr sz="1900" b="1" dirty="0">
                <a:solidFill>
                  <a:srgbClr val="00B37D"/>
                </a:solidFill>
                <a:latin typeface="Calibri"/>
                <a:cs typeface="Calibri"/>
              </a:rPr>
              <a:t>И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 А</a:t>
            </a:r>
            <a:r>
              <a:rPr sz="1900" b="1" dirty="0">
                <a:solidFill>
                  <a:srgbClr val="00B37D"/>
                </a:solidFill>
                <a:latin typeface="Calibri"/>
                <a:cs typeface="Calibri"/>
              </a:rPr>
              <a:t>Б</a:t>
            </a:r>
            <a:r>
              <a:rPr sz="1900" b="1" spc="35" dirty="0">
                <a:solidFill>
                  <a:srgbClr val="00B37D"/>
                </a:solidFill>
                <a:latin typeface="Calibri"/>
                <a:cs typeface="Calibri"/>
              </a:rPr>
              <a:t> «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УКР</a:t>
            </a:r>
            <a:r>
              <a:rPr sz="1900" b="1" spc="-75" dirty="0">
                <a:solidFill>
                  <a:srgbClr val="00B37D"/>
                </a:solidFill>
                <a:latin typeface="Calibri"/>
                <a:cs typeface="Calibri"/>
              </a:rPr>
              <a:t>Г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АЗ</a:t>
            </a:r>
            <a:r>
              <a:rPr sz="1900" b="1" spc="50" dirty="0">
                <a:solidFill>
                  <a:srgbClr val="00B37D"/>
                </a:solidFill>
                <a:latin typeface="Calibri"/>
                <a:cs typeface="Calibri"/>
              </a:rPr>
              <a:t>Б</a:t>
            </a:r>
            <a:r>
              <a:rPr sz="1900" b="1" spc="70" dirty="0">
                <a:solidFill>
                  <a:srgbClr val="00B37D"/>
                </a:solidFill>
                <a:latin typeface="Calibri"/>
                <a:cs typeface="Calibri"/>
              </a:rPr>
              <a:t>АН</a:t>
            </a:r>
            <a:r>
              <a:rPr sz="1900" b="1" spc="35" dirty="0">
                <a:solidFill>
                  <a:srgbClr val="00B37D"/>
                </a:solidFill>
                <a:latin typeface="Calibri"/>
                <a:cs typeface="Calibri"/>
              </a:rPr>
              <a:t>К</a:t>
            </a:r>
            <a:r>
              <a:rPr sz="1900" b="1" dirty="0">
                <a:solidFill>
                  <a:srgbClr val="00B37D"/>
                </a:solidFill>
                <a:latin typeface="Calibri"/>
                <a:cs typeface="Calibri"/>
              </a:rPr>
              <a:t>»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3692" y="1838109"/>
            <a:ext cx="900430" cy="0"/>
          </a:xfrm>
          <a:custGeom>
            <a:avLst/>
            <a:gdLst/>
            <a:ahLst/>
            <a:cxnLst/>
            <a:rect l="l" t="t" r="r" b="b"/>
            <a:pathLst>
              <a:path w="900429">
                <a:moveTo>
                  <a:pt x="0" y="0"/>
                </a:moveTo>
                <a:lnTo>
                  <a:pt x="899998" y="0"/>
                </a:lnTo>
              </a:path>
            </a:pathLst>
          </a:custGeom>
          <a:ln w="762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32265" y="6081612"/>
            <a:ext cx="3235325" cy="800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Виділена лінія для клієнтів МСБ</a:t>
            </a:r>
            <a:endParaRPr sz="19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</a:pP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+38 (044) 494 09 70</a:t>
            </a:r>
            <a:endParaRPr sz="19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(згідно тарифів вашо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 опер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ора зв’язку)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297" y="6081612"/>
            <a:ext cx="348551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онтак</a:t>
            </a:r>
            <a:r>
              <a:rPr sz="1900" b="0" spc="-4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-</a:t>
            </a: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ц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ентр: 0 800 309 000</a:t>
            </a:r>
            <a:endParaRPr sz="19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(дзвінки зі стаціонарних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лефонів у м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жа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х </a:t>
            </a:r>
            <a:r>
              <a:rPr sz="1000" b="0" spc="-7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країни без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ош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овні)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139" y="6709491"/>
            <a:ext cx="24580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94,9</a:t>
            </a:r>
            <a:r>
              <a:rPr sz="1000" b="0" spc="70" dirty="0">
                <a:solidFill>
                  <a:srgbClr val="231F20"/>
                </a:solidFill>
                <a:latin typeface="Calibri Light"/>
                <a:cs typeface="Calibri Light"/>
              </a:rPr>
              <a:t>4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% акцій УКР</a:t>
            </a:r>
            <a:r>
              <a:rPr sz="1000" b="0" spc="-7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АЗ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АНКУ нал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ть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рж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аві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7390" y="6081612"/>
            <a:ext cx="214884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ww</a:t>
            </a:r>
            <a:r>
              <a:rPr sz="1900" b="0" spc="-140" dirty="0">
                <a:solidFill>
                  <a:srgbClr val="231F20"/>
                </a:solidFill>
                <a:latin typeface="Calibri Light"/>
                <a:cs typeface="Calibri Light"/>
              </a:rPr>
              <a:t>w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.uk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r</a:t>
            </a:r>
            <a:r>
              <a:rPr sz="1900" b="0" spc="-50" dirty="0">
                <a:solidFill>
                  <a:srgbClr val="231F20"/>
                </a:solidFill>
                <a:latin typeface="Calibri Light"/>
                <a:cs typeface="Calibri Light"/>
              </a:rPr>
              <a:t>g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asbank.</a:t>
            </a:r>
            <a:r>
              <a:rPr sz="1900" b="0" spc="-35" dirty="0">
                <a:solidFill>
                  <a:srgbClr val="231F20"/>
                </a:solidFill>
                <a:latin typeface="Calibri Light"/>
                <a:cs typeface="Calibri Light"/>
              </a:rPr>
              <a:t>c</a:t>
            </a:r>
            <a:r>
              <a:rPr sz="1900" b="0" spc="-5" dirty="0">
                <a:solidFill>
                  <a:srgbClr val="231F20"/>
                </a:solidFill>
                <a:latin typeface="Calibri Light"/>
                <a:cs typeface="Calibri Light"/>
              </a:rPr>
              <a:t>om</a:t>
            </a:r>
            <a:endParaRPr sz="19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м. 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иїв, 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л. Б. 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0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льниць</a:t>
            </a:r>
            <a:r>
              <a:rPr sz="10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0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0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,16–22</a:t>
            </a:r>
            <a:endParaRPr sz="10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406" y="6709491"/>
            <a:ext cx="199961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Лі</a:t>
            </a:r>
            <a:r>
              <a:rPr sz="10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ц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ензія Н</a:t>
            </a:r>
            <a:r>
              <a:rPr sz="1000" b="0" spc="-30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000" b="0" dirty="0">
                <a:solidFill>
                  <a:srgbClr val="231F20"/>
                </a:solidFill>
                <a:latin typeface="Calibri Light"/>
                <a:cs typeface="Calibri Light"/>
              </a:rPr>
              <a:t>У № 123 від 06.10.2011 р.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56337" y="5245323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80047" y="5245323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96355" y="5245323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8573" y="5392060"/>
            <a:ext cx="243204" cy="428625"/>
          </a:xfrm>
          <a:custGeom>
            <a:avLst/>
            <a:gdLst/>
            <a:ahLst/>
            <a:cxnLst/>
            <a:rect l="l" t="t" r="r" b="b"/>
            <a:pathLst>
              <a:path w="243205" h="428625">
                <a:moveTo>
                  <a:pt x="211328" y="0"/>
                </a:moveTo>
                <a:lnTo>
                  <a:pt x="31457" y="0"/>
                </a:lnTo>
                <a:lnTo>
                  <a:pt x="17645" y="3198"/>
                </a:lnTo>
                <a:lnTo>
                  <a:pt x="6930" y="11778"/>
                </a:lnTo>
                <a:lnTo>
                  <a:pt x="837" y="24218"/>
                </a:lnTo>
                <a:lnTo>
                  <a:pt x="0" y="396786"/>
                </a:lnTo>
                <a:lnTo>
                  <a:pt x="3202" y="410581"/>
                </a:lnTo>
                <a:lnTo>
                  <a:pt x="11793" y="421285"/>
                </a:lnTo>
                <a:lnTo>
                  <a:pt x="24246" y="427371"/>
                </a:lnTo>
                <a:lnTo>
                  <a:pt x="211328" y="428205"/>
                </a:lnTo>
                <a:lnTo>
                  <a:pt x="225159" y="425006"/>
                </a:lnTo>
                <a:lnTo>
                  <a:pt x="235870" y="416425"/>
                </a:lnTo>
                <a:lnTo>
                  <a:pt x="237096" y="413918"/>
                </a:lnTo>
                <a:lnTo>
                  <a:pt x="21996" y="413918"/>
                </a:lnTo>
                <a:lnTo>
                  <a:pt x="14300" y="406222"/>
                </a:lnTo>
                <a:lnTo>
                  <a:pt x="14300" y="342557"/>
                </a:lnTo>
                <a:lnTo>
                  <a:pt x="242089" y="342557"/>
                </a:lnTo>
                <a:lnTo>
                  <a:pt x="242121" y="328307"/>
                </a:lnTo>
                <a:lnTo>
                  <a:pt x="14300" y="328307"/>
                </a:lnTo>
                <a:lnTo>
                  <a:pt x="14300" y="57073"/>
                </a:lnTo>
                <a:lnTo>
                  <a:pt x="242728" y="57073"/>
                </a:lnTo>
                <a:lnTo>
                  <a:pt x="242760" y="42824"/>
                </a:lnTo>
                <a:lnTo>
                  <a:pt x="14300" y="42824"/>
                </a:lnTo>
                <a:lnTo>
                  <a:pt x="14300" y="21996"/>
                </a:lnTo>
                <a:lnTo>
                  <a:pt x="21996" y="14287"/>
                </a:lnTo>
                <a:lnTo>
                  <a:pt x="236912" y="14287"/>
                </a:lnTo>
                <a:lnTo>
                  <a:pt x="231013" y="6924"/>
                </a:lnTo>
                <a:lnTo>
                  <a:pt x="218559" y="836"/>
                </a:lnTo>
                <a:lnTo>
                  <a:pt x="211328" y="0"/>
                </a:lnTo>
                <a:close/>
              </a:path>
              <a:path w="243205" h="428625">
                <a:moveTo>
                  <a:pt x="242089" y="342557"/>
                </a:moveTo>
                <a:lnTo>
                  <a:pt x="228523" y="342557"/>
                </a:lnTo>
                <a:lnTo>
                  <a:pt x="228523" y="406222"/>
                </a:lnTo>
                <a:lnTo>
                  <a:pt x="220814" y="413918"/>
                </a:lnTo>
                <a:lnTo>
                  <a:pt x="237096" y="413918"/>
                </a:lnTo>
                <a:lnTo>
                  <a:pt x="241952" y="403987"/>
                </a:lnTo>
                <a:lnTo>
                  <a:pt x="242089" y="342557"/>
                </a:lnTo>
                <a:close/>
              </a:path>
              <a:path w="243205" h="428625">
                <a:moveTo>
                  <a:pt x="242728" y="57073"/>
                </a:moveTo>
                <a:lnTo>
                  <a:pt x="228523" y="57073"/>
                </a:lnTo>
                <a:lnTo>
                  <a:pt x="228523" y="328307"/>
                </a:lnTo>
                <a:lnTo>
                  <a:pt x="242121" y="328307"/>
                </a:lnTo>
                <a:lnTo>
                  <a:pt x="242728" y="57073"/>
                </a:lnTo>
                <a:close/>
              </a:path>
              <a:path w="243205" h="428625">
                <a:moveTo>
                  <a:pt x="236912" y="14287"/>
                </a:moveTo>
                <a:lnTo>
                  <a:pt x="220814" y="14287"/>
                </a:lnTo>
                <a:lnTo>
                  <a:pt x="228523" y="21996"/>
                </a:lnTo>
                <a:lnTo>
                  <a:pt x="228523" y="42824"/>
                </a:lnTo>
                <a:lnTo>
                  <a:pt x="242760" y="42824"/>
                </a:lnTo>
                <a:lnTo>
                  <a:pt x="242785" y="31432"/>
                </a:lnTo>
                <a:lnTo>
                  <a:pt x="239591" y="17631"/>
                </a:lnTo>
                <a:lnTo>
                  <a:pt x="236912" y="1428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8573" y="5392060"/>
            <a:ext cx="243204" cy="428625"/>
          </a:xfrm>
          <a:custGeom>
            <a:avLst/>
            <a:gdLst/>
            <a:ahLst/>
            <a:cxnLst/>
            <a:rect l="l" t="t" r="r" b="b"/>
            <a:pathLst>
              <a:path w="243205" h="428625">
                <a:moveTo>
                  <a:pt x="211328" y="0"/>
                </a:moveTo>
                <a:lnTo>
                  <a:pt x="31457" y="0"/>
                </a:lnTo>
                <a:lnTo>
                  <a:pt x="17645" y="3198"/>
                </a:lnTo>
                <a:lnTo>
                  <a:pt x="6930" y="11778"/>
                </a:lnTo>
                <a:lnTo>
                  <a:pt x="837" y="24218"/>
                </a:lnTo>
                <a:lnTo>
                  <a:pt x="0" y="396786"/>
                </a:lnTo>
                <a:lnTo>
                  <a:pt x="3202" y="410581"/>
                </a:lnTo>
                <a:lnTo>
                  <a:pt x="11793" y="421285"/>
                </a:lnTo>
                <a:lnTo>
                  <a:pt x="24246" y="427371"/>
                </a:lnTo>
                <a:lnTo>
                  <a:pt x="211328" y="428205"/>
                </a:lnTo>
                <a:lnTo>
                  <a:pt x="225159" y="425006"/>
                </a:lnTo>
                <a:lnTo>
                  <a:pt x="235870" y="416425"/>
                </a:lnTo>
                <a:lnTo>
                  <a:pt x="241952" y="403987"/>
                </a:lnTo>
                <a:lnTo>
                  <a:pt x="242785" y="31432"/>
                </a:lnTo>
                <a:lnTo>
                  <a:pt x="239591" y="17631"/>
                </a:lnTo>
                <a:lnTo>
                  <a:pt x="231013" y="6924"/>
                </a:lnTo>
                <a:lnTo>
                  <a:pt x="218559" y="836"/>
                </a:lnTo>
                <a:lnTo>
                  <a:pt x="211328" y="0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2873" y="5449134"/>
            <a:ext cx="214629" cy="271780"/>
          </a:xfrm>
          <a:custGeom>
            <a:avLst/>
            <a:gdLst/>
            <a:ahLst/>
            <a:cxnLst/>
            <a:rect l="l" t="t" r="r" b="b"/>
            <a:pathLst>
              <a:path w="214630" h="271779">
                <a:moveTo>
                  <a:pt x="0" y="0"/>
                </a:moveTo>
                <a:lnTo>
                  <a:pt x="214223" y="0"/>
                </a:lnTo>
                <a:lnTo>
                  <a:pt x="214223" y="271233"/>
                </a:lnTo>
                <a:lnTo>
                  <a:pt x="0" y="271233"/>
                </a:lnTo>
                <a:lnTo>
                  <a:pt x="0" y="0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02873" y="5406347"/>
            <a:ext cx="214629" cy="28575"/>
          </a:xfrm>
          <a:custGeom>
            <a:avLst/>
            <a:gdLst/>
            <a:ahLst/>
            <a:cxnLst/>
            <a:rect l="l" t="t" r="r" b="b"/>
            <a:pathLst>
              <a:path w="214630" h="28575">
                <a:moveTo>
                  <a:pt x="17157" y="0"/>
                </a:moveTo>
                <a:lnTo>
                  <a:pt x="197027" y="0"/>
                </a:lnTo>
                <a:lnTo>
                  <a:pt x="206514" y="0"/>
                </a:lnTo>
                <a:lnTo>
                  <a:pt x="214223" y="7708"/>
                </a:lnTo>
                <a:lnTo>
                  <a:pt x="214223" y="17145"/>
                </a:lnTo>
                <a:lnTo>
                  <a:pt x="214223" y="28536"/>
                </a:lnTo>
                <a:lnTo>
                  <a:pt x="0" y="28536"/>
                </a:lnTo>
                <a:lnTo>
                  <a:pt x="0" y="17145"/>
                </a:lnTo>
                <a:lnTo>
                  <a:pt x="0" y="7708"/>
                </a:lnTo>
                <a:lnTo>
                  <a:pt x="7696" y="0"/>
                </a:lnTo>
                <a:lnTo>
                  <a:pt x="17157" y="0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2873" y="5734617"/>
            <a:ext cx="214629" cy="71755"/>
          </a:xfrm>
          <a:custGeom>
            <a:avLst/>
            <a:gdLst/>
            <a:ahLst/>
            <a:cxnLst/>
            <a:rect l="l" t="t" r="r" b="b"/>
            <a:pathLst>
              <a:path w="214630" h="71754">
                <a:moveTo>
                  <a:pt x="197027" y="71361"/>
                </a:moveTo>
                <a:lnTo>
                  <a:pt x="17157" y="71361"/>
                </a:lnTo>
                <a:lnTo>
                  <a:pt x="7696" y="71361"/>
                </a:lnTo>
                <a:lnTo>
                  <a:pt x="0" y="63665"/>
                </a:lnTo>
                <a:lnTo>
                  <a:pt x="0" y="54228"/>
                </a:lnTo>
                <a:lnTo>
                  <a:pt x="0" y="0"/>
                </a:lnTo>
                <a:lnTo>
                  <a:pt x="214223" y="0"/>
                </a:lnTo>
                <a:lnTo>
                  <a:pt x="214223" y="54228"/>
                </a:lnTo>
                <a:lnTo>
                  <a:pt x="214223" y="63665"/>
                </a:lnTo>
                <a:lnTo>
                  <a:pt x="206514" y="71361"/>
                </a:lnTo>
                <a:lnTo>
                  <a:pt x="197027" y="71361"/>
                </a:lnTo>
                <a:close/>
              </a:path>
            </a:pathLst>
          </a:custGeom>
          <a:ln w="380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81443" y="5741507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28537" y="0"/>
                </a:moveTo>
                <a:lnTo>
                  <a:pt x="14848" y="3485"/>
                </a:lnTo>
                <a:lnTo>
                  <a:pt x="4729" y="12713"/>
                </a:lnTo>
                <a:lnTo>
                  <a:pt x="0" y="25843"/>
                </a:lnTo>
                <a:lnTo>
                  <a:pt x="3056" y="40765"/>
                </a:lnTo>
                <a:lnTo>
                  <a:pt x="11420" y="51506"/>
                </a:lnTo>
                <a:lnTo>
                  <a:pt x="23514" y="56946"/>
                </a:lnTo>
                <a:lnTo>
                  <a:pt x="39277" y="54318"/>
                </a:lnTo>
                <a:lnTo>
                  <a:pt x="50470" y="46636"/>
                </a:lnTo>
                <a:lnTo>
                  <a:pt x="52371" y="43027"/>
                </a:lnTo>
                <a:lnTo>
                  <a:pt x="20625" y="43027"/>
                </a:lnTo>
                <a:lnTo>
                  <a:pt x="14173" y="36588"/>
                </a:lnTo>
                <a:lnTo>
                  <a:pt x="14173" y="20802"/>
                </a:lnTo>
                <a:lnTo>
                  <a:pt x="20625" y="14363"/>
                </a:lnTo>
                <a:lnTo>
                  <a:pt x="51315" y="14363"/>
                </a:lnTo>
                <a:lnTo>
                  <a:pt x="47058" y="7465"/>
                </a:lnTo>
                <a:lnTo>
                  <a:pt x="36390" y="1128"/>
                </a:lnTo>
                <a:lnTo>
                  <a:pt x="28537" y="0"/>
                </a:lnTo>
                <a:close/>
              </a:path>
              <a:path w="56514" h="57150">
                <a:moveTo>
                  <a:pt x="51315" y="14363"/>
                </a:moveTo>
                <a:lnTo>
                  <a:pt x="36449" y="14363"/>
                </a:lnTo>
                <a:lnTo>
                  <a:pt x="42863" y="20802"/>
                </a:lnTo>
                <a:lnTo>
                  <a:pt x="42863" y="36588"/>
                </a:lnTo>
                <a:lnTo>
                  <a:pt x="36449" y="43027"/>
                </a:lnTo>
                <a:lnTo>
                  <a:pt x="52371" y="43027"/>
                </a:lnTo>
                <a:lnTo>
                  <a:pt x="56417" y="35345"/>
                </a:lnTo>
                <a:lnTo>
                  <a:pt x="54183" y="19010"/>
                </a:lnTo>
                <a:lnTo>
                  <a:pt x="51315" y="1436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1443" y="5741507"/>
            <a:ext cx="56515" cy="57150"/>
          </a:xfrm>
          <a:custGeom>
            <a:avLst/>
            <a:gdLst/>
            <a:ahLst/>
            <a:cxnLst/>
            <a:rect l="l" t="t" r="r" b="b"/>
            <a:pathLst>
              <a:path w="56514" h="57150">
                <a:moveTo>
                  <a:pt x="28537" y="0"/>
                </a:moveTo>
                <a:lnTo>
                  <a:pt x="14848" y="3485"/>
                </a:lnTo>
                <a:lnTo>
                  <a:pt x="4729" y="12713"/>
                </a:lnTo>
                <a:lnTo>
                  <a:pt x="0" y="25843"/>
                </a:lnTo>
                <a:lnTo>
                  <a:pt x="3056" y="40765"/>
                </a:lnTo>
                <a:lnTo>
                  <a:pt x="11420" y="51506"/>
                </a:lnTo>
                <a:lnTo>
                  <a:pt x="23514" y="56946"/>
                </a:lnTo>
                <a:lnTo>
                  <a:pt x="39277" y="54318"/>
                </a:lnTo>
                <a:lnTo>
                  <a:pt x="50470" y="46636"/>
                </a:lnTo>
                <a:lnTo>
                  <a:pt x="56417" y="35345"/>
                </a:lnTo>
                <a:lnTo>
                  <a:pt x="54183" y="19010"/>
                </a:lnTo>
                <a:lnTo>
                  <a:pt x="47058" y="7465"/>
                </a:lnTo>
                <a:lnTo>
                  <a:pt x="36390" y="1128"/>
                </a:lnTo>
                <a:lnTo>
                  <a:pt x="28537" y="0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95617" y="5755871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14363" y="28663"/>
                </a:moveTo>
                <a:lnTo>
                  <a:pt x="6451" y="28663"/>
                </a:lnTo>
                <a:lnTo>
                  <a:pt x="0" y="22225"/>
                </a:lnTo>
                <a:lnTo>
                  <a:pt x="0" y="14312"/>
                </a:lnTo>
                <a:lnTo>
                  <a:pt x="0" y="6438"/>
                </a:lnTo>
                <a:lnTo>
                  <a:pt x="6451" y="0"/>
                </a:lnTo>
                <a:lnTo>
                  <a:pt x="14363" y="0"/>
                </a:lnTo>
                <a:lnTo>
                  <a:pt x="22275" y="0"/>
                </a:lnTo>
                <a:lnTo>
                  <a:pt x="28689" y="6438"/>
                </a:lnTo>
                <a:lnTo>
                  <a:pt x="28689" y="14312"/>
                </a:lnTo>
                <a:lnTo>
                  <a:pt x="28689" y="22225"/>
                </a:lnTo>
                <a:lnTo>
                  <a:pt x="22275" y="28663"/>
                </a:lnTo>
                <a:lnTo>
                  <a:pt x="14363" y="28663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4172" y="5413433"/>
            <a:ext cx="43180" cy="14604"/>
          </a:xfrm>
          <a:custGeom>
            <a:avLst/>
            <a:gdLst/>
            <a:ahLst/>
            <a:cxnLst/>
            <a:rect l="l" t="t" r="r" b="b"/>
            <a:pathLst>
              <a:path w="43180" h="14604">
                <a:moveTo>
                  <a:pt x="39865" y="0"/>
                </a:moveTo>
                <a:lnTo>
                  <a:pt x="3187" y="0"/>
                </a:lnTo>
                <a:lnTo>
                  <a:pt x="0" y="3276"/>
                </a:lnTo>
                <a:lnTo>
                  <a:pt x="0" y="11328"/>
                </a:lnTo>
                <a:lnTo>
                  <a:pt x="3187" y="14592"/>
                </a:lnTo>
                <a:lnTo>
                  <a:pt x="39865" y="14592"/>
                </a:lnTo>
                <a:lnTo>
                  <a:pt x="43103" y="11328"/>
                </a:lnTo>
                <a:lnTo>
                  <a:pt x="43103" y="3276"/>
                </a:lnTo>
                <a:lnTo>
                  <a:pt x="39865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4172" y="5413433"/>
            <a:ext cx="43180" cy="14604"/>
          </a:xfrm>
          <a:custGeom>
            <a:avLst/>
            <a:gdLst/>
            <a:ahLst/>
            <a:cxnLst/>
            <a:rect l="l" t="t" r="r" b="b"/>
            <a:pathLst>
              <a:path w="43180" h="14604">
                <a:moveTo>
                  <a:pt x="7188" y="14592"/>
                </a:moveTo>
                <a:lnTo>
                  <a:pt x="35915" y="14592"/>
                </a:lnTo>
                <a:lnTo>
                  <a:pt x="39865" y="14592"/>
                </a:lnTo>
                <a:lnTo>
                  <a:pt x="43103" y="11328"/>
                </a:lnTo>
                <a:lnTo>
                  <a:pt x="43103" y="7302"/>
                </a:lnTo>
                <a:lnTo>
                  <a:pt x="43103" y="3276"/>
                </a:lnTo>
                <a:lnTo>
                  <a:pt x="39865" y="0"/>
                </a:lnTo>
                <a:lnTo>
                  <a:pt x="35915" y="0"/>
                </a:lnTo>
                <a:lnTo>
                  <a:pt x="7188" y="0"/>
                </a:lnTo>
                <a:lnTo>
                  <a:pt x="3187" y="0"/>
                </a:lnTo>
                <a:lnTo>
                  <a:pt x="0" y="3276"/>
                </a:lnTo>
                <a:lnTo>
                  <a:pt x="0" y="7302"/>
                </a:lnTo>
                <a:lnTo>
                  <a:pt x="0" y="11328"/>
                </a:lnTo>
                <a:lnTo>
                  <a:pt x="3187" y="14592"/>
                </a:lnTo>
                <a:lnTo>
                  <a:pt x="7188" y="14592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4068" y="5413433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18478" y="0"/>
                </a:moveTo>
                <a:lnTo>
                  <a:pt x="3251" y="0"/>
                </a:lnTo>
                <a:lnTo>
                  <a:pt x="0" y="3276"/>
                </a:lnTo>
                <a:lnTo>
                  <a:pt x="0" y="11328"/>
                </a:lnTo>
                <a:lnTo>
                  <a:pt x="3251" y="14592"/>
                </a:lnTo>
                <a:lnTo>
                  <a:pt x="18478" y="14592"/>
                </a:lnTo>
                <a:lnTo>
                  <a:pt x="21729" y="11328"/>
                </a:lnTo>
                <a:lnTo>
                  <a:pt x="21729" y="3276"/>
                </a:lnTo>
                <a:lnTo>
                  <a:pt x="1847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24068" y="5413433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4">
                <a:moveTo>
                  <a:pt x="7238" y="14592"/>
                </a:moveTo>
                <a:lnTo>
                  <a:pt x="14477" y="14592"/>
                </a:lnTo>
                <a:lnTo>
                  <a:pt x="18478" y="14592"/>
                </a:lnTo>
                <a:lnTo>
                  <a:pt x="21729" y="11328"/>
                </a:lnTo>
                <a:lnTo>
                  <a:pt x="21729" y="7302"/>
                </a:lnTo>
                <a:lnTo>
                  <a:pt x="21729" y="3276"/>
                </a:lnTo>
                <a:lnTo>
                  <a:pt x="18478" y="0"/>
                </a:lnTo>
                <a:lnTo>
                  <a:pt x="14477" y="0"/>
                </a:lnTo>
                <a:lnTo>
                  <a:pt x="7238" y="0"/>
                </a:lnTo>
                <a:lnTo>
                  <a:pt x="3251" y="0"/>
                </a:lnTo>
                <a:lnTo>
                  <a:pt x="0" y="3276"/>
                </a:lnTo>
                <a:lnTo>
                  <a:pt x="0" y="7302"/>
                </a:lnTo>
                <a:lnTo>
                  <a:pt x="0" y="11328"/>
                </a:lnTo>
                <a:lnTo>
                  <a:pt x="3251" y="14592"/>
                </a:lnTo>
                <a:lnTo>
                  <a:pt x="7238" y="14592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6723" y="5421863"/>
            <a:ext cx="37465" cy="122555"/>
          </a:xfrm>
          <a:custGeom>
            <a:avLst/>
            <a:gdLst/>
            <a:ahLst/>
            <a:cxnLst/>
            <a:rect l="l" t="t" r="r" b="b"/>
            <a:pathLst>
              <a:path w="37464" h="122554">
                <a:moveTo>
                  <a:pt x="10185" y="0"/>
                </a:moveTo>
                <a:lnTo>
                  <a:pt x="5626" y="0"/>
                </a:lnTo>
                <a:lnTo>
                  <a:pt x="0" y="5587"/>
                </a:lnTo>
                <a:lnTo>
                  <a:pt x="0" y="10096"/>
                </a:lnTo>
                <a:lnTo>
                  <a:pt x="2806" y="12890"/>
                </a:lnTo>
                <a:lnTo>
                  <a:pt x="10986" y="22679"/>
                </a:lnTo>
                <a:lnTo>
                  <a:pt x="17049" y="33487"/>
                </a:lnTo>
                <a:lnTo>
                  <a:pt x="20994" y="45011"/>
                </a:lnTo>
                <a:lnTo>
                  <a:pt x="22822" y="56951"/>
                </a:lnTo>
                <a:lnTo>
                  <a:pt x="22531" y="69002"/>
                </a:lnTo>
                <a:lnTo>
                  <a:pt x="20124" y="80862"/>
                </a:lnTo>
                <a:lnTo>
                  <a:pt x="15598" y="92229"/>
                </a:lnTo>
                <a:lnTo>
                  <a:pt x="8955" y="102800"/>
                </a:lnTo>
                <a:lnTo>
                  <a:pt x="0" y="112585"/>
                </a:lnTo>
                <a:lnTo>
                  <a:pt x="0" y="117093"/>
                </a:lnTo>
                <a:lnTo>
                  <a:pt x="4203" y="121284"/>
                </a:lnTo>
                <a:lnTo>
                  <a:pt x="6083" y="121983"/>
                </a:lnTo>
                <a:lnTo>
                  <a:pt x="9766" y="121983"/>
                </a:lnTo>
                <a:lnTo>
                  <a:pt x="32831" y="88362"/>
                </a:lnTo>
                <a:lnTo>
                  <a:pt x="37292" y="64638"/>
                </a:lnTo>
                <a:lnTo>
                  <a:pt x="36892" y="52586"/>
                </a:lnTo>
                <a:lnTo>
                  <a:pt x="17763" y="7951"/>
                </a:lnTo>
                <a:lnTo>
                  <a:pt x="12992" y="2793"/>
                </a:lnTo>
                <a:lnTo>
                  <a:pt x="10185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6723" y="5421863"/>
            <a:ext cx="37465" cy="122555"/>
          </a:xfrm>
          <a:custGeom>
            <a:avLst/>
            <a:gdLst/>
            <a:ahLst/>
            <a:cxnLst/>
            <a:rect l="l" t="t" r="r" b="b"/>
            <a:pathLst>
              <a:path w="37464" h="122554">
                <a:moveTo>
                  <a:pt x="12992" y="2793"/>
                </a:moveTo>
                <a:lnTo>
                  <a:pt x="10185" y="0"/>
                </a:lnTo>
                <a:lnTo>
                  <a:pt x="5626" y="0"/>
                </a:lnTo>
                <a:lnTo>
                  <a:pt x="2806" y="2793"/>
                </a:lnTo>
                <a:lnTo>
                  <a:pt x="0" y="5587"/>
                </a:lnTo>
                <a:lnTo>
                  <a:pt x="0" y="10096"/>
                </a:lnTo>
                <a:lnTo>
                  <a:pt x="2806" y="12890"/>
                </a:lnTo>
                <a:lnTo>
                  <a:pt x="10986" y="22679"/>
                </a:lnTo>
                <a:lnTo>
                  <a:pt x="17049" y="33487"/>
                </a:lnTo>
                <a:lnTo>
                  <a:pt x="20994" y="45011"/>
                </a:lnTo>
                <a:lnTo>
                  <a:pt x="22822" y="56951"/>
                </a:lnTo>
                <a:lnTo>
                  <a:pt x="22531" y="69002"/>
                </a:lnTo>
                <a:lnTo>
                  <a:pt x="20124" y="80862"/>
                </a:lnTo>
                <a:lnTo>
                  <a:pt x="15598" y="92229"/>
                </a:lnTo>
                <a:lnTo>
                  <a:pt x="8955" y="102800"/>
                </a:lnTo>
                <a:lnTo>
                  <a:pt x="0" y="112585"/>
                </a:lnTo>
                <a:lnTo>
                  <a:pt x="0" y="117093"/>
                </a:lnTo>
                <a:lnTo>
                  <a:pt x="2806" y="119888"/>
                </a:lnTo>
                <a:lnTo>
                  <a:pt x="4203" y="121284"/>
                </a:lnTo>
                <a:lnTo>
                  <a:pt x="6083" y="121983"/>
                </a:lnTo>
                <a:lnTo>
                  <a:pt x="7899" y="121983"/>
                </a:lnTo>
                <a:lnTo>
                  <a:pt x="9766" y="121983"/>
                </a:lnTo>
                <a:lnTo>
                  <a:pt x="11595" y="121284"/>
                </a:lnTo>
                <a:lnTo>
                  <a:pt x="32831" y="88362"/>
                </a:lnTo>
                <a:lnTo>
                  <a:pt x="37292" y="64638"/>
                </a:lnTo>
                <a:lnTo>
                  <a:pt x="36892" y="52586"/>
                </a:lnTo>
                <a:lnTo>
                  <a:pt x="34740" y="40684"/>
                </a:lnTo>
                <a:lnTo>
                  <a:pt x="30834" y="29139"/>
                </a:lnTo>
                <a:lnTo>
                  <a:pt x="25175" y="18159"/>
                </a:lnTo>
                <a:lnTo>
                  <a:pt x="17763" y="7951"/>
                </a:lnTo>
                <a:lnTo>
                  <a:pt x="12992" y="2793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6704" y="5438097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10160" y="0"/>
                </a:moveTo>
                <a:lnTo>
                  <a:pt x="5638" y="0"/>
                </a:lnTo>
                <a:lnTo>
                  <a:pt x="0" y="5587"/>
                </a:lnTo>
                <a:lnTo>
                  <a:pt x="0" y="10096"/>
                </a:lnTo>
                <a:lnTo>
                  <a:pt x="2819" y="12877"/>
                </a:lnTo>
                <a:lnTo>
                  <a:pt x="10707" y="23273"/>
                </a:lnTo>
                <a:lnTo>
                  <a:pt x="15381" y="35273"/>
                </a:lnTo>
                <a:lnTo>
                  <a:pt x="15071" y="52010"/>
                </a:lnTo>
                <a:lnTo>
                  <a:pt x="12267" y="64612"/>
                </a:lnTo>
                <a:lnTo>
                  <a:pt x="7240" y="74139"/>
                </a:lnTo>
                <a:lnTo>
                  <a:pt x="0" y="82067"/>
                </a:lnTo>
                <a:lnTo>
                  <a:pt x="0" y="86613"/>
                </a:lnTo>
                <a:lnTo>
                  <a:pt x="4216" y="90804"/>
                </a:lnTo>
                <a:lnTo>
                  <a:pt x="6045" y="91503"/>
                </a:lnTo>
                <a:lnTo>
                  <a:pt x="9753" y="91503"/>
                </a:lnTo>
                <a:lnTo>
                  <a:pt x="30359" y="55190"/>
                </a:lnTo>
                <a:lnTo>
                  <a:pt x="29732" y="39250"/>
                </a:lnTo>
                <a:lnTo>
                  <a:pt x="27028" y="26014"/>
                </a:lnTo>
                <a:lnTo>
                  <a:pt x="22380" y="15040"/>
                </a:lnTo>
                <a:lnTo>
                  <a:pt x="15919" y="5886"/>
                </a:lnTo>
                <a:lnTo>
                  <a:pt x="13017" y="2793"/>
                </a:lnTo>
                <a:lnTo>
                  <a:pt x="10160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56704" y="5438097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13017" y="2793"/>
                </a:moveTo>
                <a:lnTo>
                  <a:pt x="10160" y="0"/>
                </a:lnTo>
                <a:lnTo>
                  <a:pt x="5638" y="0"/>
                </a:lnTo>
                <a:lnTo>
                  <a:pt x="2819" y="2793"/>
                </a:lnTo>
                <a:lnTo>
                  <a:pt x="0" y="5587"/>
                </a:lnTo>
                <a:lnTo>
                  <a:pt x="0" y="10096"/>
                </a:lnTo>
                <a:lnTo>
                  <a:pt x="2819" y="12877"/>
                </a:lnTo>
                <a:lnTo>
                  <a:pt x="10707" y="23273"/>
                </a:lnTo>
                <a:lnTo>
                  <a:pt x="15381" y="35273"/>
                </a:lnTo>
                <a:lnTo>
                  <a:pt x="15071" y="52010"/>
                </a:lnTo>
                <a:lnTo>
                  <a:pt x="12267" y="64612"/>
                </a:lnTo>
                <a:lnTo>
                  <a:pt x="7240" y="74139"/>
                </a:lnTo>
                <a:lnTo>
                  <a:pt x="0" y="82067"/>
                </a:lnTo>
                <a:lnTo>
                  <a:pt x="0" y="86613"/>
                </a:lnTo>
                <a:lnTo>
                  <a:pt x="2819" y="89407"/>
                </a:lnTo>
                <a:lnTo>
                  <a:pt x="4216" y="90804"/>
                </a:lnTo>
                <a:lnTo>
                  <a:pt x="6045" y="91503"/>
                </a:lnTo>
                <a:lnTo>
                  <a:pt x="7912" y="91503"/>
                </a:lnTo>
                <a:lnTo>
                  <a:pt x="9753" y="91503"/>
                </a:lnTo>
                <a:lnTo>
                  <a:pt x="11607" y="90804"/>
                </a:lnTo>
                <a:lnTo>
                  <a:pt x="13017" y="89407"/>
                </a:lnTo>
                <a:lnTo>
                  <a:pt x="21279" y="79227"/>
                </a:lnTo>
                <a:lnTo>
                  <a:pt x="27107" y="67709"/>
                </a:lnTo>
                <a:lnTo>
                  <a:pt x="30359" y="55190"/>
                </a:lnTo>
                <a:lnTo>
                  <a:pt x="29732" y="39250"/>
                </a:lnTo>
                <a:lnTo>
                  <a:pt x="27028" y="26014"/>
                </a:lnTo>
                <a:lnTo>
                  <a:pt x="22380" y="15040"/>
                </a:lnTo>
                <a:lnTo>
                  <a:pt x="15919" y="5886"/>
                </a:lnTo>
                <a:lnTo>
                  <a:pt x="13017" y="2793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95949" y="5421870"/>
            <a:ext cx="37465" cy="122555"/>
          </a:xfrm>
          <a:custGeom>
            <a:avLst/>
            <a:gdLst/>
            <a:ahLst/>
            <a:cxnLst/>
            <a:rect l="l" t="t" r="r" b="b"/>
            <a:pathLst>
              <a:path w="37464" h="122554">
                <a:moveTo>
                  <a:pt x="31627" y="0"/>
                </a:moveTo>
                <a:lnTo>
                  <a:pt x="27106" y="0"/>
                </a:lnTo>
                <a:lnTo>
                  <a:pt x="24299" y="2781"/>
                </a:lnTo>
                <a:lnTo>
                  <a:pt x="1354" y="46059"/>
                </a:lnTo>
                <a:lnTo>
                  <a:pt x="0" y="58051"/>
                </a:lnTo>
                <a:lnTo>
                  <a:pt x="398" y="70100"/>
                </a:lnTo>
                <a:lnTo>
                  <a:pt x="19521" y="114722"/>
                </a:lnTo>
                <a:lnTo>
                  <a:pt x="27525" y="121970"/>
                </a:lnTo>
                <a:lnTo>
                  <a:pt x="31208" y="121970"/>
                </a:lnTo>
                <a:lnTo>
                  <a:pt x="33050" y="121272"/>
                </a:lnTo>
                <a:lnTo>
                  <a:pt x="37253" y="117081"/>
                </a:lnTo>
                <a:lnTo>
                  <a:pt x="37253" y="112585"/>
                </a:lnTo>
                <a:lnTo>
                  <a:pt x="34447" y="109791"/>
                </a:lnTo>
                <a:lnTo>
                  <a:pt x="26269" y="99998"/>
                </a:lnTo>
                <a:lnTo>
                  <a:pt x="20209" y="89187"/>
                </a:lnTo>
                <a:lnTo>
                  <a:pt x="16266" y="77660"/>
                </a:lnTo>
                <a:lnTo>
                  <a:pt x="14440" y="65720"/>
                </a:lnTo>
                <a:lnTo>
                  <a:pt x="14731" y="53669"/>
                </a:lnTo>
                <a:lnTo>
                  <a:pt x="34447" y="12877"/>
                </a:lnTo>
                <a:lnTo>
                  <a:pt x="37253" y="10083"/>
                </a:lnTo>
                <a:lnTo>
                  <a:pt x="37253" y="5588"/>
                </a:lnTo>
                <a:lnTo>
                  <a:pt x="34447" y="2781"/>
                </a:lnTo>
                <a:lnTo>
                  <a:pt x="31627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5949" y="5421870"/>
            <a:ext cx="37465" cy="122555"/>
          </a:xfrm>
          <a:custGeom>
            <a:avLst/>
            <a:gdLst/>
            <a:ahLst/>
            <a:cxnLst/>
            <a:rect l="l" t="t" r="r" b="b"/>
            <a:pathLst>
              <a:path w="37464" h="122554">
                <a:moveTo>
                  <a:pt x="34447" y="12877"/>
                </a:moveTo>
                <a:lnTo>
                  <a:pt x="37253" y="10083"/>
                </a:lnTo>
                <a:lnTo>
                  <a:pt x="37253" y="5588"/>
                </a:lnTo>
                <a:lnTo>
                  <a:pt x="34447" y="2781"/>
                </a:lnTo>
                <a:lnTo>
                  <a:pt x="31627" y="0"/>
                </a:lnTo>
                <a:lnTo>
                  <a:pt x="27106" y="0"/>
                </a:lnTo>
                <a:lnTo>
                  <a:pt x="4461" y="34328"/>
                </a:lnTo>
                <a:lnTo>
                  <a:pt x="0" y="58051"/>
                </a:lnTo>
                <a:lnTo>
                  <a:pt x="398" y="70100"/>
                </a:lnTo>
                <a:lnTo>
                  <a:pt x="19521" y="114722"/>
                </a:lnTo>
                <a:lnTo>
                  <a:pt x="27525" y="121970"/>
                </a:lnTo>
                <a:lnTo>
                  <a:pt x="29354" y="121970"/>
                </a:lnTo>
                <a:lnTo>
                  <a:pt x="31208" y="121970"/>
                </a:lnTo>
                <a:lnTo>
                  <a:pt x="33050" y="121272"/>
                </a:lnTo>
                <a:lnTo>
                  <a:pt x="34447" y="119888"/>
                </a:lnTo>
                <a:lnTo>
                  <a:pt x="37253" y="117081"/>
                </a:lnTo>
                <a:lnTo>
                  <a:pt x="37253" y="112585"/>
                </a:lnTo>
                <a:lnTo>
                  <a:pt x="34447" y="109791"/>
                </a:lnTo>
                <a:lnTo>
                  <a:pt x="26269" y="99998"/>
                </a:lnTo>
                <a:lnTo>
                  <a:pt x="20209" y="89187"/>
                </a:lnTo>
                <a:lnTo>
                  <a:pt x="16266" y="77660"/>
                </a:lnTo>
                <a:lnTo>
                  <a:pt x="14440" y="65720"/>
                </a:lnTo>
                <a:lnTo>
                  <a:pt x="14731" y="53669"/>
                </a:lnTo>
                <a:lnTo>
                  <a:pt x="17140" y="41809"/>
                </a:lnTo>
                <a:lnTo>
                  <a:pt x="21665" y="30442"/>
                </a:lnTo>
                <a:lnTo>
                  <a:pt x="28307" y="19871"/>
                </a:lnTo>
                <a:lnTo>
                  <a:pt x="34447" y="12877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2873" y="543611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24752" y="0"/>
                </a:moveTo>
                <a:lnTo>
                  <a:pt x="20192" y="0"/>
                </a:lnTo>
                <a:lnTo>
                  <a:pt x="17373" y="2794"/>
                </a:lnTo>
                <a:lnTo>
                  <a:pt x="9095" y="12963"/>
                </a:lnTo>
                <a:lnTo>
                  <a:pt x="3258" y="24472"/>
                </a:lnTo>
                <a:lnTo>
                  <a:pt x="0" y="36991"/>
                </a:lnTo>
                <a:lnTo>
                  <a:pt x="621" y="52929"/>
                </a:lnTo>
                <a:lnTo>
                  <a:pt x="18770" y="90817"/>
                </a:lnTo>
                <a:lnTo>
                  <a:pt x="20611" y="91503"/>
                </a:lnTo>
                <a:lnTo>
                  <a:pt x="24307" y="91503"/>
                </a:lnTo>
                <a:lnTo>
                  <a:pt x="26161" y="90817"/>
                </a:lnTo>
                <a:lnTo>
                  <a:pt x="30378" y="86614"/>
                </a:lnTo>
                <a:lnTo>
                  <a:pt x="30378" y="82105"/>
                </a:lnTo>
                <a:lnTo>
                  <a:pt x="27571" y="79311"/>
                </a:lnTo>
                <a:lnTo>
                  <a:pt x="19658" y="68929"/>
                </a:lnTo>
                <a:lnTo>
                  <a:pt x="14995" y="56915"/>
                </a:lnTo>
                <a:lnTo>
                  <a:pt x="15307" y="40197"/>
                </a:lnTo>
                <a:lnTo>
                  <a:pt x="18108" y="27593"/>
                </a:lnTo>
                <a:lnTo>
                  <a:pt x="23143" y="18056"/>
                </a:lnTo>
                <a:lnTo>
                  <a:pt x="30378" y="10134"/>
                </a:lnTo>
                <a:lnTo>
                  <a:pt x="30378" y="5588"/>
                </a:lnTo>
                <a:lnTo>
                  <a:pt x="2475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32873" y="5436110"/>
            <a:ext cx="30480" cy="92075"/>
          </a:xfrm>
          <a:custGeom>
            <a:avLst/>
            <a:gdLst/>
            <a:ahLst/>
            <a:cxnLst/>
            <a:rect l="l" t="t" r="r" b="b"/>
            <a:pathLst>
              <a:path w="30480" h="92075">
                <a:moveTo>
                  <a:pt x="27571" y="2794"/>
                </a:moveTo>
                <a:lnTo>
                  <a:pt x="24752" y="0"/>
                </a:lnTo>
                <a:lnTo>
                  <a:pt x="20192" y="0"/>
                </a:lnTo>
                <a:lnTo>
                  <a:pt x="17373" y="2794"/>
                </a:lnTo>
                <a:lnTo>
                  <a:pt x="9095" y="12963"/>
                </a:lnTo>
                <a:lnTo>
                  <a:pt x="3258" y="24472"/>
                </a:lnTo>
                <a:lnTo>
                  <a:pt x="0" y="36991"/>
                </a:lnTo>
                <a:lnTo>
                  <a:pt x="621" y="52929"/>
                </a:lnTo>
                <a:lnTo>
                  <a:pt x="18770" y="90817"/>
                </a:lnTo>
                <a:lnTo>
                  <a:pt x="20611" y="91503"/>
                </a:lnTo>
                <a:lnTo>
                  <a:pt x="22478" y="91503"/>
                </a:lnTo>
                <a:lnTo>
                  <a:pt x="24307" y="91503"/>
                </a:lnTo>
                <a:lnTo>
                  <a:pt x="26161" y="90817"/>
                </a:lnTo>
                <a:lnTo>
                  <a:pt x="27571" y="89420"/>
                </a:lnTo>
                <a:lnTo>
                  <a:pt x="30378" y="86614"/>
                </a:lnTo>
                <a:lnTo>
                  <a:pt x="30378" y="82105"/>
                </a:lnTo>
                <a:lnTo>
                  <a:pt x="27571" y="79311"/>
                </a:lnTo>
                <a:lnTo>
                  <a:pt x="19658" y="68929"/>
                </a:lnTo>
                <a:lnTo>
                  <a:pt x="14995" y="56915"/>
                </a:lnTo>
                <a:lnTo>
                  <a:pt x="15307" y="40197"/>
                </a:lnTo>
                <a:lnTo>
                  <a:pt x="18108" y="27593"/>
                </a:lnTo>
                <a:lnTo>
                  <a:pt x="23143" y="18056"/>
                </a:lnTo>
                <a:lnTo>
                  <a:pt x="30378" y="10134"/>
                </a:lnTo>
                <a:lnTo>
                  <a:pt x="30378" y="5588"/>
                </a:lnTo>
                <a:lnTo>
                  <a:pt x="27571" y="2794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25366" y="5388504"/>
            <a:ext cx="427990" cy="427990"/>
          </a:xfrm>
          <a:custGeom>
            <a:avLst/>
            <a:gdLst/>
            <a:ahLst/>
            <a:cxnLst/>
            <a:rect l="l" t="t" r="r" b="b"/>
            <a:pathLst>
              <a:path w="427990" h="427989">
                <a:moveTo>
                  <a:pt x="84845" y="0"/>
                </a:moveTo>
                <a:lnTo>
                  <a:pt x="41306" y="32745"/>
                </a:lnTo>
                <a:lnTo>
                  <a:pt x="17657" y="63928"/>
                </a:lnTo>
                <a:lnTo>
                  <a:pt x="3608" y="99934"/>
                </a:lnTo>
                <a:lnTo>
                  <a:pt x="0" y="128119"/>
                </a:lnTo>
                <a:lnTo>
                  <a:pt x="401" y="140347"/>
                </a:lnTo>
                <a:lnTo>
                  <a:pt x="8116" y="179948"/>
                </a:lnTo>
                <a:lnTo>
                  <a:pt x="32194" y="223378"/>
                </a:lnTo>
                <a:lnTo>
                  <a:pt x="194494" y="386592"/>
                </a:lnTo>
                <a:lnTo>
                  <a:pt x="225938" y="410306"/>
                </a:lnTo>
                <a:lnTo>
                  <a:pt x="262057" y="424310"/>
                </a:lnTo>
                <a:lnTo>
                  <a:pt x="287662" y="427974"/>
                </a:lnTo>
                <a:lnTo>
                  <a:pt x="302773" y="427685"/>
                </a:lnTo>
                <a:lnTo>
                  <a:pt x="340873" y="420060"/>
                </a:lnTo>
                <a:lnTo>
                  <a:pt x="354607" y="414460"/>
                </a:lnTo>
                <a:lnTo>
                  <a:pt x="298147" y="414460"/>
                </a:lnTo>
                <a:lnTo>
                  <a:pt x="285469" y="414242"/>
                </a:lnTo>
                <a:lnTo>
                  <a:pt x="238657" y="402366"/>
                </a:lnTo>
                <a:lnTo>
                  <a:pt x="50323" y="224375"/>
                </a:lnTo>
                <a:lnTo>
                  <a:pt x="27136" y="192931"/>
                </a:lnTo>
                <a:lnTo>
                  <a:pt x="14574" y="156371"/>
                </a:lnTo>
                <a:lnTo>
                  <a:pt x="12895" y="143402"/>
                </a:lnTo>
                <a:lnTo>
                  <a:pt x="13300" y="128119"/>
                </a:lnTo>
                <a:lnTo>
                  <a:pt x="20966" y="88341"/>
                </a:lnTo>
                <a:lnTo>
                  <a:pt x="45197" y="47183"/>
                </a:lnTo>
                <a:lnTo>
                  <a:pt x="64762" y="47183"/>
                </a:lnTo>
                <a:lnTo>
                  <a:pt x="54832" y="37253"/>
                </a:lnTo>
                <a:lnTo>
                  <a:pt x="74466" y="17619"/>
                </a:lnTo>
                <a:lnTo>
                  <a:pt x="85524" y="12733"/>
                </a:lnTo>
                <a:lnTo>
                  <a:pt x="111338" y="12733"/>
                </a:lnTo>
                <a:lnTo>
                  <a:pt x="107207" y="8602"/>
                </a:lnTo>
                <a:lnTo>
                  <a:pt x="96742" y="1850"/>
                </a:lnTo>
                <a:lnTo>
                  <a:pt x="84845" y="0"/>
                </a:lnTo>
                <a:close/>
              </a:path>
              <a:path w="427990" h="427989">
                <a:moveTo>
                  <a:pt x="352558" y="334979"/>
                </a:moveTo>
                <a:lnTo>
                  <a:pt x="348519" y="334979"/>
                </a:lnTo>
                <a:lnTo>
                  <a:pt x="343541" y="339958"/>
                </a:lnTo>
                <a:lnTo>
                  <a:pt x="343541" y="343996"/>
                </a:lnTo>
                <a:lnTo>
                  <a:pt x="381501" y="381957"/>
                </a:lnTo>
                <a:lnTo>
                  <a:pt x="371570" y="390097"/>
                </a:lnTo>
                <a:lnTo>
                  <a:pt x="337797" y="408072"/>
                </a:lnTo>
                <a:lnTo>
                  <a:pt x="298147" y="414460"/>
                </a:lnTo>
                <a:lnTo>
                  <a:pt x="354607" y="414460"/>
                </a:lnTo>
                <a:lnTo>
                  <a:pt x="393883" y="387847"/>
                </a:lnTo>
                <a:lnTo>
                  <a:pt x="408673" y="373067"/>
                </a:lnTo>
                <a:lnTo>
                  <a:pt x="390645" y="373067"/>
                </a:lnTo>
                <a:lnTo>
                  <a:pt x="352558" y="334979"/>
                </a:lnTo>
                <a:close/>
              </a:path>
              <a:path w="427990" h="427989">
                <a:moveTo>
                  <a:pt x="360354" y="261738"/>
                </a:moveTo>
                <a:lnTo>
                  <a:pt x="339858" y="261738"/>
                </a:lnTo>
                <a:lnTo>
                  <a:pt x="344074" y="263491"/>
                </a:lnTo>
                <a:lnTo>
                  <a:pt x="413442" y="332884"/>
                </a:lnTo>
                <a:lnTo>
                  <a:pt x="415194" y="337087"/>
                </a:lnTo>
                <a:lnTo>
                  <a:pt x="415194" y="346054"/>
                </a:lnTo>
                <a:lnTo>
                  <a:pt x="413442" y="350257"/>
                </a:lnTo>
                <a:lnTo>
                  <a:pt x="390645" y="373067"/>
                </a:lnTo>
                <a:lnTo>
                  <a:pt x="408673" y="373067"/>
                </a:lnTo>
                <a:lnTo>
                  <a:pt x="419297" y="362449"/>
                </a:lnTo>
                <a:lnTo>
                  <a:pt x="426042" y="351982"/>
                </a:lnTo>
                <a:lnTo>
                  <a:pt x="427889" y="340081"/>
                </a:lnTo>
                <a:lnTo>
                  <a:pt x="424838" y="328385"/>
                </a:lnTo>
                <a:lnTo>
                  <a:pt x="419297" y="320692"/>
                </a:lnTo>
                <a:lnTo>
                  <a:pt x="360354" y="261738"/>
                </a:lnTo>
                <a:close/>
              </a:path>
              <a:path w="427990" h="427989">
                <a:moveTo>
                  <a:pt x="312887" y="295317"/>
                </a:moveTo>
                <a:lnTo>
                  <a:pt x="294849" y="295317"/>
                </a:lnTo>
                <a:lnTo>
                  <a:pt x="328149" y="328604"/>
                </a:lnTo>
                <a:lnTo>
                  <a:pt x="329774" y="329226"/>
                </a:lnTo>
                <a:lnTo>
                  <a:pt x="333038" y="329226"/>
                </a:lnTo>
                <a:lnTo>
                  <a:pt x="334664" y="328604"/>
                </a:lnTo>
                <a:lnTo>
                  <a:pt x="338410" y="324870"/>
                </a:lnTo>
                <a:lnTo>
                  <a:pt x="338410" y="320831"/>
                </a:lnTo>
                <a:lnTo>
                  <a:pt x="312887" y="295317"/>
                </a:lnTo>
                <a:close/>
              </a:path>
              <a:path w="427990" h="427989">
                <a:moveTo>
                  <a:pt x="64762" y="47183"/>
                </a:moveTo>
                <a:lnTo>
                  <a:pt x="45197" y="47183"/>
                </a:lnTo>
                <a:lnTo>
                  <a:pt x="132581" y="133037"/>
                </a:lnTo>
                <a:lnTo>
                  <a:pt x="129800" y="135818"/>
                </a:lnTo>
                <a:lnTo>
                  <a:pt x="122107" y="145858"/>
                </a:lnTo>
                <a:lnTo>
                  <a:pt x="117426" y="157167"/>
                </a:lnTo>
                <a:lnTo>
                  <a:pt x="115755" y="169129"/>
                </a:lnTo>
                <a:lnTo>
                  <a:pt x="117096" y="181125"/>
                </a:lnTo>
                <a:lnTo>
                  <a:pt x="224136" y="298098"/>
                </a:lnTo>
                <a:lnTo>
                  <a:pt x="257447" y="312143"/>
                </a:lnTo>
                <a:lnTo>
                  <a:pt x="269443" y="310802"/>
                </a:lnTo>
                <a:lnTo>
                  <a:pt x="280854" y="306450"/>
                </a:lnTo>
                <a:lnTo>
                  <a:pt x="290802" y="299275"/>
                </a:lnTo>
                <a:lnTo>
                  <a:pt x="261045" y="299275"/>
                </a:lnTo>
                <a:lnTo>
                  <a:pt x="249047" y="298225"/>
                </a:lnTo>
                <a:lnTo>
                  <a:pt x="237918" y="293076"/>
                </a:lnTo>
                <a:lnTo>
                  <a:pt x="138817" y="194746"/>
                </a:lnTo>
                <a:lnTo>
                  <a:pt x="131671" y="184450"/>
                </a:lnTo>
                <a:lnTo>
                  <a:pt x="128623" y="172732"/>
                </a:lnTo>
                <a:lnTo>
                  <a:pt x="129674" y="160735"/>
                </a:lnTo>
                <a:lnTo>
                  <a:pt x="134822" y="149603"/>
                </a:lnTo>
                <a:lnTo>
                  <a:pt x="159868" y="124020"/>
                </a:lnTo>
                <a:lnTo>
                  <a:pt x="141598" y="124020"/>
                </a:lnTo>
                <a:lnTo>
                  <a:pt x="64762" y="47183"/>
                </a:lnTo>
                <a:close/>
              </a:path>
              <a:path w="427990" h="427989">
                <a:moveTo>
                  <a:pt x="343262" y="248988"/>
                </a:moveTo>
                <a:lnTo>
                  <a:pt x="327488" y="248988"/>
                </a:lnTo>
                <a:lnTo>
                  <a:pt x="320071" y="252061"/>
                </a:lnTo>
                <a:lnTo>
                  <a:pt x="283064" y="289081"/>
                </a:lnTo>
                <a:lnTo>
                  <a:pt x="272766" y="296228"/>
                </a:lnTo>
                <a:lnTo>
                  <a:pt x="261045" y="299275"/>
                </a:lnTo>
                <a:lnTo>
                  <a:pt x="290802" y="299275"/>
                </a:lnTo>
                <a:lnTo>
                  <a:pt x="291063" y="299087"/>
                </a:lnTo>
                <a:lnTo>
                  <a:pt x="294849" y="295317"/>
                </a:lnTo>
                <a:lnTo>
                  <a:pt x="312887" y="295317"/>
                </a:lnTo>
                <a:lnTo>
                  <a:pt x="303866" y="286300"/>
                </a:lnTo>
                <a:lnTo>
                  <a:pt x="326688" y="263491"/>
                </a:lnTo>
                <a:lnTo>
                  <a:pt x="330892" y="261738"/>
                </a:lnTo>
                <a:lnTo>
                  <a:pt x="360354" y="261738"/>
                </a:lnTo>
                <a:lnTo>
                  <a:pt x="350678" y="252061"/>
                </a:lnTo>
                <a:lnTo>
                  <a:pt x="343262" y="248988"/>
                </a:lnTo>
                <a:close/>
              </a:path>
              <a:path w="427990" h="427989">
                <a:moveTo>
                  <a:pt x="134766" y="36148"/>
                </a:moveTo>
                <a:lnTo>
                  <a:pt x="130727" y="36148"/>
                </a:lnTo>
                <a:lnTo>
                  <a:pt x="125749" y="41127"/>
                </a:lnTo>
                <a:lnTo>
                  <a:pt x="125749" y="45165"/>
                </a:lnTo>
                <a:lnTo>
                  <a:pt x="164408" y="83824"/>
                </a:lnTo>
                <a:lnTo>
                  <a:pt x="166147" y="88040"/>
                </a:lnTo>
                <a:lnTo>
                  <a:pt x="166147" y="96994"/>
                </a:lnTo>
                <a:lnTo>
                  <a:pt x="164408" y="101210"/>
                </a:lnTo>
                <a:lnTo>
                  <a:pt x="141598" y="124020"/>
                </a:lnTo>
                <a:lnTo>
                  <a:pt x="159868" y="124020"/>
                </a:lnTo>
                <a:lnTo>
                  <a:pt x="170262" y="113402"/>
                </a:lnTo>
                <a:lnTo>
                  <a:pt x="175825" y="107814"/>
                </a:lnTo>
                <a:lnTo>
                  <a:pt x="178794" y="100650"/>
                </a:lnTo>
                <a:lnTo>
                  <a:pt x="178898" y="84637"/>
                </a:lnTo>
                <a:lnTo>
                  <a:pt x="175825" y="77220"/>
                </a:lnTo>
                <a:lnTo>
                  <a:pt x="134766" y="36148"/>
                </a:lnTo>
                <a:close/>
              </a:path>
              <a:path w="427990" h="427989">
                <a:moveTo>
                  <a:pt x="111338" y="12733"/>
                </a:moveTo>
                <a:lnTo>
                  <a:pt x="85524" y="12733"/>
                </a:lnTo>
                <a:lnTo>
                  <a:pt x="96919" y="16471"/>
                </a:lnTo>
                <a:lnTo>
                  <a:pt x="109836" y="29252"/>
                </a:lnTo>
                <a:lnTo>
                  <a:pt x="112325" y="31741"/>
                </a:lnTo>
                <a:lnTo>
                  <a:pt x="116351" y="31741"/>
                </a:lnTo>
                <a:lnTo>
                  <a:pt x="121329" y="26763"/>
                </a:lnTo>
                <a:lnTo>
                  <a:pt x="121329" y="22724"/>
                </a:lnTo>
                <a:lnTo>
                  <a:pt x="111338" y="1273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25289" y="5388504"/>
            <a:ext cx="427990" cy="427990"/>
          </a:xfrm>
          <a:custGeom>
            <a:avLst/>
            <a:gdLst/>
            <a:ahLst/>
            <a:cxnLst/>
            <a:rect l="l" t="t" r="r" b="b"/>
            <a:pathLst>
              <a:path w="427990" h="427989">
                <a:moveTo>
                  <a:pt x="419373" y="320692"/>
                </a:moveTo>
                <a:lnTo>
                  <a:pt x="356331" y="257649"/>
                </a:lnTo>
                <a:lnTo>
                  <a:pt x="350755" y="252061"/>
                </a:lnTo>
                <a:lnTo>
                  <a:pt x="343339" y="248988"/>
                </a:lnTo>
                <a:lnTo>
                  <a:pt x="335452" y="248988"/>
                </a:lnTo>
                <a:lnTo>
                  <a:pt x="327565" y="248988"/>
                </a:lnTo>
                <a:lnTo>
                  <a:pt x="320148" y="252061"/>
                </a:lnTo>
                <a:lnTo>
                  <a:pt x="314573" y="257649"/>
                </a:lnTo>
                <a:lnTo>
                  <a:pt x="283141" y="289081"/>
                </a:lnTo>
                <a:lnTo>
                  <a:pt x="272843" y="296228"/>
                </a:lnTo>
                <a:lnTo>
                  <a:pt x="261122" y="299275"/>
                </a:lnTo>
                <a:lnTo>
                  <a:pt x="249124" y="298225"/>
                </a:lnTo>
                <a:lnTo>
                  <a:pt x="237995" y="293076"/>
                </a:lnTo>
                <a:lnTo>
                  <a:pt x="138894" y="194746"/>
                </a:lnTo>
                <a:lnTo>
                  <a:pt x="131748" y="184450"/>
                </a:lnTo>
                <a:lnTo>
                  <a:pt x="128700" y="172732"/>
                </a:lnTo>
                <a:lnTo>
                  <a:pt x="129751" y="160735"/>
                </a:lnTo>
                <a:lnTo>
                  <a:pt x="134899" y="149603"/>
                </a:lnTo>
                <a:lnTo>
                  <a:pt x="170339" y="113402"/>
                </a:lnTo>
                <a:lnTo>
                  <a:pt x="175902" y="107814"/>
                </a:lnTo>
                <a:lnTo>
                  <a:pt x="178975" y="100398"/>
                </a:lnTo>
                <a:lnTo>
                  <a:pt x="178975" y="92524"/>
                </a:lnTo>
                <a:lnTo>
                  <a:pt x="178975" y="84637"/>
                </a:lnTo>
                <a:lnTo>
                  <a:pt x="175902" y="77220"/>
                </a:lnTo>
                <a:lnTo>
                  <a:pt x="170339" y="71645"/>
                </a:lnTo>
                <a:lnTo>
                  <a:pt x="137332" y="38637"/>
                </a:lnTo>
                <a:lnTo>
                  <a:pt x="134843" y="36148"/>
                </a:lnTo>
                <a:lnTo>
                  <a:pt x="130804" y="36148"/>
                </a:lnTo>
                <a:lnTo>
                  <a:pt x="128315" y="38637"/>
                </a:lnTo>
                <a:lnTo>
                  <a:pt x="125826" y="41127"/>
                </a:lnTo>
                <a:lnTo>
                  <a:pt x="125826" y="45165"/>
                </a:lnTo>
                <a:lnTo>
                  <a:pt x="128315" y="47654"/>
                </a:lnTo>
                <a:lnTo>
                  <a:pt x="161322" y="80662"/>
                </a:lnTo>
                <a:lnTo>
                  <a:pt x="164484" y="83824"/>
                </a:lnTo>
                <a:lnTo>
                  <a:pt x="166224" y="88040"/>
                </a:lnTo>
                <a:lnTo>
                  <a:pt x="166224" y="92524"/>
                </a:lnTo>
                <a:lnTo>
                  <a:pt x="166224" y="96994"/>
                </a:lnTo>
                <a:lnTo>
                  <a:pt x="164484" y="101210"/>
                </a:lnTo>
                <a:lnTo>
                  <a:pt x="161309" y="104385"/>
                </a:lnTo>
                <a:lnTo>
                  <a:pt x="141675" y="124020"/>
                </a:lnTo>
                <a:lnTo>
                  <a:pt x="54909" y="37253"/>
                </a:lnTo>
                <a:lnTo>
                  <a:pt x="74543" y="17619"/>
                </a:lnTo>
                <a:lnTo>
                  <a:pt x="85601" y="12733"/>
                </a:lnTo>
                <a:lnTo>
                  <a:pt x="96996" y="16471"/>
                </a:lnTo>
                <a:lnTo>
                  <a:pt x="109913" y="29252"/>
                </a:lnTo>
                <a:lnTo>
                  <a:pt x="112402" y="31741"/>
                </a:lnTo>
                <a:lnTo>
                  <a:pt x="116428" y="31741"/>
                </a:lnTo>
                <a:lnTo>
                  <a:pt x="118917" y="29252"/>
                </a:lnTo>
                <a:lnTo>
                  <a:pt x="121406" y="26763"/>
                </a:lnTo>
                <a:lnTo>
                  <a:pt x="121406" y="22724"/>
                </a:lnTo>
                <a:lnTo>
                  <a:pt x="118917" y="20235"/>
                </a:lnTo>
                <a:lnTo>
                  <a:pt x="107284" y="8602"/>
                </a:lnTo>
                <a:lnTo>
                  <a:pt x="96819" y="1850"/>
                </a:lnTo>
                <a:lnTo>
                  <a:pt x="41383" y="32745"/>
                </a:lnTo>
                <a:lnTo>
                  <a:pt x="17734" y="63928"/>
                </a:lnTo>
                <a:lnTo>
                  <a:pt x="3685" y="99934"/>
                </a:lnTo>
                <a:lnTo>
                  <a:pt x="0" y="125777"/>
                </a:lnTo>
                <a:lnTo>
                  <a:pt x="478" y="140347"/>
                </a:lnTo>
                <a:lnTo>
                  <a:pt x="8193" y="179948"/>
                </a:lnTo>
                <a:lnTo>
                  <a:pt x="32271" y="223378"/>
                </a:lnTo>
                <a:lnTo>
                  <a:pt x="194571" y="386592"/>
                </a:lnTo>
                <a:lnTo>
                  <a:pt x="226014" y="410306"/>
                </a:lnTo>
                <a:lnTo>
                  <a:pt x="262134" y="424310"/>
                </a:lnTo>
                <a:lnTo>
                  <a:pt x="287739" y="427974"/>
                </a:lnTo>
                <a:lnTo>
                  <a:pt x="302850" y="427685"/>
                </a:lnTo>
                <a:lnTo>
                  <a:pt x="340950" y="420060"/>
                </a:lnTo>
                <a:lnTo>
                  <a:pt x="375679" y="402780"/>
                </a:lnTo>
                <a:lnTo>
                  <a:pt x="419373" y="362449"/>
                </a:lnTo>
                <a:lnTo>
                  <a:pt x="427966" y="340081"/>
                </a:lnTo>
                <a:lnTo>
                  <a:pt x="424915" y="328385"/>
                </a:lnTo>
                <a:lnTo>
                  <a:pt x="419373" y="320692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38261" y="5435687"/>
            <a:ext cx="402590" cy="367665"/>
          </a:xfrm>
          <a:custGeom>
            <a:avLst/>
            <a:gdLst/>
            <a:ahLst/>
            <a:cxnLst/>
            <a:rect l="l" t="t" r="r" b="b"/>
            <a:pathLst>
              <a:path w="402590" h="367664">
                <a:moveTo>
                  <a:pt x="397385" y="306248"/>
                </a:moveTo>
                <a:lnTo>
                  <a:pt x="377750" y="325883"/>
                </a:lnTo>
                <a:lnTo>
                  <a:pt x="342152" y="290285"/>
                </a:lnTo>
                <a:lnTo>
                  <a:pt x="339663" y="287795"/>
                </a:lnTo>
                <a:lnTo>
                  <a:pt x="335624" y="287795"/>
                </a:lnTo>
                <a:lnTo>
                  <a:pt x="333135" y="290285"/>
                </a:lnTo>
                <a:lnTo>
                  <a:pt x="330646" y="292774"/>
                </a:lnTo>
                <a:lnTo>
                  <a:pt x="330646" y="296812"/>
                </a:lnTo>
                <a:lnTo>
                  <a:pt x="333135" y="299302"/>
                </a:lnTo>
                <a:lnTo>
                  <a:pt x="368606" y="334773"/>
                </a:lnTo>
                <a:lnTo>
                  <a:pt x="358675" y="342913"/>
                </a:lnTo>
                <a:lnTo>
                  <a:pt x="324902" y="360888"/>
                </a:lnTo>
                <a:lnTo>
                  <a:pt x="285252" y="367276"/>
                </a:lnTo>
                <a:lnTo>
                  <a:pt x="272574" y="367058"/>
                </a:lnTo>
                <a:lnTo>
                  <a:pt x="225762" y="355182"/>
                </a:lnTo>
                <a:lnTo>
                  <a:pt x="37428" y="177191"/>
                </a:lnTo>
                <a:lnTo>
                  <a:pt x="14241" y="145747"/>
                </a:lnTo>
                <a:lnTo>
                  <a:pt x="1679" y="109187"/>
                </a:lnTo>
                <a:lnTo>
                  <a:pt x="0" y="96218"/>
                </a:lnTo>
                <a:lnTo>
                  <a:pt x="405" y="80935"/>
                </a:lnTo>
                <a:lnTo>
                  <a:pt x="8071" y="41157"/>
                </a:lnTo>
                <a:lnTo>
                  <a:pt x="32302" y="0"/>
                </a:lnTo>
                <a:lnTo>
                  <a:pt x="119686" y="85853"/>
                </a:lnTo>
                <a:lnTo>
                  <a:pt x="116905" y="88634"/>
                </a:lnTo>
                <a:lnTo>
                  <a:pt x="109212" y="98674"/>
                </a:lnTo>
                <a:lnTo>
                  <a:pt x="104531" y="109983"/>
                </a:lnTo>
                <a:lnTo>
                  <a:pt x="102860" y="121945"/>
                </a:lnTo>
                <a:lnTo>
                  <a:pt x="104201" y="133941"/>
                </a:lnTo>
                <a:lnTo>
                  <a:pt x="211241" y="250915"/>
                </a:lnTo>
                <a:lnTo>
                  <a:pt x="244552" y="264959"/>
                </a:lnTo>
                <a:lnTo>
                  <a:pt x="256548" y="263619"/>
                </a:lnTo>
                <a:lnTo>
                  <a:pt x="267959" y="259266"/>
                </a:lnTo>
                <a:lnTo>
                  <a:pt x="278168" y="251903"/>
                </a:lnTo>
                <a:lnTo>
                  <a:pt x="281954" y="248133"/>
                </a:lnTo>
                <a:lnTo>
                  <a:pt x="314009" y="280175"/>
                </a:lnTo>
                <a:lnTo>
                  <a:pt x="315254" y="281420"/>
                </a:lnTo>
                <a:lnTo>
                  <a:pt x="316879" y="282042"/>
                </a:lnTo>
                <a:lnTo>
                  <a:pt x="318518" y="282042"/>
                </a:lnTo>
                <a:lnTo>
                  <a:pt x="320143" y="282042"/>
                </a:lnTo>
                <a:lnTo>
                  <a:pt x="321769" y="281420"/>
                </a:lnTo>
                <a:lnTo>
                  <a:pt x="323026" y="280175"/>
                </a:lnTo>
                <a:lnTo>
                  <a:pt x="325515" y="277686"/>
                </a:lnTo>
                <a:lnTo>
                  <a:pt x="325515" y="273648"/>
                </a:lnTo>
                <a:lnTo>
                  <a:pt x="323026" y="271158"/>
                </a:lnTo>
                <a:lnTo>
                  <a:pt x="290971" y="239116"/>
                </a:lnTo>
                <a:lnTo>
                  <a:pt x="310618" y="219469"/>
                </a:lnTo>
                <a:lnTo>
                  <a:pt x="313793" y="216307"/>
                </a:lnTo>
                <a:lnTo>
                  <a:pt x="317997" y="214554"/>
                </a:lnTo>
                <a:lnTo>
                  <a:pt x="322480" y="214554"/>
                </a:lnTo>
                <a:lnTo>
                  <a:pt x="326963" y="214554"/>
                </a:lnTo>
                <a:lnTo>
                  <a:pt x="397385" y="282525"/>
                </a:lnTo>
                <a:lnTo>
                  <a:pt x="402299" y="289904"/>
                </a:lnTo>
                <a:lnTo>
                  <a:pt x="402299" y="294387"/>
                </a:lnTo>
                <a:lnTo>
                  <a:pt x="402299" y="298870"/>
                </a:lnTo>
                <a:lnTo>
                  <a:pt x="400547" y="303073"/>
                </a:lnTo>
                <a:lnTo>
                  <a:pt x="397385" y="306248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19440" y="5420593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90" h="199389">
                <a:moveTo>
                  <a:pt x="194259" y="0"/>
                </a:moveTo>
                <a:lnTo>
                  <a:pt x="71335" y="4267"/>
                </a:lnTo>
                <a:lnTo>
                  <a:pt x="69088" y="5854"/>
                </a:lnTo>
                <a:lnTo>
                  <a:pt x="67221" y="10579"/>
                </a:lnTo>
                <a:lnTo>
                  <a:pt x="67779" y="13271"/>
                </a:lnTo>
                <a:lnTo>
                  <a:pt x="87134" y="32626"/>
                </a:lnTo>
                <a:lnTo>
                  <a:pt x="660" y="119100"/>
                </a:lnTo>
                <a:lnTo>
                  <a:pt x="0" y="120713"/>
                </a:lnTo>
                <a:lnTo>
                  <a:pt x="0" y="124104"/>
                </a:lnTo>
                <a:lnTo>
                  <a:pt x="660" y="125729"/>
                </a:lnTo>
                <a:lnTo>
                  <a:pt x="73469" y="198526"/>
                </a:lnTo>
                <a:lnTo>
                  <a:pt x="75107" y="199148"/>
                </a:lnTo>
                <a:lnTo>
                  <a:pt x="78371" y="199148"/>
                </a:lnTo>
                <a:lnTo>
                  <a:pt x="80010" y="198526"/>
                </a:lnTo>
                <a:lnTo>
                  <a:pt x="94792" y="183743"/>
                </a:lnTo>
                <a:lnTo>
                  <a:pt x="76733" y="183743"/>
                </a:lnTo>
                <a:lnTo>
                  <a:pt x="15405" y="122415"/>
                </a:lnTo>
                <a:lnTo>
                  <a:pt x="101866" y="35940"/>
                </a:lnTo>
                <a:lnTo>
                  <a:pt x="102539" y="34315"/>
                </a:lnTo>
                <a:lnTo>
                  <a:pt x="102539" y="30937"/>
                </a:lnTo>
                <a:lnTo>
                  <a:pt x="101866" y="29311"/>
                </a:lnTo>
                <a:lnTo>
                  <a:pt x="88976" y="16421"/>
                </a:lnTo>
                <a:lnTo>
                  <a:pt x="186093" y="13055"/>
                </a:lnTo>
                <a:lnTo>
                  <a:pt x="198865" y="13055"/>
                </a:lnTo>
                <a:lnTo>
                  <a:pt x="199148" y="4889"/>
                </a:lnTo>
                <a:lnTo>
                  <a:pt x="198475" y="3174"/>
                </a:lnTo>
                <a:lnTo>
                  <a:pt x="195961" y="673"/>
                </a:lnTo>
                <a:lnTo>
                  <a:pt x="194259" y="0"/>
                </a:lnTo>
                <a:close/>
              </a:path>
              <a:path w="199390" h="199389">
                <a:moveTo>
                  <a:pt x="168541" y="95986"/>
                </a:moveTo>
                <a:lnTo>
                  <a:pt x="164503" y="95986"/>
                </a:lnTo>
                <a:lnTo>
                  <a:pt x="76733" y="183743"/>
                </a:lnTo>
                <a:lnTo>
                  <a:pt x="94792" y="183743"/>
                </a:lnTo>
                <a:lnTo>
                  <a:pt x="166522" y="112013"/>
                </a:lnTo>
                <a:lnTo>
                  <a:pt x="195429" y="112013"/>
                </a:lnTo>
                <a:lnTo>
                  <a:pt x="195493" y="110172"/>
                </a:lnTo>
                <a:lnTo>
                  <a:pt x="182727" y="110172"/>
                </a:lnTo>
                <a:lnTo>
                  <a:pt x="168541" y="95986"/>
                </a:lnTo>
                <a:close/>
              </a:path>
              <a:path w="199390" h="199389">
                <a:moveTo>
                  <a:pt x="195429" y="112013"/>
                </a:moveTo>
                <a:lnTo>
                  <a:pt x="166522" y="112013"/>
                </a:lnTo>
                <a:lnTo>
                  <a:pt x="185877" y="131368"/>
                </a:lnTo>
                <a:lnTo>
                  <a:pt x="188569" y="131927"/>
                </a:lnTo>
                <a:lnTo>
                  <a:pt x="193294" y="130060"/>
                </a:lnTo>
                <a:lnTo>
                  <a:pt x="194881" y="127812"/>
                </a:lnTo>
                <a:lnTo>
                  <a:pt x="195429" y="112013"/>
                </a:lnTo>
                <a:close/>
              </a:path>
              <a:path w="199390" h="199389">
                <a:moveTo>
                  <a:pt x="198865" y="13055"/>
                </a:moveTo>
                <a:lnTo>
                  <a:pt x="186093" y="13055"/>
                </a:lnTo>
                <a:lnTo>
                  <a:pt x="182727" y="110172"/>
                </a:lnTo>
                <a:lnTo>
                  <a:pt x="195493" y="110172"/>
                </a:lnTo>
                <a:lnTo>
                  <a:pt x="198865" y="13055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19440" y="5420593"/>
            <a:ext cx="199390" cy="199390"/>
          </a:xfrm>
          <a:custGeom>
            <a:avLst/>
            <a:gdLst/>
            <a:ahLst/>
            <a:cxnLst/>
            <a:rect l="l" t="t" r="r" b="b"/>
            <a:pathLst>
              <a:path w="199390" h="199389">
                <a:moveTo>
                  <a:pt x="72224" y="197281"/>
                </a:moveTo>
                <a:lnTo>
                  <a:pt x="73469" y="198526"/>
                </a:lnTo>
                <a:lnTo>
                  <a:pt x="75107" y="199148"/>
                </a:lnTo>
                <a:lnTo>
                  <a:pt x="76733" y="199148"/>
                </a:lnTo>
                <a:lnTo>
                  <a:pt x="78371" y="199148"/>
                </a:lnTo>
                <a:lnTo>
                  <a:pt x="79997" y="198539"/>
                </a:lnTo>
                <a:lnTo>
                  <a:pt x="81254" y="197281"/>
                </a:lnTo>
                <a:lnTo>
                  <a:pt x="166522" y="112013"/>
                </a:lnTo>
                <a:lnTo>
                  <a:pt x="184086" y="129578"/>
                </a:lnTo>
                <a:lnTo>
                  <a:pt x="185877" y="131368"/>
                </a:lnTo>
                <a:lnTo>
                  <a:pt x="188569" y="131927"/>
                </a:lnTo>
                <a:lnTo>
                  <a:pt x="190931" y="131000"/>
                </a:lnTo>
                <a:lnTo>
                  <a:pt x="193294" y="130060"/>
                </a:lnTo>
                <a:lnTo>
                  <a:pt x="194881" y="127812"/>
                </a:lnTo>
                <a:lnTo>
                  <a:pt x="194970" y="125285"/>
                </a:lnTo>
                <a:lnTo>
                  <a:pt x="199085" y="6667"/>
                </a:lnTo>
                <a:lnTo>
                  <a:pt x="199148" y="4889"/>
                </a:lnTo>
                <a:lnTo>
                  <a:pt x="198475" y="3174"/>
                </a:lnTo>
                <a:lnTo>
                  <a:pt x="197218" y="1930"/>
                </a:lnTo>
                <a:lnTo>
                  <a:pt x="195961" y="673"/>
                </a:lnTo>
                <a:lnTo>
                  <a:pt x="194259" y="0"/>
                </a:lnTo>
                <a:lnTo>
                  <a:pt x="192481" y="63"/>
                </a:lnTo>
                <a:lnTo>
                  <a:pt x="73863" y="4178"/>
                </a:lnTo>
                <a:lnTo>
                  <a:pt x="71335" y="4267"/>
                </a:lnTo>
                <a:lnTo>
                  <a:pt x="69088" y="5854"/>
                </a:lnTo>
                <a:lnTo>
                  <a:pt x="68148" y="8216"/>
                </a:lnTo>
                <a:lnTo>
                  <a:pt x="67221" y="10579"/>
                </a:lnTo>
                <a:lnTo>
                  <a:pt x="67779" y="13271"/>
                </a:lnTo>
                <a:lnTo>
                  <a:pt x="69583" y="15062"/>
                </a:lnTo>
                <a:lnTo>
                  <a:pt x="87134" y="32626"/>
                </a:lnTo>
                <a:lnTo>
                  <a:pt x="1866" y="117894"/>
                </a:lnTo>
                <a:lnTo>
                  <a:pt x="660" y="119100"/>
                </a:lnTo>
                <a:lnTo>
                  <a:pt x="0" y="120713"/>
                </a:lnTo>
                <a:lnTo>
                  <a:pt x="0" y="122415"/>
                </a:lnTo>
                <a:lnTo>
                  <a:pt x="0" y="124104"/>
                </a:lnTo>
                <a:lnTo>
                  <a:pt x="660" y="125729"/>
                </a:lnTo>
                <a:lnTo>
                  <a:pt x="1866" y="126923"/>
                </a:lnTo>
                <a:lnTo>
                  <a:pt x="72224" y="197281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34846" y="5433649"/>
            <a:ext cx="170815" cy="170815"/>
          </a:xfrm>
          <a:custGeom>
            <a:avLst/>
            <a:gdLst/>
            <a:ahLst/>
            <a:cxnLst/>
            <a:rect l="l" t="t" r="r" b="b"/>
            <a:pathLst>
              <a:path w="170815" h="170814">
                <a:moveTo>
                  <a:pt x="85267" y="24079"/>
                </a:moveTo>
                <a:lnTo>
                  <a:pt x="86461" y="22885"/>
                </a:lnTo>
                <a:lnTo>
                  <a:pt x="87134" y="21259"/>
                </a:lnTo>
                <a:lnTo>
                  <a:pt x="87134" y="19570"/>
                </a:lnTo>
                <a:lnTo>
                  <a:pt x="87134" y="17881"/>
                </a:lnTo>
                <a:lnTo>
                  <a:pt x="86461" y="16255"/>
                </a:lnTo>
                <a:lnTo>
                  <a:pt x="85267" y="15062"/>
                </a:lnTo>
                <a:lnTo>
                  <a:pt x="73571" y="3365"/>
                </a:lnTo>
                <a:lnTo>
                  <a:pt x="170688" y="0"/>
                </a:lnTo>
                <a:lnTo>
                  <a:pt x="167322" y="97116"/>
                </a:lnTo>
                <a:lnTo>
                  <a:pt x="155625" y="85420"/>
                </a:lnTo>
                <a:lnTo>
                  <a:pt x="153136" y="82931"/>
                </a:lnTo>
                <a:lnTo>
                  <a:pt x="149098" y="82931"/>
                </a:lnTo>
                <a:lnTo>
                  <a:pt x="146608" y="85420"/>
                </a:lnTo>
                <a:lnTo>
                  <a:pt x="61328" y="170688"/>
                </a:lnTo>
                <a:lnTo>
                  <a:pt x="0" y="109359"/>
                </a:lnTo>
                <a:lnTo>
                  <a:pt x="85267" y="24079"/>
                </a:lnTo>
                <a:close/>
              </a:path>
            </a:pathLst>
          </a:custGeom>
          <a:ln w="381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81072" y="5414737"/>
            <a:ext cx="104139" cy="105410"/>
          </a:xfrm>
          <a:custGeom>
            <a:avLst/>
            <a:gdLst/>
            <a:ahLst/>
            <a:cxnLst/>
            <a:rect l="l" t="t" r="r" b="b"/>
            <a:pathLst>
              <a:path w="104139" h="105410">
                <a:moveTo>
                  <a:pt x="62165" y="0"/>
                </a:moveTo>
                <a:lnTo>
                  <a:pt x="18926" y="12642"/>
                </a:lnTo>
                <a:lnTo>
                  <a:pt x="0" y="45459"/>
                </a:lnTo>
                <a:lnTo>
                  <a:pt x="1545" y="61582"/>
                </a:lnTo>
                <a:lnTo>
                  <a:pt x="23582" y="96199"/>
                </a:lnTo>
                <a:lnTo>
                  <a:pt x="52621" y="105216"/>
                </a:lnTo>
                <a:lnTo>
                  <a:pt x="66917" y="103259"/>
                </a:lnTo>
                <a:lnTo>
                  <a:pt x="79742" y="97744"/>
                </a:lnTo>
                <a:lnTo>
                  <a:pt x="90563" y="89205"/>
                </a:lnTo>
                <a:lnTo>
                  <a:pt x="98844" y="78176"/>
                </a:lnTo>
                <a:lnTo>
                  <a:pt x="99697" y="76049"/>
                </a:lnTo>
                <a:lnTo>
                  <a:pt x="57408" y="76049"/>
                </a:lnTo>
                <a:lnTo>
                  <a:pt x="41823" y="73097"/>
                </a:lnTo>
                <a:lnTo>
                  <a:pt x="31838" y="64564"/>
                </a:lnTo>
                <a:lnTo>
                  <a:pt x="28250" y="52399"/>
                </a:lnTo>
                <a:lnTo>
                  <a:pt x="32187" y="38769"/>
                </a:lnTo>
                <a:lnTo>
                  <a:pt x="42471" y="29937"/>
                </a:lnTo>
                <a:lnTo>
                  <a:pt x="52621" y="27797"/>
                </a:lnTo>
                <a:lnTo>
                  <a:pt x="96814" y="27797"/>
                </a:lnTo>
                <a:lnTo>
                  <a:pt x="92906" y="20255"/>
                </a:lnTo>
                <a:lnTo>
                  <a:pt x="84318" y="10622"/>
                </a:lnTo>
                <a:lnTo>
                  <a:pt x="73941" y="3836"/>
                </a:lnTo>
                <a:lnTo>
                  <a:pt x="62165" y="0"/>
                </a:lnTo>
                <a:close/>
              </a:path>
              <a:path w="104139" h="105410">
                <a:moveTo>
                  <a:pt x="96814" y="27797"/>
                </a:moveTo>
                <a:lnTo>
                  <a:pt x="52621" y="27797"/>
                </a:lnTo>
                <a:lnTo>
                  <a:pt x="66134" y="31771"/>
                </a:lnTo>
                <a:lnTo>
                  <a:pt x="74910" y="42140"/>
                </a:lnTo>
                <a:lnTo>
                  <a:pt x="73657" y="59562"/>
                </a:lnTo>
                <a:lnTo>
                  <a:pt x="67296" y="70785"/>
                </a:lnTo>
                <a:lnTo>
                  <a:pt x="57408" y="76049"/>
                </a:lnTo>
                <a:lnTo>
                  <a:pt x="99697" y="76049"/>
                </a:lnTo>
                <a:lnTo>
                  <a:pt x="104051" y="65192"/>
                </a:lnTo>
                <a:lnTo>
                  <a:pt x="103162" y="47643"/>
                </a:lnTo>
                <a:lnTo>
                  <a:pt x="99317" y="32630"/>
                </a:lnTo>
                <a:lnTo>
                  <a:pt x="96814" y="2779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9323" y="5442535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89" h="48260">
                <a:moveTo>
                  <a:pt x="24370" y="0"/>
                </a:moveTo>
                <a:lnTo>
                  <a:pt x="37883" y="3973"/>
                </a:lnTo>
                <a:lnTo>
                  <a:pt x="46660" y="14342"/>
                </a:lnTo>
                <a:lnTo>
                  <a:pt x="45406" y="31765"/>
                </a:lnTo>
                <a:lnTo>
                  <a:pt x="39045" y="42988"/>
                </a:lnTo>
                <a:lnTo>
                  <a:pt x="29157" y="48251"/>
                </a:lnTo>
                <a:lnTo>
                  <a:pt x="13572" y="45299"/>
                </a:lnTo>
                <a:lnTo>
                  <a:pt x="3588" y="36766"/>
                </a:lnTo>
                <a:lnTo>
                  <a:pt x="0" y="24601"/>
                </a:lnTo>
                <a:lnTo>
                  <a:pt x="3936" y="10971"/>
                </a:lnTo>
                <a:lnTo>
                  <a:pt x="14220" y="2139"/>
                </a:lnTo>
                <a:lnTo>
                  <a:pt x="2437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13614" y="5347113"/>
            <a:ext cx="440690" cy="432434"/>
          </a:xfrm>
          <a:custGeom>
            <a:avLst/>
            <a:gdLst/>
            <a:ahLst/>
            <a:cxnLst/>
            <a:rect l="l" t="t" r="r" b="b"/>
            <a:pathLst>
              <a:path w="440689" h="432435">
                <a:moveTo>
                  <a:pt x="227183" y="0"/>
                </a:moveTo>
                <a:lnTo>
                  <a:pt x="183907" y="6588"/>
                </a:lnTo>
                <a:lnTo>
                  <a:pt x="146810" y="25135"/>
                </a:lnTo>
                <a:lnTo>
                  <a:pt x="117755" y="53540"/>
                </a:lnTo>
                <a:lnTo>
                  <a:pt x="98605" y="89699"/>
                </a:lnTo>
                <a:lnTo>
                  <a:pt x="91813" y="130929"/>
                </a:lnTo>
                <a:lnTo>
                  <a:pt x="92506" y="144232"/>
                </a:lnTo>
                <a:lnTo>
                  <a:pt x="106130" y="192258"/>
                </a:lnTo>
                <a:lnTo>
                  <a:pt x="137363" y="237836"/>
                </a:lnTo>
                <a:lnTo>
                  <a:pt x="64833" y="237836"/>
                </a:lnTo>
                <a:lnTo>
                  <a:pt x="59372" y="241747"/>
                </a:lnTo>
                <a:lnTo>
                  <a:pt x="0" y="417299"/>
                </a:lnTo>
                <a:lnTo>
                  <a:pt x="723" y="422125"/>
                </a:lnTo>
                <a:lnTo>
                  <a:pt x="6108" y="429631"/>
                </a:lnTo>
                <a:lnTo>
                  <a:pt x="10452" y="431854"/>
                </a:lnTo>
                <a:lnTo>
                  <a:pt x="429653" y="431854"/>
                </a:lnTo>
                <a:lnTo>
                  <a:pt x="433946" y="429682"/>
                </a:lnTo>
                <a:lnTo>
                  <a:pt x="439343" y="422341"/>
                </a:lnTo>
                <a:lnTo>
                  <a:pt x="440131" y="417591"/>
                </a:lnTo>
                <a:lnTo>
                  <a:pt x="435628" y="403177"/>
                </a:lnTo>
                <a:lnTo>
                  <a:pt x="35051" y="403177"/>
                </a:lnTo>
                <a:lnTo>
                  <a:pt x="55244" y="343449"/>
                </a:lnTo>
                <a:lnTo>
                  <a:pt x="168162" y="343449"/>
                </a:lnTo>
                <a:lnTo>
                  <a:pt x="169151" y="325974"/>
                </a:lnTo>
                <a:lnTo>
                  <a:pt x="167741" y="322126"/>
                </a:lnTo>
                <a:lnTo>
                  <a:pt x="162318" y="316398"/>
                </a:lnTo>
                <a:lnTo>
                  <a:pt x="158546" y="314772"/>
                </a:lnTo>
                <a:lnTo>
                  <a:pt x="64947" y="314772"/>
                </a:lnTo>
                <a:lnTo>
                  <a:pt x="81267" y="266500"/>
                </a:lnTo>
                <a:lnTo>
                  <a:pt x="194605" y="266500"/>
                </a:lnTo>
                <a:lnTo>
                  <a:pt x="141820" y="195926"/>
                </a:lnTo>
                <a:lnTo>
                  <a:pt x="134527" y="184682"/>
                </a:lnTo>
                <a:lnTo>
                  <a:pt x="128660" y="172958"/>
                </a:lnTo>
                <a:lnTo>
                  <a:pt x="124263" y="160896"/>
                </a:lnTo>
                <a:lnTo>
                  <a:pt x="121379" y="148638"/>
                </a:lnTo>
                <a:lnTo>
                  <a:pt x="120052" y="136324"/>
                </a:lnTo>
                <a:lnTo>
                  <a:pt x="120167" y="126101"/>
                </a:lnTo>
                <a:lnTo>
                  <a:pt x="130498" y="87696"/>
                </a:lnTo>
                <a:lnTo>
                  <a:pt x="154562" y="54715"/>
                </a:lnTo>
                <a:lnTo>
                  <a:pt x="190532" y="33313"/>
                </a:lnTo>
                <a:lnTo>
                  <a:pt x="220223" y="28517"/>
                </a:lnTo>
                <a:lnTo>
                  <a:pt x="300649" y="28517"/>
                </a:lnTo>
                <a:lnTo>
                  <a:pt x="290998" y="21250"/>
                </a:lnTo>
                <a:lnTo>
                  <a:pt x="279441" y="14326"/>
                </a:lnTo>
                <a:lnTo>
                  <a:pt x="267200" y="8671"/>
                </a:lnTo>
                <a:lnTo>
                  <a:pt x="254355" y="4352"/>
                </a:lnTo>
                <a:lnTo>
                  <a:pt x="240989" y="1439"/>
                </a:lnTo>
                <a:lnTo>
                  <a:pt x="227183" y="0"/>
                </a:lnTo>
                <a:close/>
              </a:path>
              <a:path w="440689" h="432435">
                <a:moveTo>
                  <a:pt x="168162" y="343449"/>
                </a:moveTo>
                <a:lnTo>
                  <a:pt x="139445" y="343449"/>
                </a:lnTo>
                <a:lnTo>
                  <a:pt x="136067" y="403177"/>
                </a:lnTo>
                <a:lnTo>
                  <a:pt x="164782" y="403177"/>
                </a:lnTo>
                <a:lnTo>
                  <a:pt x="168162" y="343449"/>
                </a:lnTo>
                <a:close/>
              </a:path>
              <a:path w="440689" h="432435">
                <a:moveTo>
                  <a:pt x="392967" y="266500"/>
                </a:moveTo>
                <a:lnTo>
                  <a:pt x="362940" y="266500"/>
                </a:lnTo>
                <a:lnTo>
                  <a:pt x="372186" y="296129"/>
                </a:lnTo>
                <a:lnTo>
                  <a:pt x="297700" y="296129"/>
                </a:lnTo>
                <a:lnTo>
                  <a:pt x="291287" y="302555"/>
                </a:lnTo>
                <a:lnTo>
                  <a:pt x="291287" y="318392"/>
                </a:lnTo>
                <a:lnTo>
                  <a:pt x="297700" y="324805"/>
                </a:lnTo>
                <a:lnTo>
                  <a:pt x="381139" y="324805"/>
                </a:lnTo>
                <a:lnTo>
                  <a:pt x="388289" y="347741"/>
                </a:lnTo>
                <a:lnTo>
                  <a:pt x="214553" y="347741"/>
                </a:lnTo>
                <a:lnTo>
                  <a:pt x="208127" y="354168"/>
                </a:lnTo>
                <a:lnTo>
                  <a:pt x="208127" y="403177"/>
                </a:lnTo>
                <a:lnTo>
                  <a:pt x="236804" y="403177"/>
                </a:lnTo>
                <a:lnTo>
                  <a:pt x="236804" y="376418"/>
                </a:lnTo>
                <a:lnTo>
                  <a:pt x="427276" y="376418"/>
                </a:lnTo>
                <a:lnTo>
                  <a:pt x="392967" y="266500"/>
                </a:lnTo>
                <a:close/>
              </a:path>
              <a:path w="440689" h="432435">
                <a:moveTo>
                  <a:pt x="427276" y="376418"/>
                </a:moveTo>
                <a:lnTo>
                  <a:pt x="397243" y="376418"/>
                </a:lnTo>
                <a:lnTo>
                  <a:pt x="405599" y="403177"/>
                </a:lnTo>
                <a:lnTo>
                  <a:pt x="435628" y="403177"/>
                </a:lnTo>
                <a:lnTo>
                  <a:pt x="427276" y="376418"/>
                </a:lnTo>
                <a:close/>
              </a:path>
              <a:path w="440689" h="432435">
                <a:moveTo>
                  <a:pt x="194605" y="266500"/>
                </a:moveTo>
                <a:lnTo>
                  <a:pt x="158800" y="266500"/>
                </a:lnTo>
                <a:lnTo>
                  <a:pt x="212255" y="337962"/>
                </a:lnTo>
                <a:lnTo>
                  <a:pt x="216509" y="340096"/>
                </a:lnTo>
                <a:lnTo>
                  <a:pt x="225551" y="340096"/>
                </a:lnTo>
                <a:lnTo>
                  <a:pt x="229806" y="337962"/>
                </a:lnTo>
                <a:lnTo>
                  <a:pt x="256832" y="301831"/>
                </a:lnTo>
                <a:lnTo>
                  <a:pt x="221030" y="301831"/>
                </a:lnTo>
                <a:lnTo>
                  <a:pt x="194605" y="266500"/>
                </a:lnTo>
                <a:close/>
              </a:path>
              <a:path w="440689" h="432435">
                <a:moveTo>
                  <a:pt x="300649" y="28517"/>
                </a:moveTo>
                <a:lnTo>
                  <a:pt x="220223" y="28517"/>
                </a:lnTo>
                <a:lnTo>
                  <a:pt x="235911" y="29687"/>
                </a:lnTo>
                <a:lnTo>
                  <a:pt x="250494" y="33048"/>
                </a:lnTo>
                <a:lnTo>
                  <a:pt x="286995" y="54033"/>
                </a:lnTo>
                <a:lnTo>
                  <a:pt x="311327" y="86645"/>
                </a:lnTo>
                <a:lnTo>
                  <a:pt x="321820" y="124815"/>
                </a:lnTo>
                <a:lnTo>
                  <a:pt x="321899" y="137643"/>
                </a:lnTo>
                <a:lnTo>
                  <a:pt x="320419" y="150254"/>
                </a:lnTo>
                <a:lnTo>
                  <a:pt x="317421" y="162552"/>
                </a:lnTo>
                <a:lnTo>
                  <a:pt x="312949" y="174440"/>
                </a:lnTo>
                <a:lnTo>
                  <a:pt x="307044" y="185821"/>
                </a:lnTo>
                <a:lnTo>
                  <a:pt x="221030" y="301831"/>
                </a:lnTo>
                <a:lnTo>
                  <a:pt x="256832" y="301831"/>
                </a:lnTo>
                <a:lnTo>
                  <a:pt x="283260" y="266500"/>
                </a:lnTo>
                <a:lnTo>
                  <a:pt x="392967" y="266500"/>
                </a:lnTo>
                <a:lnTo>
                  <a:pt x="385292" y="241912"/>
                </a:lnTo>
                <a:lnTo>
                  <a:pt x="379755" y="237836"/>
                </a:lnTo>
                <a:lnTo>
                  <a:pt x="304711" y="237836"/>
                </a:lnTo>
                <a:lnTo>
                  <a:pt x="323291" y="212982"/>
                </a:lnTo>
                <a:lnTo>
                  <a:pt x="342114" y="178968"/>
                </a:lnTo>
                <a:lnTo>
                  <a:pt x="350753" y="129426"/>
                </a:lnTo>
                <a:lnTo>
                  <a:pt x="349026" y="114148"/>
                </a:lnTo>
                <a:lnTo>
                  <a:pt x="335661" y="72521"/>
                </a:lnTo>
                <a:lnTo>
                  <a:pt x="311732" y="38633"/>
                </a:lnTo>
                <a:lnTo>
                  <a:pt x="301789" y="29376"/>
                </a:lnTo>
                <a:lnTo>
                  <a:pt x="300649" y="28517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33666" y="5375631"/>
            <a:ext cx="201930" cy="273685"/>
          </a:xfrm>
          <a:custGeom>
            <a:avLst/>
            <a:gdLst/>
            <a:ahLst/>
            <a:cxnLst/>
            <a:rect l="l" t="t" r="r" b="b"/>
            <a:pathLst>
              <a:path w="201929" h="273685">
                <a:moveTo>
                  <a:pt x="115" y="97583"/>
                </a:moveTo>
                <a:lnTo>
                  <a:pt x="10446" y="59178"/>
                </a:lnTo>
                <a:lnTo>
                  <a:pt x="34510" y="26197"/>
                </a:lnTo>
                <a:lnTo>
                  <a:pt x="70480" y="4795"/>
                </a:lnTo>
                <a:lnTo>
                  <a:pt x="100171" y="0"/>
                </a:lnTo>
                <a:lnTo>
                  <a:pt x="115859" y="1169"/>
                </a:lnTo>
                <a:lnTo>
                  <a:pt x="156046" y="16928"/>
                </a:lnTo>
                <a:lnTo>
                  <a:pt x="184619" y="46339"/>
                </a:lnTo>
                <a:lnTo>
                  <a:pt x="199911" y="83331"/>
                </a:lnTo>
                <a:lnTo>
                  <a:pt x="201847" y="109125"/>
                </a:lnTo>
                <a:lnTo>
                  <a:pt x="200367" y="121737"/>
                </a:lnTo>
                <a:lnTo>
                  <a:pt x="197369" y="134035"/>
                </a:lnTo>
                <a:lnTo>
                  <a:pt x="192897" y="145922"/>
                </a:lnTo>
                <a:lnTo>
                  <a:pt x="186992" y="157304"/>
                </a:lnTo>
                <a:lnTo>
                  <a:pt x="100978" y="273313"/>
                </a:lnTo>
                <a:lnTo>
                  <a:pt x="21768" y="167408"/>
                </a:lnTo>
                <a:lnTo>
                  <a:pt x="4211" y="132378"/>
                </a:lnTo>
                <a:lnTo>
                  <a:pt x="0" y="107807"/>
                </a:lnTo>
                <a:lnTo>
                  <a:pt x="115" y="9758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78562" y="5613613"/>
            <a:ext cx="323850" cy="137160"/>
          </a:xfrm>
          <a:custGeom>
            <a:avLst/>
            <a:gdLst/>
            <a:ahLst/>
            <a:cxnLst/>
            <a:rect l="l" t="t" r="r" b="b"/>
            <a:pathLst>
              <a:path w="323850" h="137160">
                <a:moveTo>
                  <a:pt x="16319" y="0"/>
                </a:moveTo>
                <a:lnTo>
                  <a:pt x="93853" y="0"/>
                </a:lnTo>
                <a:lnTo>
                  <a:pt x="144614" y="67856"/>
                </a:lnTo>
                <a:lnTo>
                  <a:pt x="147307" y="71462"/>
                </a:lnTo>
                <a:lnTo>
                  <a:pt x="151561" y="73596"/>
                </a:lnTo>
                <a:lnTo>
                  <a:pt x="156083" y="73596"/>
                </a:lnTo>
                <a:lnTo>
                  <a:pt x="160604" y="73596"/>
                </a:lnTo>
                <a:lnTo>
                  <a:pt x="164858" y="71462"/>
                </a:lnTo>
                <a:lnTo>
                  <a:pt x="167563" y="67856"/>
                </a:lnTo>
                <a:lnTo>
                  <a:pt x="218313" y="0"/>
                </a:lnTo>
                <a:lnTo>
                  <a:pt x="297992" y="0"/>
                </a:lnTo>
                <a:lnTo>
                  <a:pt x="307238" y="29629"/>
                </a:lnTo>
                <a:lnTo>
                  <a:pt x="240677" y="29629"/>
                </a:lnTo>
                <a:lnTo>
                  <a:pt x="232752" y="29629"/>
                </a:lnTo>
                <a:lnTo>
                  <a:pt x="226339" y="36055"/>
                </a:lnTo>
                <a:lnTo>
                  <a:pt x="226339" y="43967"/>
                </a:lnTo>
                <a:lnTo>
                  <a:pt x="226339" y="51892"/>
                </a:lnTo>
                <a:lnTo>
                  <a:pt x="232752" y="58305"/>
                </a:lnTo>
                <a:lnTo>
                  <a:pt x="240677" y="58305"/>
                </a:lnTo>
                <a:lnTo>
                  <a:pt x="316191" y="58305"/>
                </a:lnTo>
                <a:lnTo>
                  <a:pt x="323342" y="81241"/>
                </a:lnTo>
                <a:lnTo>
                  <a:pt x="157518" y="81241"/>
                </a:lnTo>
                <a:lnTo>
                  <a:pt x="149606" y="81241"/>
                </a:lnTo>
                <a:lnTo>
                  <a:pt x="143179" y="87668"/>
                </a:lnTo>
                <a:lnTo>
                  <a:pt x="143179" y="95580"/>
                </a:lnTo>
                <a:lnTo>
                  <a:pt x="143179" y="136677"/>
                </a:lnTo>
                <a:lnTo>
                  <a:pt x="99834" y="136677"/>
                </a:lnTo>
                <a:lnTo>
                  <a:pt x="103974" y="63411"/>
                </a:lnTo>
                <a:lnTo>
                  <a:pt x="104203" y="59474"/>
                </a:lnTo>
                <a:lnTo>
                  <a:pt x="102793" y="55625"/>
                </a:lnTo>
                <a:lnTo>
                  <a:pt x="100076" y="52755"/>
                </a:lnTo>
                <a:lnTo>
                  <a:pt x="97370" y="49898"/>
                </a:lnTo>
                <a:lnTo>
                  <a:pt x="93599" y="48272"/>
                </a:lnTo>
                <a:lnTo>
                  <a:pt x="89662" y="48272"/>
                </a:lnTo>
                <a:lnTo>
                  <a:pt x="0" y="48272"/>
                </a:lnTo>
                <a:lnTo>
                  <a:pt x="16319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8666" y="5690562"/>
            <a:ext cx="104775" cy="60325"/>
          </a:xfrm>
          <a:custGeom>
            <a:avLst/>
            <a:gdLst/>
            <a:ahLst/>
            <a:cxnLst/>
            <a:rect l="l" t="t" r="r" b="b"/>
            <a:pathLst>
              <a:path w="104775" h="60325">
                <a:moveTo>
                  <a:pt x="20192" y="0"/>
                </a:moveTo>
                <a:lnTo>
                  <a:pt x="104393" y="0"/>
                </a:lnTo>
                <a:lnTo>
                  <a:pt x="101015" y="59728"/>
                </a:lnTo>
                <a:lnTo>
                  <a:pt x="0" y="59728"/>
                </a:lnTo>
                <a:lnTo>
                  <a:pt x="20192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0418" y="5723532"/>
            <a:ext cx="168910" cy="27305"/>
          </a:xfrm>
          <a:custGeom>
            <a:avLst/>
            <a:gdLst/>
            <a:ahLst/>
            <a:cxnLst/>
            <a:rect l="l" t="t" r="r" b="b"/>
            <a:pathLst>
              <a:path w="168910" h="27304">
                <a:moveTo>
                  <a:pt x="0" y="26758"/>
                </a:moveTo>
                <a:lnTo>
                  <a:pt x="0" y="0"/>
                </a:lnTo>
                <a:lnTo>
                  <a:pt x="160439" y="0"/>
                </a:lnTo>
                <a:lnTo>
                  <a:pt x="168795" y="26758"/>
                </a:lnTo>
                <a:lnTo>
                  <a:pt x="0" y="2675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15234" y="895630"/>
            <a:ext cx="2742276" cy="558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9992" y="3152565"/>
            <a:ext cx="651510" cy="633730"/>
          </a:xfrm>
          <a:custGeom>
            <a:avLst/>
            <a:gdLst/>
            <a:ahLst/>
            <a:cxnLst/>
            <a:rect l="l" t="t" r="r" b="b"/>
            <a:pathLst>
              <a:path w="651510" h="633729">
                <a:moveTo>
                  <a:pt x="130987" y="0"/>
                </a:moveTo>
                <a:lnTo>
                  <a:pt x="90080" y="10713"/>
                </a:lnTo>
                <a:lnTo>
                  <a:pt x="60283" y="38975"/>
                </a:lnTo>
                <a:lnTo>
                  <a:pt x="47414" y="78971"/>
                </a:lnTo>
                <a:lnTo>
                  <a:pt x="47282" y="496036"/>
                </a:lnTo>
                <a:lnTo>
                  <a:pt x="0" y="496036"/>
                </a:lnTo>
                <a:lnTo>
                  <a:pt x="0" y="633476"/>
                </a:lnTo>
                <a:lnTo>
                  <a:pt x="507771" y="633476"/>
                </a:lnTo>
                <a:lnTo>
                  <a:pt x="507771" y="590600"/>
                </a:lnTo>
                <a:lnTo>
                  <a:pt x="520467" y="590135"/>
                </a:lnTo>
                <a:lnTo>
                  <a:pt x="562914" y="585977"/>
                </a:lnTo>
                <a:lnTo>
                  <a:pt x="604956" y="575654"/>
                </a:lnTo>
                <a:lnTo>
                  <a:pt x="644951" y="547808"/>
                </a:lnTo>
                <a:lnTo>
                  <a:pt x="647884" y="538637"/>
                </a:lnTo>
                <a:lnTo>
                  <a:pt x="515380" y="538637"/>
                </a:lnTo>
                <a:lnTo>
                  <a:pt x="510813" y="513067"/>
                </a:lnTo>
                <a:lnTo>
                  <a:pt x="233768" y="513067"/>
                </a:lnTo>
                <a:lnTo>
                  <a:pt x="223786" y="478701"/>
                </a:lnTo>
                <a:lnTo>
                  <a:pt x="214096" y="444639"/>
                </a:lnTo>
                <a:lnTo>
                  <a:pt x="241414" y="444639"/>
                </a:lnTo>
                <a:lnTo>
                  <a:pt x="249047" y="410870"/>
                </a:lnTo>
                <a:lnTo>
                  <a:pt x="205574" y="403225"/>
                </a:lnTo>
                <a:lnTo>
                  <a:pt x="214388" y="321589"/>
                </a:lnTo>
                <a:lnTo>
                  <a:pt x="457263" y="321589"/>
                </a:lnTo>
                <a:lnTo>
                  <a:pt x="457263" y="241706"/>
                </a:lnTo>
                <a:lnTo>
                  <a:pt x="123647" y="241706"/>
                </a:lnTo>
                <a:lnTo>
                  <a:pt x="123647" y="107200"/>
                </a:lnTo>
                <a:lnTo>
                  <a:pt x="457263" y="107200"/>
                </a:lnTo>
                <a:lnTo>
                  <a:pt x="457263" y="83705"/>
                </a:lnTo>
                <a:lnTo>
                  <a:pt x="446515" y="42861"/>
                </a:lnTo>
                <a:lnTo>
                  <a:pt x="418203" y="13079"/>
                </a:lnTo>
                <a:lnTo>
                  <a:pt x="378230" y="145"/>
                </a:lnTo>
                <a:lnTo>
                  <a:pt x="130987" y="0"/>
                </a:lnTo>
                <a:close/>
              </a:path>
              <a:path w="651510" h="633729">
                <a:moveTo>
                  <a:pt x="594995" y="159473"/>
                </a:moveTo>
                <a:lnTo>
                  <a:pt x="492506" y="159473"/>
                </a:lnTo>
                <a:lnTo>
                  <a:pt x="492506" y="356235"/>
                </a:lnTo>
                <a:lnTo>
                  <a:pt x="516001" y="356235"/>
                </a:lnTo>
                <a:lnTo>
                  <a:pt x="516149" y="368951"/>
                </a:lnTo>
                <a:lnTo>
                  <a:pt x="521638" y="408510"/>
                </a:lnTo>
                <a:lnTo>
                  <a:pt x="547276" y="449538"/>
                </a:lnTo>
                <a:lnTo>
                  <a:pt x="567660" y="469336"/>
                </a:lnTo>
                <a:lnTo>
                  <a:pt x="578081" y="479858"/>
                </a:lnTo>
                <a:lnTo>
                  <a:pt x="587316" y="490151"/>
                </a:lnTo>
                <a:lnTo>
                  <a:pt x="594647" y="499967"/>
                </a:lnTo>
                <a:lnTo>
                  <a:pt x="599359" y="509058"/>
                </a:lnTo>
                <a:lnTo>
                  <a:pt x="600736" y="517176"/>
                </a:lnTo>
                <a:lnTo>
                  <a:pt x="595894" y="524038"/>
                </a:lnTo>
                <a:lnTo>
                  <a:pt x="546432" y="537479"/>
                </a:lnTo>
                <a:lnTo>
                  <a:pt x="515380" y="538637"/>
                </a:lnTo>
                <a:lnTo>
                  <a:pt x="647884" y="538637"/>
                </a:lnTo>
                <a:lnTo>
                  <a:pt x="649226" y="534438"/>
                </a:lnTo>
                <a:lnTo>
                  <a:pt x="651250" y="521767"/>
                </a:lnTo>
                <a:lnTo>
                  <a:pt x="651140" y="509058"/>
                </a:lnTo>
                <a:lnTo>
                  <a:pt x="635615" y="467605"/>
                </a:lnTo>
                <a:lnTo>
                  <a:pt x="605971" y="433081"/>
                </a:lnTo>
                <a:lnTo>
                  <a:pt x="585818" y="413587"/>
                </a:lnTo>
                <a:lnTo>
                  <a:pt x="577605" y="404765"/>
                </a:lnTo>
                <a:lnTo>
                  <a:pt x="572283" y="394209"/>
                </a:lnTo>
                <a:lnTo>
                  <a:pt x="569351" y="381762"/>
                </a:lnTo>
                <a:lnTo>
                  <a:pt x="568224" y="368390"/>
                </a:lnTo>
                <a:lnTo>
                  <a:pt x="594995" y="356235"/>
                </a:lnTo>
                <a:lnTo>
                  <a:pt x="594995" y="159473"/>
                </a:lnTo>
                <a:close/>
              </a:path>
              <a:path w="651510" h="633729">
                <a:moveTo>
                  <a:pt x="457263" y="321589"/>
                </a:moveTo>
                <a:lnTo>
                  <a:pt x="283692" y="321589"/>
                </a:lnTo>
                <a:lnTo>
                  <a:pt x="243166" y="382079"/>
                </a:lnTo>
                <a:lnTo>
                  <a:pt x="298386" y="382079"/>
                </a:lnTo>
                <a:lnTo>
                  <a:pt x="263728" y="444639"/>
                </a:lnTo>
                <a:lnTo>
                  <a:pt x="293395" y="444639"/>
                </a:lnTo>
                <a:lnTo>
                  <a:pt x="263436" y="478701"/>
                </a:lnTo>
                <a:lnTo>
                  <a:pt x="233768" y="513067"/>
                </a:lnTo>
                <a:lnTo>
                  <a:pt x="510813" y="513067"/>
                </a:lnTo>
                <a:lnTo>
                  <a:pt x="507771" y="496036"/>
                </a:lnTo>
                <a:lnTo>
                  <a:pt x="457263" y="496036"/>
                </a:lnTo>
                <a:lnTo>
                  <a:pt x="457263" y="321589"/>
                </a:lnTo>
                <a:close/>
              </a:path>
              <a:path w="651510" h="633729">
                <a:moveTo>
                  <a:pt x="457263" y="107200"/>
                </a:moveTo>
                <a:lnTo>
                  <a:pt x="383552" y="107200"/>
                </a:lnTo>
                <a:lnTo>
                  <a:pt x="383552" y="241706"/>
                </a:lnTo>
                <a:lnTo>
                  <a:pt x="457263" y="241706"/>
                </a:lnTo>
                <a:lnTo>
                  <a:pt x="457263" y="107200"/>
                </a:lnTo>
                <a:close/>
              </a:path>
              <a:path w="651510" h="633729">
                <a:moveTo>
                  <a:pt x="523925" y="36423"/>
                </a:moveTo>
                <a:lnTo>
                  <a:pt x="483108" y="69608"/>
                </a:lnTo>
                <a:lnTo>
                  <a:pt x="516877" y="111010"/>
                </a:lnTo>
                <a:lnTo>
                  <a:pt x="516877" y="159473"/>
                </a:lnTo>
                <a:lnTo>
                  <a:pt x="569747" y="159473"/>
                </a:lnTo>
                <a:lnTo>
                  <a:pt x="569747" y="92519"/>
                </a:lnTo>
                <a:lnTo>
                  <a:pt x="563575" y="85166"/>
                </a:lnTo>
                <a:lnTo>
                  <a:pt x="523925" y="364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9841" y="3167598"/>
            <a:ext cx="619760" cy="626110"/>
          </a:xfrm>
          <a:custGeom>
            <a:avLst/>
            <a:gdLst/>
            <a:ahLst/>
            <a:cxnLst/>
            <a:rect l="l" t="t" r="r" b="b"/>
            <a:pathLst>
              <a:path w="619760" h="626110">
                <a:moveTo>
                  <a:pt x="445851" y="417664"/>
                </a:moveTo>
                <a:lnTo>
                  <a:pt x="326738" y="625690"/>
                </a:lnTo>
                <a:lnTo>
                  <a:pt x="566730" y="614172"/>
                </a:lnTo>
                <a:lnTo>
                  <a:pt x="539488" y="569899"/>
                </a:lnTo>
                <a:lnTo>
                  <a:pt x="553851" y="554435"/>
                </a:lnTo>
                <a:lnTo>
                  <a:pt x="578124" y="522387"/>
                </a:lnTo>
                <a:lnTo>
                  <a:pt x="596611" y="489055"/>
                </a:lnTo>
                <a:lnTo>
                  <a:pt x="605997" y="465201"/>
                </a:lnTo>
                <a:lnTo>
                  <a:pt x="475099" y="465201"/>
                </a:lnTo>
                <a:lnTo>
                  <a:pt x="445851" y="417664"/>
                </a:lnTo>
                <a:close/>
              </a:path>
              <a:path w="619760" h="626110">
                <a:moveTo>
                  <a:pt x="406126" y="401815"/>
                </a:moveTo>
                <a:lnTo>
                  <a:pt x="247909" y="401815"/>
                </a:lnTo>
                <a:lnTo>
                  <a:pt x="286834" y="538822"/>
                </a:lnTo>
                <a:lnTo>
                  <a:pt x="406126" y="401815"/>
                </a:lnTo>
                <a:close/>
              </a:path>
              <a:path w="619760" h="626110">
                <a:moveTo>
                  <a:pt x="569155" y="223088"/>
                </a:moveTo>
                <a:lnTo>
                  <a:pt x="553573" y="232092"/>
                </a:lnTo>
                <a:lnTo>
                  <a:pt x="556749" y="244841"/>
                </a:lnTo>
                <a:lnTo>
                  <a:pt x="559064" y="257558"/>
                </a:lnTo>
                <a:lnTo>
                  <a:pt x="560537" y="270230"/>
                </a:lnTo>
                <a:lnTo>
                  <a:pt x="561185" y="282843"/>
                </a:lnTo>
                <a:lnTo>
                  <a:pt x="561030" y="295383"/>
                </a:lnTo>
                <a:lnTo>
                  <a:pt x="552742" y="344531"/>
                </a:lnTo>
                <a:lnTo>
                  <a:pt x="533106" y="391390"/>
                </a:lnTo>
                <a:lnTo>
                  <a:pt x="511664" y="424496"/>
                </a:lnTo>
                <a:lnTo>
                  <a:pt x="485038" y="455434"/>
                </a:lnTo>
                <a:lnTo>
                  <a:pt x="475099" y="465201"/>
                </a:lnTo>
                <a:lnTo>
                  <a:pt x="605997" y="465201"/>
                </a:lnTo>
                <a:lnTo>
                  <a:pt x="616953" y="419526"/>
                </a:lnTo>
                <a:lnTo>
                  <a:pt x="619171" y="383824"/>
                </a:lnTo>
                <a:lnTo>
                  <a:pt x="618372" y="365847"/>
                </a:lnTo>
                <a:lnTo>
                  <a:pt x="608609" y="311783"/>
                </a:lnTo>
                <a:lnTo>
                  <a:pt x="588278" y="258169"/>
                </a:lnTo>
                <a:lnTo>
                  <a:pt x="579259" y="240541"/>
                </a:lnTo>
                <a:lnTo>
                  <a:pt x="569155" y="223088"/>
                </a:lnTo>
                <a:close/>
              </a:path>
              <a:path w="619760" h="626110">
                <a:moveTo>
                  <a:pt x="386949" y="156070"/>
                </a:moveTo>
                <a:lnTo>
                  <a:pt x="248480" y="156070"/>
                </a:lnTo>
                <a:lnTo>
                  <a:pt x="230548" y="319379"/>
                </a:lnTo>
                <a:lnTo>
                  <a:pt x="317378" y="334213"/>
                </a:lnTo>
                <a:lnTo>
                  <a:pt x="302367" y="401815"/>
                </a:lnTo>
                <a:lnTo>
                  <a:pt x="346867" y="401815"/>
                </a:lnTo>
                <a:lnTo>
                  <a:pt x="416057" y="276936"/>
                </a:lnTo>
                <a:lnTo>
                  <a:pt x="305643" y="276936"/>
                </a:lnTo>
                <a:lnTo>
                  <a:pt x="386949" y="156070"/>
                </a:lnTo>
                <a:close/>
              </a:path>
              <a:path w="619760" h="626110">
                <a:moveTo>
                  <a:pt x="292321" y="0"/>
                </a:moveTo>
                <a:lnTo>
                  <a:pt x="52316" y="11518"/>
                </a:lnTo>
                <a:lnTo>
                  <a:pt x="79545" y="55791"/>
                </a:lnTo>
                <a:lnTo>
                  <a:pt x="65796" y="70550"/>
                </a:lnTo>
                <a:lnTo>
                  <a:pt x="42365" y="101096"/>
                </a:lnTo>
                <a:lnTo>
                  <a:pt x="17084" y="149076"/>
                </a:lnTo>
                <a:lnTo>
                  <a:pt x="3170" y="199002"/>
                </a:lnTo>
                <a:lnTo>
                  <a:pt x="0" y="232092"/>
                </a:lnTo>
                <a:lnTo>
                  <a:pt x="8" y="240541"/>
                </a:lnTo>
                <a:lnTo>
                  <a:pt x="3788" y="284556"/>
                </a:lnTo>
                <a:lnTo>
                  <a:pt x="17575" y="336106"/>
                </a:lnTo>
                <a:lnTo>
                  <a:pt x="40772" y="386930"/>
                </a:lnTo>
                <a:lnTo>
                  <a:pt x="60988" y="374329"/>
                </a:lnTo>
                <a:lnTo>
                  <a:pt x="59146" y="361975"/>
                </a:lnTo>
                <a:lnTo>
                  <a:pt x="58093" y="349670"/>
                </a:lnTo>
                <a:lnTo>
                  <a:pt x="57975" y="344531"/>
                </a:lnTo>
                <a:lnTo>
                  <a:pt x="58006" y="332423"/>
                </a:lnTo>
                <a:lnTo>
                  <a:pt x="58285" y="325258"/>
                </a:lnTo>
                <a:lnTo>
                  <a:pt x="67369" y="277589"/>
                </a:lnTo>
                <a:lnTo>
                  <a:pt x="87151" y="232092"/>
                </a:lnTo>
                <a:lnTo>
                  <a:pt x="108252" y="200027"/>
                </a:lnTo>
                <a:lnTo>
                  <a:pt x="134278" y="169974"/>
                </a:lnTo>
                <a:lnTo>
                  <a:pt x="143959" y="160477"/>
                </a:lnTo>
                <a:lnTo>
                  <a:pt x="200414" y="160477"/>
                </a:lnTo>
                <a:lnTo>
                  <a:pt x="292321" y="0"/>
                </a:lnTo>
                <a:close/>
              </a:path>
              <a:path w="619760" h="626110">
                <a:moveTo>
                  <a:pt x="200414" y="160477"/>
                </a:moveTo>
                <a:lnTo>
                  <a:pt x="143959" y="160477"/>
                </a:lnTo>
                <a:lnTo>
                  <a:pt x="173182" y="208026"/>
                </a:lnTo>
                <a:lnTo>
                  <a:pt x="200414" y="1604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42836" y="3046209"/>
            <a:ext cx="353695" cy="765175"/>
          </a:xfrm>
          <a:custGeom>
            <a:avLst/>
            <a:gdLst/>
            <a:ahLst/>
            <a:cxnLst/>
            <a:rect l="l" t="t" r="r" b="b"/>
            <a:pathLst>
              <a:path w="353695" h="765175">
                <a:moveTo>
                  <a:pt x="221145" y="736770"/>
                </a:moveTo>
                <a:lnTo>
                  <a:pt x="86296" y="736770"/>
                </a:lnTo>
                <a:lnTo>
                  <a:pt x="134479" y="739285"/>
                </a:lnTo>
                <a:lnTo>
                  <a:pt x="140796" y="749665"/>
                </a:lnTo>
                <a:lnTo>
                  <a:pt x="150757" y="757864"/>
                </a:lnTo>
                <a:lnTo>
                  <a:pt x="163727" y="763244"/>
                </a:lnTo>
                <a:lnTo>
                  <a:pt x="179065" y="765167"/>
                </a:lnTo>
                <a:lnTo>
                  <a:pt x="193661" y="762701"/>
                </a:lnTo>
                <a:lnTo>
                  <a:pt x="206097" y="756687"/>
                </a:lnTo>
                <a:lnTo>
                  <a:pt x="215537" y="747813"/>
                </a:lnTo>
                <a:lnTo>
                  <a:pt x="221145" y="736770"/>
                </a:lnTo>
                <a:close/>
              </a:path>
              <a:path w="353695" h="765175">
                <a:moveTo>
                  <a:pt x="357987" y="433113"/>
                </a:moveTo>
                <a:lnTo>
                  <a:pt x="0" y="433113"/>
                </a:lnTo>
                <a:lnTo>
                  <a:pt x="0" y="511764"/>
                </a:lnTo>
                <a:lnTo>
                  <a:pt x="63792" y="589856"/>
                </a:lnTo>
                <a:lnTo>
                  <a:pt x="63792" y="736770"/>
                </a:lnTo>
                <a:lnTo>
                  <a:pt x="297395" y="736770"/>
                </a:lnTo>
                <a:lnTo>
                  <a:pt x="297395" y="691761"/>
                </a:lnTo>
                <a:lnTo>
                  <a:pt x="119024" y="691761"/>
                </a:lnTo>
                <a:lnTo>
                  <a:pt x="139117" y="683760"/>
                </a:lnTo>
                <a:lnTo>
                  <a:pt x="108800" y="683760"/>
                </a:lnTo>
                <a:lnTo>
                  <a:pt x="108800" y="652226"/>
                </a:lnTo>
                <a:lnTo>
                  <a:pt x="139091" y="640161"/>
                </a:lnTo>
                <a:lnTo>
                  <a:pt x="108800" y="640161"/>
                </a:lnTo>
                <a:lnTo>
                  <a:pt x="108800" y="613948"/>
                </a:lnTo>
                <a:lnTo>
                  <a:pt x="297395" y="613948"/>
                </a:lnTo>
                <a:lnTo>
                  <a:pt x="297395" y="588408"/>
                </a:lnTo>
                <a:lnTo>
                  <a:pt x="357987" y="511764"/>
                </a:lnTo>
                <a:lnTo>
                  <a:pt x="357987" y="433113"/>
                </a:lnTo>
                <a:close/>
              </a:path>
              <a:path w="353695" h="765175">
                <a:moveTo>
                  <a:pt x="297395" y="638662"/>
                </a:moveTo>
                <a:lnTo>
                  <a:pt x="252374" y="638662"/>
                </a:lnTo>
                <a:lnTo>
                  <a:pt x="252374" y="667034"/>
                </a:lnTo>
                <a:lnTo>
                  <a:pt x="190271" y="691761"/>
                </a:lnTo>
                <a:lnTo>
                  <a:pt x="220560" y="691761"/>
                </a:lnTo>
                <a:lnTo>
                  <a:pt x="252374" y="679086"/>
                </a:lnTo>
                <a:lnTo>
                  <a:pt x="297395" y="679086"/>
                </a:lnTo>
                <a:lnTo>
                  <a:pt x="297395" y="638662"/>
                </a:lnTo>
                <a:close/>
              </a:path>
              <a:path w="353695" h="765175">
                <a:moveTo>
                  <a:pt x="297395" y="679086"/>
                </a:moveTo>
                <a:lnTo>
                  <a:pt x="252374" y="679086"/>
                </a:lnTo>
                <a:lnTo>
                  <a:pt x="252374" y="691761"/>
                </a:lnTo>
                <a:lnTo>
                  <a:pt x="297395" y="691761"/>
                </a:lnTo>
                <a:lnTo>
                  <a:pt x="297395" y="679086"/>
                </a:lnTo>
                <a:close/>
              </a:path>
              <a:path w="353695" h="765175">
                <a:moveTo>
                  <a:pt x="297395" y="613948"/>
                </a:moveTo>
                <a:lnTo>
                  <a:pt x="252374" y="613948"/>
                </a:lnTo>
                <a:lnTo>
                  <a:pt x="252374" y="626610"/>
                </a:lnTo>
                <a:lnTo>
                  <a:pt x="108800" y="683760"/>
                </a:lnTo>
                <a:lnTo>
                  <a:pt x="139117" y="683760"/>
                </a:lnTo>
                <a:lnTo>
                  <a:pt x="252374" y="638662"/>
                </a:lnTo>
                <a:lnTo>
                  <a:pt x="297395" y="638662"/>
                </a:lnTo>
                <a:lnTo>
                  <a:pt x="297395" y="613948"/>
                </a:lnTo>
                <a:close/>
              </a:path>
              <a:path w="353695" h="765175">
                <a:moveTo>
                  <a:pt x="204901" y="613948"/>
                </a:moveTo>
                <a:lnTo>
                  <a:pt x="174599" y="613948"/>
                </a:lnTo>
                <a:lnTo>
                  <a:pt x="108800" y="640161"/>
                </a:lnTo>
                <a:lnTo>
                  <a:pt x="139091" y="640161"/>
                </a:lnTo>
                <a:lnTo>
                  <a:pt x="204901" y="613948"/>
                </a:lnTo>
                <a:close/>
              </a:path>
              <a:path w="353695" h="765175">
                <a:moveTo>
                  <a:pt x="141516" y="409465"/>
                </a:moveTo>
                <a:lnTo>
                  <a:pt x="48602" y="409465"/>
                </a:lnTo>
                <a:lnTo>
                  <a:pt x="48602" y="433113"/>
                </a:lnTo>
                <a:lnTo>
                  <a:pt x="141516" y="433113"/>
                </a:lnTo>
                <a:lnTo>
                  <a:pt x="141516" y="409465"/>
                </a:lnTo>
                <a:close/>
              </a:path>
              <a:path w="353695" h="765175">
                <a:moveTo>
                  <a:pt x="296354" y="409465"/>
                </a:moveTo>
                <a:lnTo>
                  <a:pt x="203466" y="409465"/>
                </a:lnTo>
                <a:lnTo>
                  <a:pt x="203466" y="433113"/>
                </a:lnTo>
                <a:lnTo>
                  <a:pt x="296354" y="433113"/>
                </a:lnTo>
                <a:lnTo>
                  <a:pt x="296354" y="409465"/>
                </a:lnTo>
                <a:close/>
              </a:path>
              <a:path w="353695" h="765175">
                <a:moveTo>
                  <a:pt x="318560" y="200405"/>
                </a:moveTo>
                <a:lnTo>
                  <a:pt x="31076" y="303712"/>
                </a:lnTo>
                <a:lnTo>
                  <a:pt x="9073" y="337337"/>
                </a:lnTo>
                <a:lnTo>
                  <a:pt x="11874" y="348910"/>
                </a:lnTo>
                <a:lnTo>
                  <a:pt x="18558" y="358827"/>
                </a:lnTo>
                <a:lnTo>
                  <a:pt x="28701" y="365955"/>
                </a:lnTo>
                <a:lnTo>
                  <a:pt x="63563" y="381906"/>
                </a:lnTo>
                <a:lnTo>
                  <a:pt x="63563" y="409465"/>
                </a:lnTo>
                <a:lnTo>
                  <a:pt x="131089" y="409465"/>
                </a:lnTo>
                <a:lnTo>
                  <a:pt x="131089" y="353153"/>
                </a:lnTo>
                <a:lnTo>
                  <a:pt x="128816" y="346473"/>
                </a:lnTo>
                <a:lnTo>
                  <a:pt x="124980" y="340987"/>
                </a:lnTo>
                <a:lnTo>
                  <a:pt x="335366" y="262882"/>
                </a:lnTo>
                <a:lnTo>
                  <a:pt x="343986" y="255151"/>
                </a:lnTo>
                <a:lnTo>
                  <a:pt x="349320" y="244806"/>
                </a:lnTo>
                <a:lnTo>
                  <a:pt x="350843" y="232582"/>
                </a:lnTo>
                <a:lnTo>
                  <a:pt x="348031" y="219215"/>
                </a:lnTo>
                <a:lnTo>
                  <a:pt x="340622" y="209307"/>
                </a:lnTo>
                <a:lnTo>
                  <a:pt x="330419" y="202861"/>
                </a:lnTo>
                <a:lnTo>
                  <a:pt x="318560" y="200405"/>
                </a:lnTo>
                <a:close/>
              </a:path>
              <a:path w="353695" h="765175">
                <a:moveTo>
                  <a:pt x="319720" y="301583"/>
                </a:moveTo>
                <a:lnTo>
                  <a:pt x="237895" y="332510"/>
                </a:lnTo>
                <a:lnTo>
                  <a:pt x="216154" y="364075"/>
                </a:lnTo>
                <a:lnTo>
                  <a:pt x="216154" y="409465"/>
                </a:lnTo>
                <a:lnTo>
                  <a:pt x="283679" y="409465"/>
                </a:lnTo>
                <a:lnTo>
                  <a:pt x="283679" y="386605"/>
                </a:lnTo>
                <a:lnTo>
                  <a:pt x="339310" y="362991"/>
                </a:lnTo>
                <a:lnTo>
                  <a:pt x="347416" y="354920"/>
                </a:lnTo>
                <a:lnTo>
                  <a:pt x="352188" y="344416"/>
                </a:lnTo>
                <a:lnTo>
                  <a:pt x="353135" y="332196"/>
                </a:lnTo>
                <a:lnTo>
                  <a:pt x="349768" y="318976"/>
                </a:lnTo>
                <a:lnTo>
                  <a:pt x="341983" y="309487"/>
                </a:lnTo>
                <a:lnTo>
                  <a:pt x="331588" y="303531"/>
                </a:lnTo>
                <a:lnTo>
                  <a:pt x="319720" y="301583"/>
                </a:lnTo>
                <a:close/>
              </a:path>
              <a:path w="353695" h="765175">
                <a:moveTo>
                  <a:pt x="312176" y="91135"/>
                </a:moveTo>
                <a:lnTo>
                  <a:pt x="31076" y="193972"/>
                </a:lnTo>
                <a:lnTo>
                  <a:pt x="20277" y="200405"/>
                </a:lnTo>
                <a:lnTo>
                  <a:pt x="12820" y="209935"/>
                </a:lnTo>
                <a:lnTo>
                  <a:pt x="9207" y="221447"/>
                </a:lnTo>
                <a:lnTo>
                  <a:pt x="9967" y="233794"/>
                </a:lnTo>
                <a:lnTo>
                  <a:pt x="16539" y="245906"/>
                </a:lnTo>
                <a:lnTo>
                  <a:pt x="25718" y="254272"/>
                </a:lnTo>
                <a:lnTo>
                  <a:pt x="36603" y="258668"/>
                </a:lnTo>
                <a:lnTo>
                  <a:pt x="48297" y="258867"/>
                </a:lnTo>
                <a:lnTo>
                  <a:pt x="54279" y="257281"/>
                </a:lnTo>
                <a:lnTo>
                  <a:pt x="329387" y="156037"/>
                </a:lnTo>
                <a:lnTo>
                  <a:pt x="340172" y="149606"/>
                </a:lnTo>
                <a:lnTo>
                  <a:pt x="347636" y="140066"/>
                </a:lnTo>
                <a:lnTo>
                  <a:pt x="351252" y="128555"/>
                </a:lnTo>
                <a:lnTo>
                  <a:pt x="350498" y="116211"/>
                </a:lnTo>
                <a:lnTo>
                  <a:pt x="343926" y="104097"/>
                </a:lnTo>
                <a:lnTo>
                  <a:pt x="334747" y="95730"/>
                </a:lnTo>
                <a:lnTo>
                  <a:pt x="323863" y="91334"/>
                </a:lnTo>
                <a:lnTo>
                  <a:pt x="312176" y="91135"/>
                </a:lnTo>
                <a:close/>
              </a:path>
              <a:path w="353695" h="765175">
                <a:moveTo>
                  <a:pt x="288794" y="0"/>
                </a:moveTo>
                <a:lnTo>
                  <a:pt x="54867" y="84270"/>
                </a:lnTo>
                <a:lnTo>
                  <a:pt x="39376" y="114574"/>
                </a:lnTo>
                <a:lnTo>
                  <a:pt x="42182" y="127936"/>
                </a:lnTo>
                <a:lnTo>
                  <a:pt x="49590" y="137847"/>
                </a:lnTo>
                <a:lnTo>
                  <a:pt x="59794" y="144294"/>
                </a:lnTo>
                <a:lnTo>
                  <a:pt x="71656" y="146753"/>
                </a:lnTo>
                <a:lnTo>
                  <a:pt x="84035" y="144696"/>
                </a:lnTo>
                <a:lnTo>
                  <a:pt x="305619" y="62473"/>
                </a:lnTo>
                <a:lnTo>
                  <a:pt x="314235" y="54733"/>
                </a:lnTo>
                <a:lnTo>
                  <a:pt x="319564" y="44385"/>
                </a:lnTo>
                <a:lnTo>
                  <a:pt x="321083" y="32163"/>
                </a:lnTo>
                <a:lnTo>
                  <a:pt x="318268" y="18804"/>
                </a:lnTo>
                <a:lnTo>
                  <a:pt x="310856" y="8898"/>
                </a:lnTo>
                <a:lnTo>
                  <a:pt x="300653" y="2454"/>
                </a:lnTo>
                <a:lnTo>
                  <a:pt x="2887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68166" y="3136691"/>
            <a:ext cx="652780" cy="649605"/>
          </a:xfrm>
          <a:custGeom>
            <a:avLst/>
            <a:gdLst/>
            <a:ahLst/>
            <a:cxnLst/>
            <a:rect l="l" t="t" r="r" b="b"/>
            <a:pathLst>
              <a:path w="652779" h="649604">
                <a:moveTo>
                  <a:pt x="634796" y="593991"/>
                </a:moveTo>
                <a:lnTo>
                  <a:pt x="38709" y="593991"/>
                </a:lnTo>
                <a:lnTo>
                  <a:pt x="38709" y="649351"/>
                </a:lnTo>
                <a:lnTo>
                  <a:pt x="634796" y="649351"/>
                </a:lnTo>
                <a:lnTo>
                  <a:pt x="634796" y="593991"/>
                </a:lnTo>
                <a:close/>
              </a:path>
              <a:path w="652779" h="649604">
                <a:moveTo>
                  <a:pt x="285025" y="526757"/>
                </a:moveTo>
                <a:lnTo>
                  <a:pt x="184886" y="526757"/>
                </a:lnTo>
                <a:lnTo>
                  <a:pt x="184886" y="593991"/>
                </a:lnTo>
                <a:lnTo>
                  <a:pt x="285025" y="593991"/>
                </a:lnTo>
                <a:lnTo>
                  <a:pt x="285025" y="526757"/>
                </a:lnTo>
                <a:close/>
              </a:path>
              <a:path w="652779" h="649604">
                <a:moveTo>
                  <a:pt x="554189" y="581736"/>
                </a:moveTo>
                <a:lnTo>
                  <a:pt x="505751" y="581736"/>
                </a:lnTo>
                <a:lnTo>
                  <a:pt x="505751" y="593991"/>
                </a:lnTo>
                <a:lnTo>
                  <a:pt x="554189" y="593991"/>
                </a:lnTo>
                <a:lnTo>
                  <a:pt x="554189" y="581736"/>
                </a:lnTo>
                <a:close/>
              </a:path>
              <a:path w="652779" h="649604">
                <a:moveTo>
                  <a:pt x="540867" y="499148"/>
                </a:moveTo>
                <a:lnTo>
                  <a:pt x="519975" y="499148"/>
                </a:lnTo>
                <a:lnTo>
                  <a:pt x="515708" y="581736"/>
                </a:lnTo>
                <a:lnTo>
                  <a:pt x="545160" y="581736"/>
                </a:lnTo>
                <a:lnTo>
                  <a:pt x="540867" y="499148"/>
                </a:lnTo>
                <a:close/>
              </a:path>
              <a:path w="652779" h="649604">
                <a:moveTo>
                  <a:pt x="471144" y="464477"/>
                </a:moveTo>
                <a:lnTo>
                  <a:pt x="416343" y="530364"/>
                </a:lnTo>
                <a:lnTo>
                  <a:pt x="425729" y="545871"/>
                </a:lnTo>
                <a:lnTo>
                  <a:pt x="513333" y="486333"/>
                </a:lnTo>
                <a:lnTo>
                  <a:pt x="548415" y="486333"/>
                </a:lnTo>
                <a:lnTo>
                  <a:pt x="552259" y="482384"/>
                </a:lnTo>
                <a:lnTo>
                  <a:pt x="589509" y="482384"/>
                </a:lnTo>
                <a:lnTo>
                  <a:pt x="578162" y="475830"/>
                </a:lnTo>
                <a:lnTo>
                  <a:pt x="495680" y="475830"/>
                </a:lnTo>
                <a:lnTo>
                  <a:pt x="471144" y="464477"/>
                </a:lnTo>
                <a:close/>
              </a:path>
              <a:path w="652779" h="649604">
                <a:moveTo>
                  <a:pt x="589509" y="482384"/>
                </a:moveTo>
                <a:lnTo>
                  <a:pt x="552259" y="482384"/>
                </a:lnTo>
                <a:lnTo>
                  <a:pt x="558749" y="486105"/>
                </a:lnTo>
                <a:lnTo>
                  <a:pt x="559193" y="513143"/>
                </a:lnTo>
                <a:lnTo>
                  <a:pt x="642365" y="533793"/>
                </a:lnTo>
                <a:lnTo>
                  <a:pt x="652246" y="518617"/>
                </a:lnTo>
                <a:lnTo>
                  <a:pt x="589509" y="482384"/>
                </a:lnTo>
                <a:close/>
              </a:path>
              <a:path w="652779" h="649604">
                <a:moveTo>
                  <a:pt x="257492" y="355993"/>
                </a:moveTo>
                <a:lnTo>
                  <a:pt x="214248" y="355993"/>
                </a:lnTo>
                <a:lnTo>
                  <a:pt x="205435" y="526757"/>
                </a:lnTo>
                <a:lnTo>
                  <a:pt x="266293" y="526757"/>
                </a:lnTo>
                <a:lnTo>
                  <a:pt x="257492" y="355993"/>
                </a:lnTo>
                <a:close/>
              </a:path>
              <a:path w="652779" h="649604">
                <a:moveTo>
                  <a:pt x="548415" y="486333"/>
                </a:moveTo>
                <a:lnTo>
                  <a:pt x="513333" y="486333"/>
                </a:lnTo>
                <a:lnTo>
                  <a:pt x="518185" y="489673"/>
                </a:lnTo>
                <a:lnTo>
                  <a:pt x="524078" y="491604"/>
                </a:lnTo>
                <a:lnTo>
                  <a:pt x="538987" y="491604"/>
                </a:lnTo>
                <a:lnTo>
                  <a:pt x="546722" y="488073"/>
                </a:lnTo>
                <a:lnTo>
                  <a:pt x="548415" y="486333"/>
                </a:lnTo>
                <a:close/>
              </a:path>
              <a:path w="652779" h="649604">
                <a:moveTo>
                  <a:pt x="566940" y="351078"/>
                </a:moveTo>
                <a:lnTo>
                  <a:pt x="573494" y="375620"/>
                </a:lnTo>
                <a:lnTo>
                  <a:pt x="587529" y="381538"/>
                </a:lnTo>
                <a:lnTo>
                  <a:pt x="599607" y="388739"/>
                </a:lnTo>
                <a:lnTo>
                  <a:pt x="629516" y="427402"/>
                </a:lnTo>
                <a:lnTo>
                  <a:pt x="634257" y="462581"/>
                </a:lnTo>
                <a:lnTo>
                  <a:pt x="632778" y="474692"/>
                </a:lnTo>
                <a:lnTo>
                  <a:pt x="629866" y="486746"/>
                </a:lnTo>
                <a:lnTo>
                  <a:pt x="635987" y="475968"/>
                </a:lnTo>
                <a:lnTo>
                  <a:pt x="640637" y="464858"/>
                </a:lnTo>
                <a:lnTo>
                  <a:pt x="643752" y="453755"/>
                </a:lnTo>
                <a:lnTo>
                  <a:pt x="645393" y="442550"/>
                </a:lnTo>
                <a:lnTo>
                  <a:pt x="645539" y="431434"/>
                </a:lnTo>
                <a:lnTo>
                  <a:pt x="644188" y="420522"/>
                </a:lnTo>
                <a:lnTo>
                  <a:pt x="623797" y="381225"/>
                </a:lnTo>
                <a:lnTo>
                  <a:pt x="579374" y="354434"/>
                </a:lnTo>
                <a:lnTo>
                  <a:pt x="566940" y="351078"/>
                </a:lnTo>
                <a:close/>
              </a:path>
              <a:path w="652779" h="649604">
                <a:moveTo>
                  <a:pt x="519252" y="326999"/>
                </a:moveTo>
                <a:lnTo>
                  <a:pt x="519252" y="432904"/>
                </a:lnTo>
                <a:lnTo>
                  <a:pt x="508305" y="440330"/>
                </a:lnTo>
                <a:lnTo>
                  <a:pt x="501517" y="451719"/>
                </a:lnTo>
                <a:lnTo>
                  <a:pt x="500087" y="464197"/>
                </a:lnTo>
                <a:lnTo>
                  <a:pt x="500025" y="464933"/>
                </a:lnTo>
                <a:lnTo>
                  <a:pt x="500659" y="468376"/>
                </a:lnTo>
                <a:lnTo>
                  <a:pt x="501865" y="471627"/>
                </a:lnTo>
                <a:lnTo>
                  <a:pt x="495680" y="475830"/>
                </a:lnTo>
                <a:lnTo>
                  <a:pt x="578162" y="475830"/>
                </a:lnTo>
                <a:lnTo>
                  <a:pt x="573830" y="473329"/>
                </a:lnTo>
                <a:lnTo>
                  <a:pt x="523735" y="473329"/>
                </a:lnTo>
                <a:lnTo>
                  <a:pt x="518286" y="467893"/>
                </a:lnTo>
                <a:lnTo>
                  <a:pt x="518286" y="454494"/>
                </a:lnTo>
                <a:lnTo>
                  <a:pt x="523735" y="449059"/>
                </a:lnTo>
                <a:lnTo>
                  <a:pt x="558032" y="449059"/>
                </a:lnTo>
                <a:lnTo>
                  <a:pt x="557722" y="447732"/>
                </a:lnTo>
                <a:lnTo>
                  <a:pt x="549310" y="437351"/>
                </a:lnTo>
                <a:lnTo>
                  <a:pt x="537844" y="424218"/>
                </a:lnTo>
                <a:lnTo>
                  <a:pt x="561022" y="410324"/>
                </a:lnTo>
                <a:lnTo>
                  <a:pt x="537336" y="327964"/>
                </a:lnTo>
                <a:lnTo>
                  <a:pt x="519252" y="326999"/>
                </a:lnTo>
                <a:close/>
              </a:path>
              <a:path w="652779" h="649604">
                <a:moveTo>
                  <a:pt x="537133" y="449059"/>
                </a:moveTo>
                <a:lnTo>
                  <a:pt x="523735" y="449059"/>
                </a:lnTo>
                <a:lnTo>
                  <a:pt x="518286" y="454494"/>
                </a:lnTo>
                <a:lnTo>
                  <a:pt x="518286" y="467893"/>
                </a:lnTo>
                <a:lnTo>
                  <a:pt x="523735" y="473329"/>
                </a:lnTo>
                <a:lnTo>
                  <a:pt x="537133" y="473329"/>
                </a:lnTo>
                <a:lnTo>
                  <a:pt x="542556" y="467893"/>
                </a:lnTo>
                <a:lnTo>
                  <a:pt x="542556" y="454494"/>
                </a:lnTo>
                <a:lnTo>
                  <a:pt x="537133" y="449059"/>
                </a:lnTo>
                <a:close/>
              </a:path>
              <a:path w="652779" h="649604">
                <a:moveTo>
                  <a:pt x="558032" y="449059"/>
                </a:moveTo>
                <a:lnTo>
                  <a:pt x="537133" y="449059"/>
                </a:lnTo>
                <a:lnTo>
                  <a:pt x="542556" y="454494"/>
                </a:lnTo>
                <a:lnTo>
                  <a:pt x="542556" y="467893"/>
                </a:lnTo>
                <a:lnTo>
                  <a:pt x="537133" y="473329"/>
                </a:lnTo>
                <a:lnTo>
                  <a:pt x="573830" y="473329"/>
                </a:lnTo>
                <a:lnTo>
                  <a:pt x="560527" y="465645"/>
                </a:lnTo>
                <a:lnTo>
                  <a:pt x="560730" y="464197"/>
                </a:lnTo>
                <a:lnTo>
                  <a:pt x="560783" y="460870"/>
                </a:lnTo>
                <a:lnTo>
                  <a:pt x="558032" y="449059"/>
                </a:lnTo>
                <a:close/>
              </a:path>
              <a:path w="652779" h="649604">
                <a:moveTo>
                  <a:pt x="582193" y="403199"/>
                </a:moveTo>
                <a:lnTo>
                  <a:pt x="585177" y="414261"/>
                </a:lnTo>
                <a:lnTo>
                  <a:pt x="586638" y="419785"/>
                </a:lnTo>
                <a:lnTo>
                  <a:pt x="599653" y="425703"/>
                </a:lnTo>
                <a:lnTo>
                  <a:pt x="608725" y="434466"/>
                </a:lnTo>
                <a:lnTo>
                  <a:pt x="614193" y="445345"/>
                </a:lnTo>
                <a:lnTo>
                  <a:pt x="616393" y="457609"/>
                </a:lnTo>
                <a:lnTo>
                  <a:pt x="615662" y="470528"/>
                </a:lnTo>
                <a:lnTo>
                  <a:pt x="619816" y="460870"/>
                </a:lnTo>
                <a:lnTo>
                  <a:pt x="607872" y="417938"/>
                </a:lnTo>
                <a:lnTo>
                  <a:pt x="583245" y="403504"/>
                </a:lnTo>
                <a:lnTo>
                  <a:pt x="582193" y="403199"/>
                </a:lnTo>
                <a:close/>
              </a:path>
              <a:path w="652779" h="649604">
                <a:moveTo>
                  <a:pt x="113309" y="284276"/>
                </a:moveTo>
                <a:lnTo>
                  <a:pt x="0" y="420522"/>
                </a:lnTo>
                <a:lnTo>
                  <a:pt x="19367" y="452589"/>
                </a:lnTo>
                <a:lnTo>
                  <a:pt x="200520" y="329501"/>
                </a:lnTo>
                <a:lnTo>
                  <a:pt x="270498" y="329501"/>
                </a:lnTo>
                <a:lnTo>
                  <a:pt x="275064" y="326647"/>
                </a:lnTo>
                <a:lnTo>
                  <a:pt x="367278" y="326647"/>
                </a:lnTo>
                <a:lnTo>
                  <a:pt x="334559" y="307759"/>
                </a:lnTo>
                <a:lnTo>
                  <a:pt x="164033" y="307759"/>
                </a:lnTo>
                <a:lnTo>
                  <a:pt x="113309" y="284276"/>
                </a:lnTo>
                <a:close/>
              </a:path>
              <a:path w="652779" h="649604">
                <a:moveTo>
                  <a:pt x="367278" y="326647"/>
                </a:moveTo>
                <a:lnTo>
                  <a:pt x="275064" y="326647"/>
                </a:lnTo>
                <a:lnTo>
                  <a:pt x="294398" y="329018"/>
                </a:lnTo>
                <a:lnTo>
                  <a:pt x="295351" y="384898"/>
                </a:lnTo>
                <a:lnTo>
                  <a:pt x="467347" y="427634"/>
                </a:lnTo>
                <a:lnTo>
                  <a:pt x="487781" y="396214"/>
                </a:lnTo>
                <a:lnTo>
                  <a:pt x="367278" y="326647"/>
                </a:lnTo>
                <a:close/>
              </a:path>
              <a:path w="652779" h="649604">
                <a:moveTo>
                  <a:pt x="270498" y="329501"/>
                </a:moveTo>
                <a:lnTo>
                  <a:pt x="200520" y="329501"/>
                </a:lnTo>
                <a:lnTo>
                  <a:pt x="211589" y="335518"/>
                </a:lnTo>
                <a:lnTo>
                  <a:pt x="223865" y="339236"/>
                </a:lnTo>
                <a:lnTo>
                  <a:pt x="240822" y="338880"/>
                </a:lnTo>
                <a:lnTo>
                  <a:pt x="254672" y="336514"/>
                </a:lnTo>
                <a:lnTo>
                  <a:pt x="265919" y="332363"/>
                </a:lnTo>
                <a:lnTo>
                  <a:pt x="270498" y="329501"/>
                </a:lnTo>
                <a:close/>
              </a:path>
              <a:path w="652779" h="649604">
                <a:moveTo>
                  <a:pt x="308216" y="68541"/>
                </a:moveTo>
                <a:lnTo>
                  <a:pt x="326643" y="116178"/>
                </a:lnTo>
                <a:lnTo>
                  <a:pt x="348829" y="133508"/>
                </a:lnTo>
                <a:lnTo>
                  <a:pt x="361433" y="139330"/>
                </a:lnTo>
                <a:lnTo>
                  <a:pt x="392562" y="161912"/>
                </a:lnTo>
                <a:lnTo>
                  <a:pt x="419140" y="201619"/>
                </a:lnTo>
                <a:lnTo>
                  <a:pt x="429711" y="248618"/>
                </a:lnTo>
                <a:lnTo>
                  <a:pt x="429867" y="263435"/>
                </a:lnTo>
                <a:lnTo>
                  <a:pt x="429354" y="273598"/>
                </a:lnTo>
                <a:lnTo>
                  <a:pt x="427827" y="286240"/>
                </a:lnTo>
                <a:lnTo>
                  <a:pt x="425426" y="298898"/>
                </a:lnTo>
                <a:lnTo>
                  <a:pt x="422168" y="311510"/>
                </a:lnTo>
                <a:lnTo>
                  <a:pt x="418071" y="324015"/>
                </a:lnTo>
                <a:lnTo>
                  <a:pt x="427033" y="308093"/>
                </a:lnTo>
                <a:lnTo>
                  <a:pt x="444730" y="259856"/>
                </a:lnTo>
                <a:lnTo>
                  <a:pt x="448785" y="229330"/>
                </a:lnTo>
                <a:lnTo>
                  <a:pt x="448683" y="212524"/>
                </a:lnTo>
                <a:lnTo>
                  <a:pt x="438943" y="168174"/>
                </a:lnTo>
                <a:lnTo>
                  <a:pt x="415559" y="128883"/>
                </a:lnTo>
                <a:lnTo>
                  <a:pt x="378580" y="96727"/>
                </a:lnTo>
                <a:lnTo>
                  <a:pt x="328058" y="73783"/>
                </a:lnTo>
                <a:lnTo>
                  <a:pt x="308216" y="68541"/>
                </a:lnTo>
                <a:close/>
              </a:path>
              <a:path w="652779" h="649604">
                <a:moveTo>
                  <a:pt x="212762" y="0"/>
                </a:moveTo>
                <a:lnTo>
                  <a:pt x="212762" y="218998"/>
                </a:lnTo>
                <a:lnTo>
                  <a:pt x="200932" y="225215"/>
                </a:lnTo>
                <a:lnTo>
                  <a:pt x="190757" y="233708"/>
                </a:lnTo>
                <a:lnTo>
                  <a:pt x="182573" y="244142"/>
                </a:lnTo>
                <a:lnTo>
                  <a:pt x="176715" y="256180"/>
                </a:lnTo>
                <a:lnTo>
                  <a:pt x="173516" y="269487"/>
                </a:lnTo>
                <a:lnTo>
                  <a:pt x="173815" y="285453"/>
                </a:lnTo>
                <a:lnTo>
                  <a:pt x="175784" y="295976"/>
                </a:lnTo>
                <a:lnTo>
                  <a:pt x="164033" y="307759"/>
                </a:lnTo>
                <a:lnTo>
                  <a:pt x="334559" y="307759"/>
                </a:lnTo>
                <a:lnTo>
                  <a:pt x="324064" y="301700"/>
                </a:lnTo>
                <a:lnTo>
                  <a:pt x="242355" y="301700"/>
                </a:lnTo>
                <a:lnTo>
                  <a:pt x="226110" y="299302"/>
                </a:lnTo>
                <a:lnTo>
                  <a:pt x="215517" y="291589"/>
                </a:lnTo>
                <a:lnTo>
                  <a:pt x="210961" y="280274"/>
                </a:lnTo>
                <a:lnTo>
                  <a:pt x="214362" y="265490"/>
                </a:lnTo>
                <a:lnTo>
                  <a:pt x="223530" y="255750"/>
                </a:lnTo>
                <a:lnTo>
                  <a:pt x="235889" y="252399"/>
                </a:lnTo>
                <a:lnTo>
                  <a:pt x="293362" y="252399"/>
                </a:lnTo>
                <a:lnTo>
                  <a:pt x="292697" y="250488"/>
                </a:lnTo>
                <a:lnTo>
                  <a:pt x="285618" y="239003"/>
                </a:lnTo>
                <a:lnTo>
                  <a:pt x="276314" y="229330"/>
                </a:lnTo>
                <a:lnTo>
                  <a:pt x="265134" y="221818"/>
                </a:lnTo>
                <a:lnTo>
                  <a:pt x="252429" y="216819"/>
                </a:lnTo>
                <a:lnTo>
                  <a:pt x="251243" y="201053"/>
                </a:lnTo>
                <a:lnTo>
                  <a:pt x="299173" y="172300"/>
                </a:lnTo>
                <a:lnTo>
                  <a:pt x="250177" y="1993"/>
                </a:lnTo>
                <a:lnTo>
                  <a:pt x="212762" y="0"/>
                </a:lnTo>
                <a:close/>
              </a:path>
              <a:path w="652779" h="649604">
                <a:moveTo>
                  <a:pt x="293362" y="252399"/>
                </a:moveTo>
                <a:lnTo>
                  <a:pt x="235889" y="252399"/>
                </a:lnTo>
                <a:lnTo>
                  <a:pt x="249369" y="256322"/>
                </a:lnTo>
                <a:lnTo>
                  <a:pt x="258459" y="266509"/>
                </a:lnTo>
                <a:lnTo>
                  <a:pt x="257621" y="283692"/>
                </a:lnTo>
                <a:lnTo>
                  <a:pt x="257559" y="284276"/>
                </a:lnTo>
                <a:lnTo>
                  <a:pt x="251743" y="295829"/>
                </a:lnTo>
                <a:lnTo>
                  <a:pt x="242355" y="301700"/>
                </a:lnTo>
                <a:lnTo>
                  <a:pt x="324064" y="301700"/>
                </a:lnTo>
                <a:lnTo>
                  <a:pt x="298106" y="286715"/>
                </a:lnTo>
                <a:lnTo>
                  <a:pt x="298538" y="283692"/>
                </a:lnTo>
                <a:lnTo>
                  <a:pt x="298780" y="280631"/>
                </a:lnTo>
                <a:lnTo>
                  <a:pt x="298780" y="277495"/>
                </a:lnTo>
                <a:lnTo>
                  <a:pt x="297201" y="263435"/>
                </a:lnTo>
                <a:lnTo>
                  <a:pt x="293362" y="252399"/>
                </a:lnTo>
                <a:close/>
              </a:path>
              <a:path w="652779" h="649604">
                <a:moveTo>
                  <a:pt x="335737" y="162496"/>
                </a:moveTo>
                <a:lnTo>
                  <a:pt x="337993" y="170514"/>
                </a:lnTo>
                <a:lnTo>
                  <a:pt x="342305" y="181912"/>
                </a:lnTo>
                <a:lnTo>
                  <a:pt x="349584" y="194256"/>
                </a:lnTo>
                <a:lnTo>
                  <a:pt x="363373" y="200610"/>
                </a:lnTo>
                <a:lnTo>
                  <a:pt x="374673" y="208773"/>
                </a:lnTo>
                <a:lnTo>
                  <a:pt x="397987" y="253038"/>
                </a:lnTo>
                <a:lnTo>
                  <a:pt x="399096" y="265388"/>
                </a:lnTo>
                <a:lnTo>
                  <a:pt x="398683" y="275937"/>
                </a:lnTo>
                <a:lnTo>
                  <a:pt x="398575" y="277868"/>
                </a:lnTo>
                <a:lnTo>
                  <a:pt x="396704" y="289362"/>
                </a:lnTo>
                <a:lnTo>
                  <a:pt x="400872" y="277868"/>
                </a:lnTo>
                <a:lnTo>
                  <a:pt x="403639" y="266141"/>
                </a:lnTo>
                <a:lnTo>
                  <a:pt x="404987" y="254323"/>
                </a:lnTo>
                <a:lnTo>
                  <a:pt x="404892" y="242556"/>
                </a:lnTo>
                <a:lnTo>
                  <a:pt x="389683" y="198858"/>
                </a:lnTo>
                <a:lnTo>
                  <a:pt x="349742" y="167385"/>
                </a:lnTo>
                <a:lnTo>
                  <a:pt x="335737" y="1624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24160" y="3175930"/>
            <a:ext cx="686435" cy="621030"/>
          </a:xfrm>
          <a:custGeom>
            <a:avLst/>
            <a:gdLst/>
            <a:ahLst/>
            <a:cxnLst/>
            <a:rect l="l" t="t" r="r" b="b"/>
            <a:pathLst>
              <a:path w="686434" h="621029">
                <a:moveTo>
                  <a:pt x="0" y="233780"/>
                </a:moveTo>
                <a:lnTo>
                  <a:pt x="10457" y="240668"/>
                </a:lnTo>
                <a:lnTo>
                  <a:pt x="42646" y="261347"/>
                </a:lnTo>
                <a:lnTo>
                  <a:pt x="35907" y="275099"/>
                </a:lnTo>
                <a:lnTo>
                  <a:pt x="31155" y="284598"/>
                </a:lnTo>
                <a:lnTo>
                  <a:pt x="26922" y="292595"/>
                </a:lnTo>
                <a:lnTo>
                  <a:pt x="21742" y="301841"/>
                </a:lnTo>
                <a:lnTo>
                  <a:pt x="15836" y="315714"/>
                </a:lnTo>
                <a:lnTo>
                  <a:pt x="11753" y="329236"/>
                </a:lnTo>
                <a:lnTo>
                  <a:pt x="9418" y="342322"/>
                </a:lnTo>
                <a:lnTo>
                  <a:pt x="8755" y="354888"/>
                </a:lnTo>
                <a:lnTo>
                  <a:pt x="9687" y="366851"/>
                </a:lnTo>
                <a:lnTo>
                  <a:pt x="27868" y="406973"/>
                </a:lnTo>
                <a:lnTo>
                  <a:pt x="135280" y="426847"/>
                </a:lnTo>
                <a:lnTo>
                  <a:pt x="183337" y="342226"/>
                </a:lnTo>
                <a:lnTo>
                  <a:pt x="213929" y="342226"/>
                </a:lnTo>
                <a:lnTo>
                  <a:pt x="209441" y="334212"/>
                </a:lnTo>
                <a:lnTo>
                  <a:pt x="196994" y="312186"/>
                </a:lnTo>
                <a:lnTo>
                  <a:pt x="184375" y="290064"/>
                </a:lnTo>
                <a:lnTo>
                  <a:pt x="152398" y="234518"/>
                </a:lnTo>
                <a:lnTo>
                  <a:pt x="0" y="233780"/>
                </a:lnTo>
                <a:close/>
              </a:path>
              <a:path w="686434" h="621029">
                <a:moveTo>
                  <a:pt x="213929" y="342226"/>
                </a:moveTo>
                <a:lnTo>
                  <a:pt x="183337" y="342226"/>
                </a:lnTo>
                <a:lnTo>
                  <a:pt x="227680" y="367012"/>
                </a:lnTo>
                <a:lnTo>
                  <a:pt x="221666" y="356115"/>
                </a:lnTo>
                <a:lnTo>
                  <a:pt x="213929" y="342226"/>
                </a:lnTo>
                <a:close/>
              </a:path>
              <a:path w="686434" h="621029">
                <a:moveTo>
                  <a:pt x="654634" y="189649"/>
                </a:moveTo>
                <a:lnTo>
                  <a:pt x="611696" y="197843"/>
                </a:lnTo>
                <a:lnTo>
                  <a:pt x="571723" y="211505"/>
                </a:lnTo>
                <a:lnTo>
                  <a:pt x="535356" y="230543"/>
                </a:lnTo>
                <a:lnTo>
                  <a:pt x="503236" y="254865"/>
                </a:lnTo>
                <a:lnTo>
                  <a:pt x="476002" y="284379"/>
                </a:lnTo>
                <a:lnTo>
                  <a:pt x="454296" y="318993"/>
                </a:lnTo>
                <a:lnTo>
                  <a:pt x="438758" y="358615"/>
                </a:lnTo>
                <a:lnTo>
                  <a:pt x="430028" y="403163"/>
                </a:lnTo>
                <a:lnTo>
                  <a:pt x="428418" y="427234"/>
                </a:lnTo>
                <a:lnTo>
                  <a:pt x="428705" y="449158"/>
                </a:lnTo>
                <a:lnTo>
                  <a:pt x="428806" y="453152"/>
                </a:lnTo>
                <a:lnTo>
                  <a:pt x="431103" y="478971"/>
                </a:lnTo>
                <a:lnTo>
                  <a:pt x="435559" y="506603"/>
                </a:lnTo>
                <a:lnTo>
                  <a:pt x="355804" y="586198"/>
                </a:lnTo>
                <a:lnTo>
                  <a:pt x="392823" y="620979"/>
                </a:lnTo>
                <a:lnTo>
                  <a:pt x="406147" y="608629"/>
                </a:lnTo>
                <a:lnTo>
                  <a:pt x="419510" y="595780"/>
                </a:lnTo>
                <a:lnTo>
                  <a:pt x="446188" y="568507"/>
                </a:lnTo>
                <a:lnTo>
                  <a:pt x="472524" y="538991"/>
                </a:lnTo>
                <a:lnTo>
                  <a:pt x="498184" y="507066"/>
                </a:lnTo>
                <a:lnTo>
                  <a:pt x="522858" y="472524"/>
                </a:lnTo>
                <a:lnTo>
                  <a:pt x="546134" y="435320"/>
                </a:lnTo>
                <a:lnTo>
                  <a:pt x="567755" y="395164"/>
                </a:lnTo>
                <a:lnTo>
                  <a:pt x="587361" y="351931"/>
                </a:lnTo>
                <a:lnTo>
                  <a:pt x="604617" y="305452"/>
                </a:lnTo>
                <a:lnTo>
                  <a:pt x="619188" y="255562"/>
                </a:lnTo>
                <a:lnTo>
                  <a:pt x="675072" y="255562"/>
                </a:lnTo>
                <a:lnTo>
                  <a:pt x="672187" y="243397"/>
                </a:lnTo>
                <a:lnTo>
                  <a:pt x="664311" y="216916"/>
                </a:lnTo>
                <a:lnTo>
                  <a:pt x="654634" y="189649"/>
                </a:lnTo>
                <a:close/>
              </a:path>
              <a:path w="686434" h="621029">
                <a:moveTo>
                  <a:pt x="38400" y="440777"/>
                </a:moveTo>
                <a:lnTo>
                  <a:pt x="62117" y="483333"/>
                </a:lnTo>
                <a:lnTo>
                  <a:pt x="87367" y="527443"/>
                </a:lnTo>
                <a:lnTo>
                  <a:pt x="120127" y="583813"/>
                </a:lnTo>
                <a:lnTo>
                  <a:pt x="150919" y="607003"/>
                </a:lnTo>
                <a:lnTo>
                  <a:pt x="318948" y="608228"/>
                </a:lnTo>
                <a:lnTo>
                  <a:pt x="317493" y="455836"/>
                </a:lnTo>
                <a:lnTo>
                  <a:pt x="261654" y="451827"/>
                </a:lnTo>
                <a:lnTo>
                  <a:pt x="219671" y="450427"/>
                </a:lnTo>
                <a:lnTo>
                  <a:pt x="119347" y="449160"/>
                </a:lnTo>
                <a:lnTo>
                  <a:pt x="62998" y="449158"/>
                </a:lnTo>
                <a:lnTo>
                  <a:pt x="48927" y="447029"/>
                </a:lnTo>
                <a:lnTo>
                  <a:pt x="38400" y="440777"/>
                </a:lnTo>
                <a:close/>
              </a:path>
              <a:path w="686434" h="621029">
                <a:moveTo>
                  <a:pt x="675072" y="255562"/>
                </a:moveTo>
                <a:lnTo>
                  <a:pt x="619188" y="255562"/>
                </a:lnTo>
                <a:lnTo>
                  <a:pt x="618429" y="271562"/>
                </a:lnTo>
                <a:lnTo>
                  <a:pt x="617029" y="287454"/>
                </a:lnTo>
                <a:lnTo>
                  <a:pt x="609281" y="334317"/>
                </a:lnTo>
                <a:lnTo>
                  <a:pt x="596807" y="379628"/>
                </a:lnTo>
                <a:lnTo>
                  <a:pt x="580375" y="422953"/>
                </a:lnTo>
                <a:lnTo>
                  <a:pt x="560758" y="463864"/>
                </a:lnTo>
                <a:lnTo>
                  <a:pt x="538726" y="501928"/>
                </a:lnTo>
                <a:lnTo>
                  <a:pt x="515048" y="536714"/>
                </a:lnTo>
                <a:lnTo>
                  <a:pt x="538231" y="531727"/>
                </a:lnTo>
                <a:lnTo>
                  <a:pt x="579614" y="517116"/>
                </a:lnTo>
                <a:lnTo>
                  <a:pt x="614302" y="496610"/>
                </a:lnTo>
                <a:lnTo>
                  <a:pt x="642232" y="470553"/>
                </a:lnTo>
                <a:lnTo>
                  <a:pt x="671314" y="421813"/>
                </a:lnTo>
                <a:lnTo>
                  <a:pt x="682068" y="383384"/>
                </a:lnTo>
                <a:lnTo>
                  <a:pt x="685841" y="340609"/>
                </a:lnTo>
                <a:lnTo>
                  <a:pt x="685089" y="317699"/>
                </a:lnTo>
                <a:lnTo>
                  <a:pt x="682568" y="293832"/>
                </a:lnTo>
                <a:lnTo>
                  <a:pt x="678254" y="268979"/>
                </a:lnTo>
                <a:lnTo>
                  <a:pt x="675072" y="255562"/>
                </a:lnTo>
                <a:close/>
              </a:path>
              <a:path w="686434" h="621029">
                <a:moveTo>
                  <a:pt x="118818" y="449158"/>
                </a:moveTo>
                <a:lnTo>
                  <a:pt x="63017" y="449160"/>
                </a:lnTo>
                <a:lnTo>
                  <a:pt x="119347" y="449160"/>
                </a:lnTo>
                <a:lnTo>
                  <a:pt x="118818" y="449158"/>
                </a:lnTo>
                <a:close/>
              </a:path>
              <a:path w="686434" h="621029">
                <a:moveTo>
                  <a:pt x="239649" y="8697"/>
                </a:moveTo>
                <a:lnTo>
                  <a:pt x="193475" y="23569"/>
                </a:lnTo>
                <a:lnTo>
                  <a:pt x="105638" y="161226"/>
                </a:lnTo>
                <a:lnTo>
                  <a:pt x="145363" y="183398"/>
                </a:lnTo>
                <a:lnTo>
                  <a:pt x="190427" y="206703"/>
                </a:lnTo>
                <a:lnTo>
                  <a:pt x="225304" y="222304"/>
                </a:lnTo>
                <a:lnTo>
                  <a:pt x="249283" y="231441"/>
                </a:lnTo>
                <a:lnTo>
                  <a:pt x="261638" y="209808"/>
                </a:lnTo>
                <a:lnTo>
                  <a:pt x="286018" y="165978"/>
                </a:lnTo>
                <a:lnTo>
                  <a:pt x="303763" y="132179"/>
                </a:lnTo>
                <a:lnTo>
                  <a:pt x="320804" y="97174"/>
                </a:lnTo>
                <a:lnTo>
                  <a:pt x="326291" y="85174"/>
                </a:lnTo>
                <a:lnTo>
                  <a:pt x="320434" y="75171"/>
                </a:lnTo>
                <a:lnTo>
                  <a:pt x="293201" y="30096"/>
                </a:lnTo>
                <a:lnTo>
                  <a:pt x="251816" y="9289"/>
                </a:lnTo>
                <a:lnTo>
                  <a:pt x="239649" y="8697"/>
                </a:lnTo>
                <a:close/>
              </a:path>
              <a:path w="686434" h="621029">
                <a:moveTo>
                  <a:pt x="286372" y="0"/>
                </a:moveTo>
                <a:lnTo>
                  <a:pt x="342748" y="67831"/>
                </a:lnTo>
                <a:lnTo>
                  <a:pt x="398060" y="166467"/>
                </a:lnTo>
                <a:lnTo>
                  <a:pt x="390635" y="178420"/>
                </a:lnTo>
                <a:lnTo>
                  <a:pt x="381770" y="187802"/>
                </a:lnTo>
                <a:lnTo>
                  <a:pt x="371903" y="195396"/>
                </a:lnTo>
                <a:lnTo>
                  <a:pt x="361469" y="201986"/>
                </a:lnTo>
                <a:lnTo>
                  <a:pt x="513689" y="203809"/>
                </a:lnTo>
                <a:lnTo>
                  <a:pt x="576205" y="95140"/>
                </a:lnTo>
                <a:lnTo>
                  <a:pt x="544615" y="95140"/>
                </a:lnTo>
                <a:lnTo>
                  <a:pt x="537457" y="84586"/>
                </a:lnTo>
                <a:lnTo>
                  <a:pt x="517151" y="52320"/>
                </a:lnTo>
                <a:lnTo>
                  <a:pt x="497878" y="19508"/>
                </a:lnTo>
                <a:lnTo>
                  <a:pt x="488246" y="7824"/>
                </a:lnTo>
                <a:lnTo>
                  <a:pt x="477232" y="2324"/>
                </a:lnTo>
                <a:lnTo>
                  <a:pt x="286372" y="0"/>
                </a:lnTo>
                <a:close/>
              </a:path>
              <a:path w="686434" h="621029">
                <a:moveTo>
                  <a:pt x="589685" y="71709"/>
                </a:moveTo>
                <a:lnTo>
                  <a:pt x="544615" y="95140"/>
                </a:lnTo>
                <a:lnTo>
                  <a:pt x="576205" y="95140"/>
                </a:lnTo>
                <a:lnTo>
                  <a:pt x="589685" y="71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0000" y="4820748"/>
            <a:ext cx="10980420" cy="172720"/>
          </a:xfrm>
          <a:custGeom>
            <a:avLst/>
            <a:gdLst/>
            <a:ahLst/>
            <a:cxnLst/>
            <a:rect l="l" t="t" r="r" b="b"/>
            <a:pathLst>
              <a:path w="10980420" h="172720">
                <a:moveTo>
                  <a:pt x="0" y="0"/>
                </a:moveTo>
                <a:lnTo>
                  <a:pt x="5221516" y="0"/>
                </a:lnTo>
                <a:lnTo>
                  <a:pt x="5491060" y="172224"/>
                </a:lnTo>
                <a:lnTo>
                  <a:pt x="5763996" y="0"/>
                </a:lnTo>
                <a:lnTo>
                  <a:pt x="10980000" y="0"/>
                </a:lnTo>
              </a:path>
            </a:pathLst>
          </a:custGeom>
          <a:ln w="19049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4"/>
          <p:cNvSpPr txBox="1"/>
          <p:nvPr/>
        </p:nvSpPr>
        <p:spPr>
          <a:xfrm>
            <a:off x="165100" y="276351"/>
            <a:ext cx="8650134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3300" b="1" spc="-20" dirty="0" smtClean="0">
                <a:solidFill>
                  <a:schemeClr val="bg1"/>
                </a:solidFill>
                <a:latin typeface="Calibri"/>
                <a:cs typeface="Calibri"/>
              </a:rPr>
              <a:t>Відділення №356/12 м. Сєвєродонецьк АБ«УКРГАЗБАНК» </a:t>
            </a:r>
          </a:p>
          <a:p>
            <a:pPr marL="12700">
              <a:lnSpc>
                <a:spcPct val="100000"/>
              </a:lnSpc>
            </a:pPr>
            <a:r>
              <a:rPr lang="uk-UA" sz="3300" b="1" spc="-20" dirty="0" smtClean="0">
                <a:solidFill>
                  <a:schemeClr val="bg1"/>
                </a:solidFill>
                <a:latin typeface="Calibri"/>
                <a:cs typeface="Calibri"/>
              </a:rPr>
              <a:t>Овчаренко Наталія Юріївна +38 050 384 93 94</a:t>
            </a:r>
            <a:endParaRPr sz="33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795230"/>
            <a:ext cx="11010399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dirty="0" smtClean="0"/>
              <a:t>Переваги для Вас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367" y="2526883"/>
            <a:ext cx="2502499" cy="94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–ЕКО БАНК №1</a:t>
            </a:r>
          </a:p>
          <a:p>
            <a:pPr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Пропонуємо Вам скористатись унікальними ЕКО-послугами та переконатись в перевагах</a:t>
            </a:r>
            <a:endParaRPr sz="12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84"/>
              </a:spcBef>
            </a:pP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7458" y="6104964"/>
            <a:ext cx="2971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– універсальний банк</a:t>
            </a:r>
          </a:p>
          <a:p>
            <a:pPr marL="254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Для Вас це отримання банківських послуг як для бізнесу, так і для вирішення  питань щодо особистих фінансів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39211" y="4395925"/>
            <a:ext cx="263984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– у ТОП-20</a:t>
            </a:r>
          </a:p>
          <a:p>
            <a:pPr marL="134620" algn="ctr">
              <a:lnSpc>
                <a:spcPct val="100000"/>
              </a:lnSpc>
            </a:pPr>
            <a:r>
              <a:rPr lang="uk-UA" sz="1200" spc="50" dirty="0">
                <a:solidFill>
                  <a:srgbClr val="231F20"/>
                </a:solidFill>
                <a:latin typeface="Calibri"/>
                <a:cs typeface="Calibri"/>
              </a:rPr>
              <a:t>н</a:t>
            </a: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айвідоміших українських брендів</a:t>
            </a:r>
          </a:p>
          <a:p>
            <a:pPr marL="13462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Обслуговування в нашому Банку посилює і Ваш бренд </a:t>
            </a:r>
            <a:endParaRPr sz="1200" spc="50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9633" y="4395925"/>
            <a:ext cx="21114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у ТОП-5 найстійкіших банків за рейтингом Мінфіну.</a:t>
            </a:r>
          </a:p>
          <a:p>
            <a:pPr marL="3810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Ви можете бути спокійні за власні заощадження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4099" y="2505520"/>
            <a:ext cx="201300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Нам довіряють понад 70 тис. клієнтів МСБ</a:t>
            </a:r>
          </a:p>
          <a:p>
            <a:pPr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Банк який розуміє і підтримує підприємництво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66853" y="2533221"/>
            <a:ext cx="22330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– надійний і стабільний державний банк</a:t>
            </a:r>
          </a:p>
          <a:p>
            <a:pPr marL="190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Для Вас це високий рівень безпечності та впевненості 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70407" y="1759878"/>
            <a:ext cx="877977" cy="62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49137" y="1725014"/>
            <a:ext cx="761780" cy="659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24093" y="3414424"/>
            <a:ext cx="659434" cy="838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7118" y="3513764"/>
            <a:ext cx="666509" cy="743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12405" y="1724025"/>
            <a:ext cx="675182" cy="66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02992" y="5276336"/>
            <a:ext cx="738108" cy="712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3601" y="4387127"/>
            <a:ext cx="33528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другі  серед найпрофесійніших банків за версією журналу «Бізнес».</a:t>
            </a:r>
          </a:p>
          <a:p>
            <a:pPr marL="444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приймаємо участь у розробці державних Програм та створюємо їх для Вас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1008" y="3617505"/>
            <a:ext cx="877976" cy="6256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7885" y="6153496"/>
            <a:ext cx="33464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Ми у ТОП-10 банків</a:t>
            </a:r>
          </a:p>
          <a:p>
            <a:pPr marL="190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для сільського господарства.</a:t>
            </a:r>
          </a:p>
          <a:p>
            <a:pPr marL="1905"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Пропонуємо програми фінансування</a:t>
            </a:r>
          </a:p>
          <a:p>
            <a:pPr marL="1905" algn="ctr">
              <a:lnSpc>
                <a:spcPct val="100000"/>
              </a:lnSpc>
            </a:pPr>
            <a:r>
              <a:rPr lang="uk-UA" sz="1200" spc="5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ехніки та поповнення обігових коштів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80279" y="5369805"/>
            <a:ext cx="659434" cy="659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89501" y="6157095"/>
            <a:ext cx="2514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200" spc="50" dirty="0">
                <a:solidFill>
                  <a:srgbClr val="231F20"/>
                </a:solidFill>
                <a:latin typeface="Calibri"/>
                <a:cs typeface="Calibri"/>
              </a:rPr>
              <a:t>Ми присутні в усіх регіонах </a:t>
            </a: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країни</a:t>
            </a:r>
          </a:p>
          <a:p>
            <a:pPr algn="ctr">
              <a:lnSpc>
                <a:spcPct val="100000"/>
              </a:lnSpc>
            </a:pPr>
            <a:r>
              <a:rPr lang="uk-UA" sz="1200" spc="50" dirty="0" smtClean="0">
                <a:solidFill>
                  <a:srgbClr val="231F20"/>
                </a:solidFill>
                <a:latin typeface="Calibri"/>
                <a:cs typeface="Calibri"/>
              </a:rPr>
              <a:t>Доступні для відвідування та оперативного вирішення питань особисто </a:t>
            </a:r>
            <a:endParaRPr sz="1200" spc="50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54559" y="5375531"/>
            <a:ext cx="958265" cy="653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5206" y="1137494"/>
            <a:ext cx="5679440" cy="0"/>
          </a:xfrm>
          <a:custGeom>
            <a:avLst/>
            <a:gdLst/>
            <a:ahLst/>
            <a:cxnLst/>
            <a:rect l="l" t="t" r="r" b="b"/>
            <a:pathLst>
              <a:path w="5679440">
                <a:moveTo>
                  <a:pt x="0" y="0"/>
                </a:moveTo>
                <a:lnTo>
                  <a:pt x="5678995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69605" y="958799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0"/>
                </a:moveTo>
                <a:lnTo>
                  <a:pt x="0" y="61201"/>
                </a:lnTo>
              </a:path>
            </a:pathLst>
          </a:custGeom>
          <a:ln w="2018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54867" y="781177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0" y="177622"/>
                </a:moveTo>
                <a:lnTo>
                  <a:pt x="264439" y="177622"/>
                </a:lnTo>
                <a:lnTo>
                  <a:pt x="264439" y="0"/>
                </a:lnTo>
                <a:lnTo>
                  <a:pt x="0" y="0"/>
                </a:lnTo>
                <a:lnTo>
                  <a:pt x="0" y="177622"/>
                </a:lnTo>
                <a:close/>
              </a:path>
            </a:pathLst>
          </a:custGeom>
          <a:solidFill>
            <a:srgbClr val="C4DFE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35422" y="7896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50497" y="7896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65598" y="7896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35422" y="875334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50497" y="875334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65598" y="875334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30254" y="1020000"/>
            <a:ext cx="194945" cy="610235"/>
          </a:xfrm>
          <a:custGeom>
            <a:avLst/>
            <a:gdLst/>
            <a:ahLst/>
            <a:cxnLst/>
            <a:rect l="l" t="t" r="r" b="b"/>
            <a:pathLst>
              <a:path w="194945" h="610235">
                <a:moveTo>
                  <a:pt x="0" y="610031"/>
                </a:moveTo>
                <a:lnTo>
                  <a:pt x="194602" y="610031"/>
                </a:lnTo>
                <a:lnTo>
                  <a:pt x="194602" y="0"/>
                </a:lnTo>
                <a:lnTo>
                  <a:pt x="0" y="0"/>
                </a:lnTo>
                <a:lnTo>
                  <a:pt x="0" y="610031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934737" y="672566"/>
            <a:ext cx="278130" cy="958850"/>
          </a:xfrm>
          <a:custGeom>
            <a:avLst/>
            <a:gdLst/>
            <a:ahLst/>
            <a:cxnLst/>
            <a:rect l="l" t="t" r="r" b="b"/>
            <a:pathLst>
              <a:path w="278129" h="958850">
                <a:moveTo>
                  <a:pt x="0" y="958659"/>
                </a:moveTo>
                <a:lnTo>
                  <a:pt x="277723" y="958659"/>
                </a:lnTo>
                <a:lnTo>
                  <a:pt x="277723" y="0"/>
                </a:lnTo>
                <a:lnTo>
                  <a:pt x="0" y="0"/>
                </a:lnTo>
                <a:lnTo>
                  <a:pt x="0" y="958659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989221" y="795096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989221" y="84742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89221" y="899744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89221" y="952068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89221" y="1004392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89221" y="1056716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89221" y="1109040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89221" y="1161376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595" y="0"/>
                </a:lnTo>
              </a:path>
            </a:pathLst>
          </a:custGeom>
          <a:ln w="3525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924967" y="976363"/>
            <a:ext cx="0" cy="337820"/>
          </a:xfrm>
          <a:custGeom>
            <a:avLst/>
            <a:gdLst/>
            <a:ahLst/>
            <a:cxnLst/>
            <a:rect l="l" t="t" r="r" b="b"/>
            <a:pathLst>
              <a:path h="337819">
                <a:moveTo>
                  <a:pt x="0" y="0"/>
                </a:moveTo>
                <a:lnTo>
                  <a:pt x="0" y="337299"/>
                </a:lnTo>
              </a:path>
            </a:pathLst>
          </a:custGeom>
          <a:ln w="2018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914876" y="1621796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180" y="0"/>
                </a:lnTo>
              </a:path>
            </a:pathLst>
          </a:custGeom>
          <a:ln w="2018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24611" y="916723"/>
            <a:ext cx="214629" cy="59690"/>
          </a:xfrm>
          <a:custGeom>
            <a:avLst/>
            <a:gdLst/>
            <a:ahLst/>
            <a:cxnLst/>
            <a:rect l="l" t="t" r="r" b="b"/>
            <a:pathLst>
              <a:path w="214629" h="59690">
                <a:moveTo>
                  <a:pt x="198210" y="0"/>
                </a:moveTo>
                <a:lnTo>
                  <a:pt x="158583" y="4477"/>
                </a:lnTo>
                <a:lnTo>
                  <a:pt x="103971" y="16122"/>
                </a:lnTo>
                <a:lnTo>
                  <a:pt x="66908" y="26248"/>
                </a:lnTo>
                <a:lnTo>
                  <a:pt x="23375" y="41222"/>
                </a:lnTo>
                <a:lnTo>
                  <a:pt x="0" y="56101"/>
                </a:lnTo>
                <a:lnTo>
                  <a:pt x="2335" y="58099"/>
                </a:lnTo>
                <a:lnTo>
                  <a:pt x="7897" y="59135"/>
                </a:lnTo>
                <a:lnTo>
                  <a:pt x="16371" y="59248"/>
                </a:lnTo>
                <a:lnTo>
                  <a:pt x="27445" y="58476"/>
                </a:lnTo>
                <a:lnTo>
                  <a:pt x="73124" y="51249"/>
                </a:lnTo>
                <a:lnTo>
                  <a:pt x="112812" y="41894"/>
                </a:lnTo>
                <a:lnTo>
                  <a:pt x="150070" y="31428"/>
                </a:lnTo>
                <a:lnTo>
                  <a:pt x="191068" y="17455"/>
                </a:lnTo>
                <a:lnTo>
                  <a:pt x="214428" y="3999"/>
                </a:lnTo>
                <a:lnTo>
                  <a:pt x="212145" y="1642"/>
                </a:lnTo>
                <a:lnTo>
                  <a:pt x="206635" y="326"/>
                </a:lnTo>
                <a:lnTo>
                  <a:pt x="198210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61005" y="972945"/>
            <a:ext cx="66675" cy="212725"/>
          </a:xfrm>
          <a:custGeom>
            <a:avLst/>
            <a:gdLst/>
            <a:ahLst/>
            <a:cxnLst/>
            <a:rect l="l" t="t" r="r" b="b"/>
            <a:pathLst>
              <a:path w="66675" h="212725">
                <a:moveTo>
                  <a:pt x="63687" y="0"/>
                </a:moveTo>
                <a:lnTo>
                  <a:pt x="42944" y="34318"/>
                </a:lnTo>
                <a:lnTo>
                  <a:pt x="26061" y="82165"/>
                </a:lnTo>
                <a:lnTo>
                  <a:pt x="15097" y="120277"/>
                </a:lnTo>
                <a:lnTo>
                  <a:pt x="3696" y="170661"/>
                </a:lnTo>
                <a:lnTo>
                  <a:pt x="0" y="203753"/>
                </a:lnTo>
                <a:lnTo>
                  <a:pt x="679" y="209615"/>
                </a:lnTo>
                <a:lnTo>
                  <a:pt x="2385" y="212419"/>
                </a:lnTo>
                <a:lnTo>
                  <a:pt x="5310" y="211457"/>
                </a:lnTo>
                <a:lnTo>
                  <a:pt x="28826" y="164160"/>
                </a:lnTo>
                <a:lnTo>
                  <a:pt x="45835" y="111927"/>
                </a:lnTo>
                <a:lnTo>
                  <a:pt x="56153" y="72818"/>
                </a:lnTo>
                <a:lnTo>
                  <a:pt x="64951" y="27572"/>
                </a:lnTo>
                <a:lnTo>
                  <a:pt x="66338" y="8078"/>
                </a:lnTo>
                <a:lnTo>
                  <a:pt x="65541" y="2458"/>
                </a:lnTo>
                <a:lnTo>
                  <a:pt x="63687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72046" y="813345"/>
            <a:ext cx="153035" cy="160020"/>
          </a:xfrm>
          <a:custGeom>
            <a:avLst/>
            <a:gdLst/>
            <a:ahLst/>
            <a:cxnLst/>
            <a:rect l="l" t="t" r="r" b="b"/>
            <a:pathLst>
              <a:path w="153034" h="160019">
                <a:moveTo>
                  <a:pt x="1209" y="0"/>
                </a:moveTo>
                <a:lnTo>
                  <a:pt x="0" y="2950"/>
                </a:lnTo>
                <a:lnTo>
                  <a:pt x="1134" y="7969"/>
                </a:lnTo>
                <a:lnTo>
                  <a:pt x="4436" y="14845"/>
                </a:lnTo>
                <a:lnTo>
                  <a:pt x="35739" y="56665"/>
                </a:lnTo>
                <a:lnTo>
                  <a:pt x="65897" y="89613"/>
                </a:lnTo>
                <a:lnTo>
                  <a:pt x="104769" y="127322"/>
                </a:lnTo>
                <a:lnTo>
                  <a:pt x="135429" y="152389"/>
                </a:lnTo>
                <a:lnTo>
                  <a:pt x="151918" y="160001"/>
                </a:lnTo>
                <a:lnTo>
                  <a:pt x="152676" y="157052"/>
                </a:lnTo>
                <a:lnTo>
                  <a:pt x="125514" y="114974"/>
                </a:lnTo>
                <a:lnTo>
                  <a:pt x="90655" y="75765"/>
                </a:lnTo>
                <a:lnTo>
                  <a:pt x="63133" y="48280"/>
                </a:lnTo>
                <a:lnTo>
                  <a:pt x="28505" y="17293"/>
                </a:lnTo>
                <a:lnTo>
                  <a:pt x="1209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901010" y="94909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17675" y="0"/>
                </a:moveTo>
                <a:lnTo>
                  <a:pt x="16041" y="467"/>
                </a:lnTo>
                <a:lnTo>
                  <a:pt x="5724" y="7080"/>
                </a:lnTo>
                <a:lnTo>
                  <a:pt x="0" y="17863"/>
                </a:lnTo>
                <a:lnTo>
                  <a:pt x="137" y="31072"/>
                </a:lnTo>
                <a:lnTo>
                  <a:pt x="6670" y="41589"/>
                </a:lnTo>
                <a:lnTo>
                  <a:pt x="17402" y="47477"/>
                </a:lnTo>
                <a:lnTo>
                  <a:pt x="30457" y="47451"/>
                </a:lnTo>
                <a:lnTo>
                  <a:pt x="41193" y="41005"/>
                </a:lnTo>
                <a:lnTo>
                  <a:pt x="47255" y="30324"/>
                </a:lnTo>
                <a:lnTo>
                  <a:pt x="47349" y="17428"/>
                </a:lnTo>
                <a:lnTo>
                  <a:pt x="40999" y="6457"/>
                </a:lnTo>
                <a:lnTo>
                  <a:pt x="30378" y="208"/>
                </a:lnTo>
                <a:lnTo>
                  <a:pt x="17675" y="0"/>
                </a:lnTo>
                <a:close/>
              </a:path>
            </a:pathLst>
          </a:custGeom>
          <a:solidFill>
            <a:srgbClr val="00A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09944" y="958244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18605" y="0"/>
                </a:moveTo>
                <a:lnTo>
                  <a:pt x="4330" y="3555"/>
                </a:lnTo>
                <a:lnTo>
                  <a:pt x="0" y="10782"/>
                </a:lnTo>
                <a:lnTo>
                  <a:pt x="3556" y="25044"/>
                </a:lnTo>
                <a:lnTo>
                  <a:pt x="10782" y="29387"/>
                </a:lnTo>
                <a:lnTo>
                  <a:pt x="25044" y="25831"/>
                </a:lnTo>
                <a:lnTo>
                  <a:pt x="29387" y="18605"/>
                </a:lnTo>
                <a:lnTo>
                  <a:pt x="25831" y="4343"/>
                </a:lnTo>
                <a:lnTo>
                  <a:pt x="18605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67508" y="754279"/>
            <a:ext cx="324485" cy="180340"/>
          </a:xfrm>
          <a:custGeom>
            <a:avLst/>
            <a:gdLst/>
            <a:ahLst/>
            <a:cxnLst/>
            <a:rect l="l" t="t" r="r" b="b"/>
            <a:pathLst>
              <a:path w="324484" h="180340">
                <a:moveTo>
                  <a:pt x="162077" y="0"/>
                </a:moveTo>
                <a:lnTo>
                  <a:pt x="0" y="179920"/>
                </a:lnTo>
                <a:lnTo>
                  <a:pt x="324167" y="179920"/>
                </a:lnTo>
                <a:lnTo>
                  <a:pt x="162077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168483" y="934199"/>
            <a:ext cx="323215" cy="678180"/>
          </a:xfrm>
          <a:custGeom>
            <a:avLst/>
            <a:gdLst/>
            <a:ahLst/>
            <a:cxnLst/>
            <a:rect l="l" t="t" r="r" b="b"/>
            <a:pathLst>
              <a:path w="323215" h="678180">
                <a:moveTo>
                  <a:pt x="0" y="678167"/>
                </a:moveTo>
                <a:lnTo>
                  <a:pt x="323176" y="678167"/>
                </a:lnTo>
                <a:lnTo>
                  <a:pt x="323176" y="0"/>
                </a:lnTo>
                <a:lnTo>
                  <a:pt x="0" y="0"/>
                </a:lnTo>
                <a:lnTo>
                  <a:pt x="0" y="678167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57218" y="979677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57218" y="1030058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219537" y="979677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19537" y="1030058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59133" y="1109552"/>
            <a:ext cx="552450" cy="209550"/>
          </a:xfrm>
          <a:custGeom>
            <a:avLst/>
            <a:gdLst/>
            <a:ahLst/>
            <a:cxnLst/>
            <a:rect l="l" t="t" r="r" b="b"/>
            <a:pathLst>
              <a:path w="552450" h="209550">
                <a:moveTo>
                  <a:pt x="276225" y="0"/>
                </a:moveTo>
                <a:lnTo>
                  <a:pt x="0" y="209257"/>
                </a:lnTo>
                <a:lnTo>
                  <a:pt x="552450" y="209257"/>
                </a:lnTo>
                <a:lnTo>
                  <a:pt x="276225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824783" y="1313662"/>
            <a:ext cx="421640" cy="299085"/>
          </a:xfrm>
          <a:custGeom>
            <a:avLst/>
            <a:gdLst/>
            <a:ahLst/>
            <a:cxnLst/>
            <a:rect l="l" t="t" r="r" b="b"/>
            <a:pathLst>
              <a:path w="421640" h="299084">
                <a:moveTo>
                  <a:pt x="0" y="298703"/>
                </a:moveTo>
                <a:lnTo>
                  <a:pt x="421144" y="298703"/>
                </a:lnTo>
                <a:lnTo>
                  <a:pt x="421144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78453" y="1456550"/>
            <a:ext cx="114300" cy="156210"/>
          </a:xfrm>
          <a:custGeom>
            <a:avLst/>
            <a:gdLst/>
            <a:ahLst/>
            <a:cxnLst/>
            <a:rect l="l" t="t" r="r" b="b"/>
            <a:pathLst>
              <a:path w="114300" h="156209">
                <a:moveTo>
                  <a:pt x="0" y="0"/>
                </a:moveTo>
                <a:lnTo>
                  <a:pt x="113804" y="0"/>
                </a:lnTo>
                <a:lnTo>
                  <a:pt x="113804" y="155816"/>
                </a:lnTo>
                <a:lnTo>
                  <a:pt x="0" y="1558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893357" y="1162418"/>
            <a:ext cx="0" cy="86360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334"/>
                </a:lnTo>
              </a:path>
            </a:pathLst>
          </a:custGeom>
          <a:ln w="5756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15079" y="460667"/>
            <a:ext cx="380365" cy="1151890"/>
          </a:xfrm>
          <a:custGeom>
            <a:avLst/>
            <a:gdLst/>
            <a:ahLst/>
            <a:cxnLst/>
            <a:rect l="l" t="t" r="r" b="b"/>
            <a:pathLst>
              <a:path w="380365" h="1151890">
                <a:moveTo>
                  <a:pt x="0" y="1151699"/>
                </a:moveTo>
                <a:lnTo>
                  <a:pt x="379856" y="1151699"/>
                </a:lnTo>
                <a:lnTo>
                  <a:pt x="379856" y="0"/>
                </a:lnTo>
                <a:lnTo>
                  <a:pt x="0" y="0"/>
                </a:lnTo>
                <a:lnTo>
                  <a:pt x="0" y="1151699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29798" y="60057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55376" y="60057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29798" y="67266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55376" y="672661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29798" y="74474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55376" y="744747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729798" y="81683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55376" y="81683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29798" y="88890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555376" y="88890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29798" y="9609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55376" y="9609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29798" y="10330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555376" y="103307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729798" y="110516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55376" y="110516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>
                <a:moveTo>
                  <a:pt x="0" y="0"/>
                </a:moveTo>
                <a:lnTo>
                  <a:pt x="125971" y="0"/>
                </a:lnTo>
              </a:path>
            </a:pathLst>
          </a:custGeom>
          <a:ln w="48094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46735" y="924966"/>
            <a:ext cx="0" cy="687705"/>
          </a:xfrm>
          <a:custGeom>
            <a:avLst/>
            <a:gdLst/>
            <a:ahLst/>
            <a:cxnLst/>
            <a:rect l="l" t="t" r="r" b="b"/>
            <a:pathLst>
              <a:path h="687705">
                <a:moveTo>
                  <a:pt x="0" y="0"/>
                </a:moveTo>
                <a:lnTo>
                  <a:pt x="0" y="687400"/>
                </a:lnTo>
              </a:path>
            </a:pathLst>
          </a:custGeom>
          <a:ln w="2018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485653" y="726533"/>
            <a:ext cx="161925" cy="201930"/>
          </a:xfrm>
          <a:custGeom>
            <a:avLst/>
            <a:gdLst/>
            <a:ahLst/>
            <a:cxnLst/>
            <a:rect l="l" t="t" r="r" b="b"/>
            <a:pathLst>
              <a:path w="161925" h="201930">
                <a:moveTo>
                  <a:pt x="1575" y="0"/>
                </a:moveTo>
                <a:lnTo>
                  <a:pt x="0" y="2691"/>
                </a:lnTo>
                <a:lnTo>
                  <a:pt x="299" y="7357"/>
                </a:lnTo>
                <a:lnTo>
                  <a:pt x="2357" y="13827"/>
                </a:lnTo>
                <a:lnTo>
                  <a:pt x="25815" y="54413"/>
                </a:lnTo>
                <a:lnTo>
                  <a:pt x="56108" y="95599"/>
                </a:lnTo>
                <a:lnTo>
                  <a:pt x="80668" y="125748"/>
                </a:lnTo>
                <a:lnTo>
                  <a:pt x="115252" y="164299"/>
                </a:lnTo>
                <a:lnTo>
                  <a:pt x="143088" y="190848"/>
                </a:lnTo>
                <a:lnTo>
                  <a:pt x="160130" y="201516"/>
                </a:lnTo>
                <a:lnTo>
                  <a:pt x="161679" y="198820"/>
                </a:lnTo>
                <a:lnTo>
                  <a:pt x="143683" y="159083"/>
                </a:lnTo>
                <a:lnTo>
                  <a:pt x="116516" y="120272"/>
                </a:lnTo>
                <a:lnTo>
                  <a:pt x="81181" y="76065"/>
                </a:lnTo>
                <a:lnTo>
                  <a:pt x="46550" y="37433"/>
                </a:lnTo>
                <a:lnTo>
                  <a:pt x="18689" y="10813"/>
                </a:lnTo>
                <a:lnTo>
                  <a:pt x="1575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48348" y="881034"/>
            <a:ext cx="255904" cy="52069"/>
          </a:xfrm>
          <a:custGeom>
            <a:avLst/>
            <a:gdLst/>
            <a:ahLst/>
            <a:cxnLst/>
            <a:rect l="l" t="t" r="r" b="b"/>
            <a:pathLst>
              <a:path w="255904" h="52069">
                <a:moveTo>
                  <a:pt x="230987" y="0"/>
                </a:moveTo>
                <a:lnTo>
                  <a:pt x="188849" y="1904"/>
                </a:lnTo>
                <a:lnTo>
                  <a:pt x="133342" y="8739"/>
                </a:lnTo>
                <a:lnTo>
                  <a:pt x="86488" y="17029"/>
                </a:lnTo>
                <a:lnTo>
                  <a:pt x="38600" y="28377"/>
                </a:lnTo>
                <a:lnTo>
                  <a:pt x="2553" y="42419"/>
                </a:lnTo>
                <a:lnTo>
                  <a:pt x="0" y="45299"/>
                </a:lnTo>
                <a:lnTo>
                  <a:pt x="1896" y="47849"/>
                </a:lnTo>
                <a:lnTo>
                  <a:pt x="6715" y="49743"/>
                </a:lnTo>
                <a:lnTo>
                  <a:pt x="14218" y="50996"/>
                </a:lnTo>
                <a:lnTo>
                  <a:pt x="24165" y="51623"/>
                </a:lnTo>
                <a:lnTo>
                  <a:pt x="36318" y="51640"/>
                </a:lnTo>
                <a:lnTo>
                  <a:pt x="50439" y="51061"/>
                </a:lnTo>
                <a:lnTo>
                  <a:pt x="102219" y="45904"/>
                </a:lnTo>
                <a:lnTo>
                  <a:pt x="142483" y="39592"/>
                </a:lnTo>
                <a:lnTo>
                  <a:pt x="179893" y="32253"/>
                </a:lnTo>
                <a:lnTo>
                  <a:pt x="223971" y="21147"/>
                </a:lnTo>
                <a:lnTo>
                  <a:pt x="255298" y="5614"/>
                </a:lnTo>
                <a:lnTo>
                  <a:pt x="253347" y="3306"/>
                </a:lnTo>
                <a:lnTo>
                  <a:pt x="248487" y="1607"/>
                </a:lnTo>
                <a:lnTo>
                  <a:pt x="240954" y="509"/>
                </a:lnTo>
                <a:lnTo>
                  <a:pt x="230987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53871" y="928753"/>
            <a:ext cx="97155" cy="239395"/>
          </a:xfrm>
          <a:custGeom>
            <a:avLst/>
            <a:gdLst/>
            <a:ahLst/>
            <a:cxnLst/>
            <a:rect l="l" t="t" r="r" b="b"/>
            <a:pathLst>
              <a:path w="97154" h="239394">
                <a:moveTo>
                  <a:pt x="95574" y="0"/>
                </a:moveTo>
                <a:lnTo>
                  <a:pt x="66688" y="37334"/>
                </a:lnTo>
                <a:lnTo>
                  <a:pt x="46260" y="81617"/>
                </a:lnTo>
                <a:lnTo>
                  <a:pt x="31680" y="118946"/>
                </a:lnTo>
                <a:lnTo>
                  <a:pt x="18950" y="155462"/>
                </a:lnTo>
                <a:lnTo>
                  <a:pt x="5785" y="199757"/>
                </a:lnTo>
                <a:lnTo>
                  <a:pt x="0" y="235052"/>
                </a:lnTo>
                <a:lnTo>
                  <a:pt x="765" y="238966"/>
                </a:lnTo>
                <a:lnTo>
                  <a:pt x="29733" y="202443"/>
                </a:lnTo>
                <a:lnTo>
                  <a:pt x="50076" y="158532"/>
                </a:lnTo>
                <a:lnTo>
                  <a:pt x="70164" y="106954"/>
                </a:lnTo>
                <a:lnTo>
                  <a:pt x="86498" y="56789"/>
                </a:lnTo>
                <a:lnTo>
                  <a:pt x="95443" y="19195"/>
                </a:lnTo>
                <a:lnTo>
                  <a:pt x="96598" y="3994"/>
                </a:lnTo>
                <a:lnTo>
                  <a:pt x="95574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19784" y="899895"/>
            <a:ext cx="57150" cy="56515"/>
          </a:xfrm>
          <a:custGeom>
            <a:avLst/>
            <a:gdLst/>
            <a:ahLst/>
            <a:cxnLst/>
            <a:rect l="l" t="t" r="r" b="b"/>
            <a:pathLst>
              <a:path w="57150" h="56515">
                <a:moveTo>
                  <a:pt x="28435" y="0"/>
                </a:moveTo>
                <a:lnTo>
                  <a:pt x="16671" y="3381"/>
                </a:lnTo>
                <a:lnTo>
                  <a:pt x="4298" y="11958"/>
                </a:lnTo>
                <a:lnTo>
                  <a:pt x="0" y="23070"/>
                </a:lnTo>
                <a:lnTo>
                  <a:pt x="543" y="34912"/>
                </a:lnTo>
                <a:lnTo>
                  <a:pt x="6094" y="45852"/>
                </a:lnTo>
                <a:lnTo>
                  <a:pt x="12870" y="51902"/>
                </a:lnTo>
                <a:lnTo>
                  <a:pt x="23954" y="56073"/>
                </a:lnTo>
                <a:lnTo>
                  <a:pt x="35787" y="55426"/>
                </a:lnTo>
                <a:lnTo>
                  <a:pt x="46806" y="49773"/>
                </a:lnTo>
                <a:lnTo>
                  <a:pt x="53863" y="40905"/>
                </a:lnTo>
                <a:lnTo>
                  <a:pt x="56654" y="30076"/>
                </a:lnTo>
                <a:lnTo>
                  <a:pt x="54788" y="18287"/>
                </a:lnTo>
                <a:lnTo>
                  <a:pt x="47877" y="6538"/>
                </a:lnTo>
                <a:lnTo>
                  <a:pt x="39026" y="1242"/>
                </a:lnTo>
                <a:lnTo>
                  <a:pt x="28435" y="0"/>
                </a:lnTo>
                <a:close/>
              </a:path>
            </a:pathLst>
          </a:custGeom>
          <a:solidFill>
            <a:srgbClr val="00A4A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32670" y="912086"/>
            <a:ext cx="31115" cy="31115"/>
          </a:xfrm>
          <a:custGeom>
            <a:avLst/>
            <a:gdLst/>
            <a:ahLst/>
            <a:cxnLst/>
            <a:rect l="l" t="t" r="r" b="b"/>
            <a:pathLst>
              <a:path w="31115" h="31115">
                <a:moveTo>
                  <a:pt x="16944" y="0"/>
                </a:moveTo>
                <a:lnTo>
                  <a:pt x="5561" y="3509"/>
                </a:lnTo>
                <a:lnTo>
                  <a:pt x="0" y="13974"/>
                </a:lnTo>
                <a:lnTo>
                  <a:pt x="3427" y="25335"/>
                </a:lnTo>
                <a:lnTo>
                  <a:pt x="3758" y="25729"/>
                </a:lnTo>
                <a:lnTo>
                  <a:pt x="14192" y="30980"/>
                </a:lnTo>
                <a:lnTo>
                  <a:pt x="25638" y="27316"/>
                </a:lnTo>
                <a:lnTo>
                  <a:pt x="30985" y="16868"/>
                </a:lnTo>
                <a:lnTo>
                  <a:pt x="27397" y="5454"/>
                </a:lnTo>
                <a:lnTo>
                  <a:pt x="16944" y="0"/>
                </a:lnTo>
                <a:close/>
              </a:path>
            </a:pathLst>
          </a:custGeom>
          <a:solidFill>
            <a:srgbClr val="78C7C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711785" y="1468983"/>
            <a:ext cx="0" cy="143510"/>
          </a:xfrm>
          <a:custGeom>
            <a:avLst/>
            <a:gdLst/>
            <a:ahLst/>
            <a:cxnLst/>
            <a:rect l="l" t="t" r="r" b="b"/>
            <a:pathLst>
              <a:path h="143509">
                <a:moveTo>
                  <a:pt x="0" y="0"/>
                </a:moveTo>
                <a:lnTo>
                  <a:pt x="0" y="143383"/>
                </a:lnTo>
              </a:path>
            </a:pathLst>
          </a:custGeom>
          <a:ln w="29298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11787" y="1172667"/>
            <a:ext cx="154305" cy="308610"/>
          </a:xfrm>
          <a:custGeom>
            <a:avLst/>
            <a:gdLst/>
            <a:ahLst/>
            <a:cxnLst/>
            <a:rect l="l" t="t" r="r" b="b"/>
            <a:pathLst>
              <a:path w="154304" h="308609">
                <a:moveTo>
                  <a:pt x="0" y="0"/>
                </a:moveTo>
                <a:lnTo>
                  <a:pt x="2545" y="308386"/>
                </a:lnTo>
                <a:lnTo>
                  <a:pt x="17187" y="307459"/>
                </a:lnTo>
                <a:lnTo>
                  <a:pt x="31427" y="305201"/>
                </a:lnTo>
                <a:lnTo>
                  <a:pt x="71112" y="291067"/>
                </a:lnTo>
                <a:lnTo>
                  <a:pt x="104925" y="267207"/>
                </a:lnTo>
                <a:lnTo>
                  <a:pt x="131173" y="235314"/>
                </a:lnTo>
                <a:lnTo>
                  <a:pt x="148163" y="197082"/>
                </a:lnTo>
                <a:lnTo>
                  <a:pt x="154203" y="154203"/>
                </a:lnTo>
                <a:lnTo>
                  <a:pt x="154182" y="151658"/>
                </a:lnTo>
                <a:lnTo>
                  <a:pt x="147472" y="108999"/>
                </a:lnTo>
                <a:lnTo>
                  <a:pt x="129907" y="71083"/>
                </a:lnTo>
                <a:lnTo>
                  <a:pt x="103181" y="39604"/>
                </a:lnTo>
                <a:lnTo>
                  <a:pt x="68987" y="16254"/>
                </a:lnTo>
                <a:lnTo>
                  <a:pt x="29018" y="2726"/>
                </a:lnTo>
                <a:lnTo>
                  <a:pt x="0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557580" y="1172687"/>
            <a:ext cx="154305" cy="308610"/>
          </a:xfrm>
          <a:custGeom>
            <a:avLst/>
            <a:gdLst/>
            <a:ahLst/>
            <a:cxnLst/>
            <a:rect l="l" t="t" r="r" b="b"/>
            <a:pathLst>
              <a:path w="154304" h="308609">
                <a:moveTo>
                  <a:pt x="151658" y="0"/>
                </a:moveTo>
                <a:lnTo>
                  <a:pt x="108999" y="6710"/>
                </a:lnTo>
                <a:lnTo>
                  <a:pt x="71083" y="24275"/>
                </a:lnTo>
                <a:lnTo>
                  <a:pt x="39604" y="51001"/>
                </a:lnTo>
                <a:lnTo>
                  <a:pt x="16254" y="85194"/>
                </a:lnTo>
                <a:lnTo>
                  <a:pt x="2726" y="125164"/>
                </a:lnTo>
                <a:lnTo>
                  <a:pt x="0" y="154182"/>
                </a:lnTo>
                <a:lnTo>
                  <a:pt x="20" y="156727"/>
                </a:lnTo>
                <a:lnTo>
                  <a:pt x="6731" y="199387"/>
                </a:lnTo>
                <a:lnTo>
                  <a:pt x="24296" y="237302"/>
                </a:lnTo>
                <a:lnTo>
                  <a:pt x="51021" y="268781"/>
                </a:lnTo>
                <a:lnTo>
                  <a:pt x="85215" y="292132"/>
                </a:lnTo>
                <a:lnTo>
                  <a:pt x="125184" y="305660"/>
                </a:lnTo>
                <a:lnTo>
                  <a:pt x="154203" y="308386"/>
                </a:lnTo>
                <a:lnTo>
                  <a:pt x="151658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557580" y="1172687"/>
            <a:ext cx="154305" cy="308610"/>
          </a:xfrm>
          <a:custGeom>
            <a:avLst/>
            <a:gdLst/>
            <a:ahLst/>
            <a:cxnLst/>
            <a:rect l="l" t="t" r="r" b="b"/>
            <a:pathLst>
              <a:path w="154304" h="308609">
                <a:moveTo>
                  <a:pt x="151658" y="0"/>
                </a:moveTo>
                <a:lnTo>
                  <a:pt x="108999" y="6710"/>
                </a:lnTo>
                <a:lnTo>
                  <a:pt x="71083" y="24275"/>
                </a:lnTo>
                <a:lnTo>
                  <a:pt x="39604" y="51001"/>
                </a:lnTo>
                <a:lnTo>
                  <a:pt x="16254" y="85194"/>
                </a:lnTo>
                <a:lnTo>
                  <a:pt x="2726" y="125164"/>
                </a:lnTo>
                <a:lnTo>
                  <a:pt x="0" y="154182"/>
                </a:lnTo>
                <a:lnTo>
                  <a:pt x="20" y="156727"/>
                </a:lnTo>
                <a:lnTo>
                  <a:pt x="6731" y="199387"/>
                </a:lnTo>
                <a:lnTo>
                  <a:pt x="24296" y="237302"/>
                </a:lnTo>
                <a:lnTo>
                  <a:pt x="51021" y="268781"/>
                </a:lnTo>
                <a:lnTo>
                  <a:pt x="85215" y="292132"/>
                </a:lnTo>
                <a:lnTo>
                  <a:pt x="125184" y="305660"/>
                </a:lnTo>
                <a:lnTo>
                  <a:pt x="154203" y="308386"/>
                </a:lnTo>
                <a:lnTo>
                  <a:pt x="151658" y="0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693705" y="1283274"/>
            <a:ext cx="116205" cy="58419"/>
          </a:xfrm>
          <a:custGeom>
            <a:avLst/>
            <a:gdLst/>
            <a:ahLst/>
            <a:cxnLst/>
            <a:rect l="l" t="t" r="r" b="b"/>
            <a:pathLst>
              <a:path w="116204" h="58419">
                <a:moveTo>
                  <a:pt x="58166" y="0"/>
                </a:moveTo>
                <a:lnTo>
                  <a:pt x="14774" y="19429"/>
                </a:lnTo>
                <a:lnTo>
                  <a:pt x="0" y="58166"/>
                </a:lnTo>
                <a:lnTo>
                  <a:pt x="115916" y="51175"/>
                </a:lnTo>
                <a:lnTo>
                  <a:pt x="96907" y="14778"/>
                </a:lnTo>
                <a:lnTo>
                  <a:pt x="581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783398" y="1214781"/>
            <a:ext cx="85090" cy="43815"/>
          </a:xfrm>
          <a:custGeom>
            <a:avLst/>
            <a:gdLst/>
            <a:ahLst/>
            <a:cxnLst/>
            <a:rect l="l" t="t" r="r" b="b"/>
            <a:pathLst>
              <a:path w="85090" h="43815">
                <a:moveTo>
                  <a:pt x="43332" y="0"/>
                </a:moveTo>
                <a:lnTo>
                  <a:pt x="8941" y="16965"/>
                </a:lnTo>
                <a:lnTo>
                  <a:pt x="0" y="43332"/>
                </a:lnTo>
                <a:lnTo>
                  <a:pt x="85036" y="31522"/>
                </a:lnTo>
                <a:lnTo>
                  <a:pt x="79140" y="18920"/>
                </a:lnTo>
                <a:lnTo>
                  <a:pt x="69694" y="8937"/>
                </a:lnTo>
                <a:lnTo>
                  <a:pt x="57493" y="2366"/>
                </a:lnTo>
                <a:lnTo>
                  <a:pt x="43332" y="0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298478" y="1077671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98478" y="1128039"/>
            <a:ext cx="8382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388" y="0"/>
                </a:lnTo>
              </a:path>
            </a:pathLst>
          </a:custGeom>
          <a:ln w="36347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203097" y="728624"/>
            <a:ext cx="0" cy="654050"/>
          </a:xfrm>
          <a:custGeom>
            <a:avLst/>
            <a:gdLst/>
            <a:ahLst/>
            <a:cxnLst/>
            <a:rect l="l" t="t" r="r" b="b"/>
            <a:pathLst>
              <a:path h="654050">
                <a:moveTo>
                  <a:pt x="0" y="0"/>
                </a:moveTo>
                <a:lnTo>
                  <a:pt x="0" y="653567"/>
                </a:lnTo>
              </a:path>
            </a:pathLst>
          </a:custGeom>
          <a:ln w="2018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036873" y="551002"/>
            <a:ext cx="264795" cy="177800"/>
          </a:xfrm>
          <a:custGeom>
            <a:avLst/>
            <a:gdLst/>
            <a:ahLst/>
            <a:cxnLst/>
            <a:rect l="l" t="t" r="r" b="b"/>
            <a:pathLst>
              <a:path w="264795" h="177800">
                <a:moveTo>
                  <a:pt x="0" y="177622"/>
                </a:moveTo>
                <a:lnTo>
                  <a:pt x="264452" y="177622"/>
                </a:lnTo>
                <a:lnTo>
                  <a:pt x="264452" y="0"/>
                </a:lnTo>
                <a:lnTo>
                  <a:pt x="0" y="0"/>
                </a:lnTo>
                <a:lnTo>
                  <a:pt x="0" y="177622"/>
                </a:lnTo>
                <a:close/>
              </a:path>
            </a:pathLst>
          </a:custGeom>
          <a:solidFill>
            <a:srgbClr val="C4DFE4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217416" y="559473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132504" y="559473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047605" y="559473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06"/>
                </a:moveTo>
                <a:lnTo>
                  <a:pt x="73177" y="75006"/>
                </a:lnTo>
                <a:lnTo>
                  <a:pt x="73177" y="0"/>
                </a:lnTo>
                <a:lnTo>
                  <a:pt x="0" y="0"/>
                </a:lnTo>
                <a:lnTo>
                  <a:pt x="0" y="75006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17416" y="6451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18"/>
                </a:moveTo>
                <a:lnTo>
                  <a:pt x="73177" y="75018"/>
                </a:lnTo>
                <a:lnTo>
                  <a:pt x="73177" y="0"/>
                </a:lnTo>
                <a:lnTo>
                  <a:pt x="0" y="0"/>
                </a:lnTo>
                <a:lnTo>
                  <a:pt x="0" y="75018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132504" y="6451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18"/>
                </a:moveTo>
                <a:lnTo>
                  <a:pt x="73177" y="75018"/>
                </a:lnTo>
                <a:lnTo>
                  <a:pt x="73177" y="0"/>
                </a:lnTo>
                <a:lnTo>
                  <a:pt x="0" y="0"/>
                </a:lnTo>
                <a:lnTo>
                  <a:pt x="0" y="75018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047605" y="645147"/>
            <a:ext cx="73660" cy="75565"/>
          </a:xfrm>
          <a:custGeom>
            <a:avLst/>
            <a:gdLst/>
            <a:ahLst/>
            <a:cxnLst/>
            <a:rect l="l" t="t" r="r" b="b"/>
            <a:pathLst>
              <a:path w="73659" h="75565">
                <a:moveTo>
                  <a:pt x="0" y="75018"/>
                </a:moveTo>
                <a:lnTo>
                  <a:pt x="73177" y="75018"/>
                </a:lnTo>
                <a:lnTo>
                  <a:pt x="73177" y="0"/>
                </a:lnTo>
                <a:lnTo>
                  <a:pt x="0" y="0"/>
                </a:lnTo>
                <a:lnTo>
                  <a:pt x="0" y="75018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922672" y="150195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686"/>
                </a:lnTo>
              </a:path>
            </a:pathLst>
          </a:custGeom>
          <a:ln w="32842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810433" y="1205654"/>
            <a:ext cx="112395" cy="316230"/>
          </a:xfrm>
          <a:custGeom>
            <a:avLst/>
            <a:gdLst/>
            <a:ahLst/>
            <a:cxnLst/>
            <a:rect l="l" t="t" r="r" b="b"/>
            <a:pathLst>
              <a:path w="112395" h="316230">
                <a:moveTo>
                  <a:pt x="112242" y="0"/>
                </a:moveTo>
                <a:lnTo>
                  <a:pt x="0" y="315645"/>
                </a:lnTo>
                <a:lnTo>
                  <a:pt x="112242" y="315645"/>
                </a:lnTo>
                <a:lnTo>
                  <a:pt x="11224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922672" y="1205654"/>
            <a:ext cx="112395" cy="316230"/>
          </a:xfrm>
          <a:custGeom>
            <a:avLst/>
            <a:gdLst/>
            <a:ahLst/>
            <a:cxnLst/>
            <a:rect l="l" t="t" r="r" b="b"/>
            <a:pathLst>
              <a:path w="112395" h="316230">
                <a:moveTo>
                  <a:pt x="0" y="0"/>
                </a:moveTo>
                <a:lnTo>
                  <a:pt x="0" y="315645"/>
                </a:lnTo>
                <a:lnTo>
                  <a:pt x="112242" y="315645"/>
                </a:lnTo>
                <a:lnTo>
                  <a:pt x="0" y="0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110747" y="150195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8686"/>
                </a:lnTo>
              </a:path>
            </a:pathLst>
          </a:custGeom>
          <a:ln w="32842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998503" y="1205654"/>
            <a:ext cx="112395" cy="316230"/>
          </a:xfrm>
          <a:custGeom>
            <a:avLst/>
            <a:gdLst/>
            <a:ahLst/>
            <a:cxnLst/>
            <a:rect l="l" t="t" r="r" b="b"/>
            <a:pathLst>
              <a:path w="112395" h="316230">
                <a:moveTo>
                  <a:pt x="112242" y="0"/>
                </a:moveTo>
                <a:lnTo>
                  <a:pt x="0" y="315645"/>
                </a:lnTo>
                <a:lnTo>
                  <a:pt x="112242" y="315645"/>
                </a:lnTo>
                <a:lnTo>
                  <a:pt x="11224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110745" y="1205654"/>
            <a:ext cx="112395" cy="316230"/>
          </a:xfrm>
          <a:custGeom>
            <a:avLst/>
            <a:gdLst/>
            <a:ahLst/>
            <a:cxnLst/>
            <a:rect l="l" t="t" r="r" b="b"/>
            <a:pathLst>
              <a:path w="112395" h="316230">
                <a:moveTo>
                  <a:pt x="0" y="0"/>
                </a:moveTo>
                <a:lnTo>
                  <a:pt x="0" y="315645"/>
                </a:lnTo>
                <a:lnTo>
                  <a:pt x="112242" y="315645"/>
                </a:lnTo>
                <a:lnTo>
                  <a:pt x="0" y="0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378139" y="151231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323"/>
                </a:lnTo>
              </a:path>
            </a:pathLst>
          </a:custGeom>
          <a:ln w="29832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276603" y="1244269"/>
            <a:ext cx="101600" cy="285750"/>
          </a:xfrm>
          <a:custGeom>
            <a:avLst/>
            <a:gdLst/>
            <a:ahLst/>
            <a:cxnLst/>
            <a:rect l="l" t="t" r="r" b="b"/>
            <a:pathLst>
              <a:path w="101600" h="285750">
                <a:moveTo>
                  <a:pt x="101549" y="0"/>
                </a:moveTo>
                <a:lnTo>
                  <a:pt x="0" y="285546"/>
                </a:lnTo>
                <a:lnTo>
                  <a:pt x="101549" y="285546"/>
                </a:lnTo>
                <a:lnTo>
                  <a:pt x="101549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378144" y="1244269"/>
            <a:ext cx="101600" cy="285750"/>
          </a:xfrm>
          <a:custGeom>
            <a:avLst/>
            <a:gdLst/>
            <a:ahLst/>
            <a:cxnLst/>
            <a:rect l="l" t="t" r="r" b="b"/>
            <a:pathLst>
              <a:path w="101600" h="285750">
                <a:moveTo>
                  <a:pt x="0" y="0"/>
                </a:moveTo>
                <a:lnTo>
                  <a:pt x="0" y="285546"/>
                </a:lnTo>
                <a:lnTo>
                  <a:pt x="101549" y="285546"/>
                </a:lnTo>
                <a:lnTo>
                  <a:pt x="0" y="0"/>
                </a:lnTo>
                <a:close/>
              </a:path>
            </a:pathLst>
          </a:custGeom>
          <a:solidFill>
            <a:srgbClr val="39BB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94646" y="1615921"/>
            <a:ext cx="1997710" cy="0"/>
          </a:xfrm>
          <a:custGeom>
            <a:avLst/>
            <a:gdLst/>
            <a:ahLst/>
            <a:cxnLst/>
            <a:rect l="l" t="t" r="r" b="b"/>
            <a:pathLst>
              <a:path w="1997709">
                <a:moveTo>
                  <a:pt x="1997417" y="0"/>
                </a:moveTo>
                <a:lnTo>
                  <a:pt x="0" y="0"/>
                </a:lnTo>
              </a:path>
            </a:pathLst>
          </a:custGeom>
          <a:ln w="3724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716" y="1305195"/>
            <a:ext cx="3386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</a:pPr>
            <a:r>
              <a:rPr lang="uk-UA" sz="2000" b="1" spc="70" dirty="0" smtClean="0">
                <a:solidFill>
                  <a:srgbClr val="05AB68"/>
                </a:solidFill>
                <a:cs typeface="Calibri"/>
              </a:rPr>
              <a:t>В А</a:t>
            </a:r>
            <a:r>
              <a:rPr lang="uk-UA" sz="2000" b="1" dirty="0" smtClean="0">
                <a:solidFill>
                  <a:srgbClr val="05AB68"/>
                </a:solidFill>
                <a:cs typeface="Calibri"/>
              </a:rPr>
              <a:t>Б</a:t>
            </a:r>
            <a:r>
              <a:rPr lang="uk-UA" sz="2000" b="1" spc="35" dirty="0" smtClean="0">
                <a:solidFill>
                  <a:srgbClr val="05AB68"/>
                </a:solidFill>
                <a:cs typeface="Calibri"/>
              </a:rPr>
              <a:t> </a:t>
            </a:r>
            <a:r>
              <a:rPr lang="uk-UA" sz="2000" b="1" spc="35" dirty="0">
                <a:solidFill>
                  <a:srgbClr val="05AB68"/>
                </a:solidFill>
                <a:cs typeface="Calibri"/>
              </a:rPr>
              <a:t>«</a:t>
            </a:r>
            <a:r>
              <a:rPr lang="uk-UA" sz="2000" b="1" spc="70" dirty="0">
                <a:solidFill>
                  <a:srgbClr val="05AB68"/>
                </a:solidFill>
                <a:cs typeface="Calibri"/>
              </a:rPr>
              <a:t>УКР</a:t>
            </a:r>
            <a:r>
              <a:rPr lang="uk-UA" sz="2000" b="1" spc="-75" dirty="0">
                <a:solidFill>
                  <a:srgbClr val="05AB68"/>
                </a:solidFill>
                <a:cs typeface="Calibri"/>
              </a:rPr>
              <a:t>Г</a:t>
            </a:r>
            <a:r>
              <a:rPr lang="uk-UA" sz="2000" b="1" spc="70" dirty="0">
                <a:solidFill>
                  <a:srgbClr val="05AB68"/>
                </a:solidFill>
                <a:cs typeface="Calibri"/>
              </a:rPr>
              <a:t>АЗ</a:t>
            </a:r>
            <a:r>
              <a:rPr lang="uk-UA" sz="2000" b="1" spc="50" dirty="0">
                <a:solidFill>
                  <a:srgbClr val="05AB68"/>
                </a:solidFill>
                <a:cs typeface="Calibri"/>
              </a:rPr>
              <a:t>Б</a:t>
            </a:r>
            <a:r>
              <a:rPr lang="uk-UA" sz="2000" b="1" spc="70" dirty="0">
                <a:solidFill>
                  <a:srgbClr val="05AB68"/>
                </a:solidFill>
                <a:cs typeface="Calibri"/>
              </a:rPr>
              <a:t>АН</a:t>
            </a:r>
            <a:r>
              <a:rPr lang="uk-UA" sz="2000" b="1" spc="35" dirty="0">
                <a:solidFill>
                  <a:srgbClr val="05AB68"/>
                </a:solidFill>
                <a:cs typeface="Calibri"/>
              </a:rPr>
              <a:t>К</a:t>
            </a:r>
            <a:r>
              <a:rPr lang="uk-UA" sz="2000" b="1" dirty="0">
                <a:solidFill>
                  <a:srgbClr val="05AB68"/>
                </a:solidFill>
                <a:cs typeface="Calibri"/>
              </a:rPr>
              <a:t>»</a:t>
            </a:r>
            <a:r>
              <a:rPr lang="uk-UA" sz="2000" b="1" spc="35" dirty="0">
                <a:solidFill>
                  <a:srgbClr val="05AB68"/>
                </a:solidFill>
                <a:cs typeface="Calibri"/>
              </a:rPr>
              <a:t> </a:t>
            </a:r>
            <a:endParaRPr lang="uk-UA" sz="2000" dirty="0">
              <a:solidFill>
                <a:srgbClr val="05AB68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Інформація про Банк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300" y="1419225"/>
            <a:ext cx="533654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545"/>
              </a:spcBef>
            </a:pPr>
            <a:r>
              <a:rPr lang="uk-UA" dirty="0" smtClean="0">
                <a:solidFill>
                  <a:srgbClr val="231F20"/>
                </a:solidFill>
                <a:latin typeface="Calibri Light"/>
                <a:cs typeface="Calibri Light"/>
              </a:rPr>
              <a:t>Надійний</a:t>
            </a:r>
            <a:r>
              <a:rPr sz="18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та динамічний банк, який </a:t>
            </a:r>
            <a:r>
              <a:rPr sz="1800" b="0" spc="-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8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е понад 25 років </a:t>
            </a:r>
            <a:r>
              <a:rPr sz="1800" b="0" spc="-2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спішно </a:t>
            </a:r>
            <a:r>
              <a:rPr sz="1800" b="0" spc="-5" dirty="0">
                <a:solidFill>
                  <a:srgbClr val="231F20"/>
                </a:solidFill>
                <a:latin typeface="Calibri Light"/>
                <a:cs typeface="Calibri Light"/>
              </a:rPr>
              <a:t>ф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ункціон</a:t>
            </a:r>
            <a:r>
              <a:rPr sz="1800" b="0" spc="-2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є на ринку фінан</a:t>
            </a:r>
            <a:r>
              <a:rPr sz="18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800" b="0" dirty="0">
                <a:solidFill>
                  <a:srgbClr val="231F20"/>
                </a:solidFill>
                <a:latin typeface="Calibri Light"/>
                <a:cs typeface="Calibri Light"/>
              </a:rPr>
              <a:t>ових послуг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5343" y="3765770"/>
            <a:ext cx="24568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НАШ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І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 РЕЙТИНГ</a:t>
            </a:r>
            <a:r>
              <a:rPr sz="1400" b="1" dirty="0">
                <a:solidFill>
                  <a:srgbClr val="00B050"/>
                </a:solidFill>
                <a:latin typeface="Calibri"/>
                <a:cs typeface="Calibri"/>
              </a:rPr>
              <a:t>И</a:t>
            </a:r>
            <a:r>
              <a:rPr sz="1400" b="1" spc="50" dirty="0">
                <a:solidFill>
                  <a:srgbClr val="00B050"/>
                </a:solidFill>
                <a:latin typeface="Calibri"/>
                <a:cs typeface="Calibri"/>
              </a:rPr>
              <a:t> НАДІЙНОСТІ</a:t>
            </a:r>
            <a:endParaRPr sz="14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2000" y="2564978"/>
            <a:ext cx="2898140" cy="467995"/>
          </a:xfrm>
          <a:custGeom>
            <a:avLst/>
            <a:gdLst/>
            <a:ahLst/>
            <a:cxnLst/>
            <a:rect l="l" t="t" r="r" b="b"/>
            <a:pathLst>
              <a:path w="2898140" h="467995">
                <a:moveTo>
                  <a:pt x="2718003" y="0"/>
                </a:moveTo>
                <a:lnTo>
                  <a:pt x="0" y="0"/>
                </a:lnTo>
                <a:lnTo>
                  <a:pt x="0" y="467995"/>
                </a:lnTo>
                <a:lnTo>
                  <a:pt x="2718003" y="467995"/>
                </a:lnTo>
                <a:lnTo>
                  <a:pt x="2898000" y="233997"/>
                </a:lnTo>
                <a:lnTo>
                  <a:pt x="2718003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9299" y="2687853"/>
            <a:ext cx="127381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21 липня 1993 р.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0000" y="2564978"/>
            <a:ext cx="2736215" cy="467995"/>
          </a:xfrm>
          <a:custGeom>
            <a:avLst/>
            <a:gdLst/>
            <a:ahLst/>
            <a:cxnLst/>
            <a:rect l="l" t="t" r="r" b="b"/>
            <a:pathLst>
              <a:path w="2736215" h="467995">
                <a:moveTo>
                  <a:pt x="2556002" y="0"/>
                </a:moveTo>
                <a:lnTo>
                  <a:pt x="0" y="0"/>
                </a:lnTo>
                <a:lnTo>
                  <a:pt x="0" y="467995"/>
                </a:lnTo>
                <a:lnTo>
                  <a:pt x="2556002" y="467995"/>
                </a:lnTo>
                <a:lnTo>
                  <a:pt x="2735999" y="233997"/>
                </a:lnTo>
                <a:lnTo>
                  <a:pt x="255600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1300" y="2687853"/>
            <a:ext cx="125539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та заснування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58000" y="2564978"/>
            <a:ext cx="2862580" cy="467995"/>
          </a:xfrm>
          <a:custGeom>
            <a:avLst/>
            <a:gdLst/>
            <a:ahLst/>
            <a:cxnLst/>
            <a:rect l="l" t="t" r="r" b="b"/>
            <a:pathLst>
              <a:path w="2862579" h="467995">
                <a:moveTo>
                  <a:pt x="2681998" y="0"/>
                </a:moveTo>
                <a:lnTo>
                  <a:pt x="0" y="0"/>
                </a:lnTo>
                <a:lnTo>
                  <a:pt x="0" y="467995"/>
                </a:lnTo>
                <a:lnTo>
                  <a:pt x="2681998" y="467995"/>
                </a:lnTo>
                <a:lnTo>
                  <a:pt x="2861995" y="233997"/>
                </a:lnTo>
                <a:lnTo>
                  <a:pt x="2681998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05299" y="2687853"/>
            <a:ext cx="75311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94,9409</a:t>
            </a:r>
            <a:r>
              <a:rPr sz="1400" b="0" spc="-18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%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19999" y="2564978"/>
            <a:ext cx="2736215" cy="467995"/>
          </a:xfrm>
          <a:custGeom>
            <a:avLst/>
            <a:gdLst/>
            <a:ahLst/>
            <a:cxnLst/>
            <a:rect l="l" t="t" r="r" b="b"/>
            <a:pathLst>
              <a:path w="2736215" h="467995">
                <a:moveTo>
                  <a:pt x="2556002" y="0"/>
                </a:moveTo>
                <a:lnTo>
                  <a:pt x="0" y="0"/>
                </a:lnTo>
                <a:lnTo>
                  <a:pt x="0" y="467995"/>
                </a:lnTo>
                <a:lnTo>
                  <a:pt x="2556002" y="467995"/>
                </a:lnTo>
                <a:lnTo>
                  <a:pt x="2735999" y="233997"/>
                </a:lnTo>
                <a:lnTo>
                  <a:pt x="2556002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51299" y="2687853"/>
            <a:ext cx="140906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Нал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жить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рж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аві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0891" y="3203979"/>
            <a:ext cx="2862580" cy="467995"/>
          </a:xfrm>
          <a:custGeom>
            <a:avLst/>
            <a:gdLst/>
            <a:ahLst/>
            <a:cxnLst/>
            <a:rect l="l" t="t" r="r" b="b"/>
            <a:pathLst>
              <a:path w="2862579" h="467995">
                <a:moveTo>
                  <a:pt x="2681998" y="0"/>
                </a:moveTo>
                <a:lnTo>
                  <a:pt x="0" y="0"/>
                </a:lnTo>
                <a:lnTo>
                  <a:pt x="0" y="467995"/>
                </a:lnTo>
                <a:lnTo>
                  <a:pt x="2681998" y="467995"/>
                </a:lnTo>
                <a:lnTo>
                  <a:pt x="2861995" y="233997"/>
                </a:lnTo>
                <a:lnTo>
                  <a:pt x="2681998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25300" y="3326854"/>
            <a:ext cx="20383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Понад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400" dirty="0">
                <a:solidFill>
                  <a:srgbClr val="231F20"/>
                </a:solidFill>
                <a:latin typeface="Calibri Light"/>
                <a:cs typeface="Calibri Light"/>
              </a:rPr>
              <a:t>2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мл</a:t>
            </a:r>
            <a:r>
              <a:rPr lang="uk-UA" sz="1400" dirty="0" smtClean="0">
                <a:solidFill>
                  <a:srgbClr val="231F20"/>
                </a:solidFill>
                <a:latin typeface="Calibri Light"/>
                <a:cs typeface="Calibri Light"/>
              </a:rPr>
              <a:t>н. клієнтів 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0000" y="3203979"/>
            <a:ext cx="2736215" cy="467995"/>
          </a:xfrm>
          <a:custGeom>
            <a:avLst/>
            <a:gdLst/>
            <a:ahLst/>
            <a:cxnLst/>
            <a:rect l="l" t="t" r="r" b="b"/>
            <a:pathLst>
              <a:path w="2736215" h="467995">
                <a:moveTo>
                  <a:pt x="2556002" y="0"/>
                </a:moveTo>
                <a:lnTo>
                  <a:pt x="0" y="0"/>
                </a:lnTo>
                <a:lnTo>
                  <a:pt x="0" y="467995"/>
                </a:lnTo>
                <a:lnTo>
                  <a:pt x="2556002" y="467995"/>
                </a:lnTo>
                <a:lnTo>
                  <a:pt x="2735999" y="233997"/>
                </a:lnTo>
                <a:lnTo>
                  <a:pt x="2556002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1300" y="3326854"/>
            <a:ext cx="113538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Нам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овіря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ю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ть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58000" y="3203979"/>
            <a:ext cx="2862580" cy="467995"/>
          </a:xfrm>
          <a:custGeom>
            <a:avLst/>
            <a:gdLst/>
            <a:ahLst/>
            <a:cxnLst/>
            <a:rect l="l" t="t" r="r" b="b"/>
            <a:pathLst>
              <a:path w="2862579" h="467995">
                <a:moveTo>
                  <a:pt x="2681998" y="0"/>
                </a:moveTo>
                <a:lnTo>
                  <a:pt x="0" y="0"/>
                </a:lnTo>
                <a:lnTo>
                  <a:pt x="0" y="467995"/>
                </a:lnTo>
                <a:lnTo>
                  <a:pt x="2681998" y="467995"/>
                </a:lnTo>
                <a:lnTo>
                  <a:pt x="2861995" y="233997"/>
                </a:lnTo>
                <a:lnTo>
                  <a:pt x="2681998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05299" y="3326854"/>
            <a:ext cx="1670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Понад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1</a:t>
            </a:r>
            <a:r>
              <a:rPr lang="en-US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1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мл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 грн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9999" y="3203979"/>
            <a:ext cx="2736215" cy="467995"/>
          </a:xfrm>
          <a:custGeom>
            <a:avLst/>
            <a:gdLst/>
            <a:ahLst/>
            <a:cxnLst/>
            <a:rect l="l" t="t" r="r" b="b"/>
            <a:pathLst>
              <a:path w="2736215" h="467995">
                <a:moveTo>
                  <a:pt x="2556002" y="0"/>
                </a:moveTo>
                <a:lnTo>
                  <a:pt x="0" y="0"/>
                </a:lnTo>
                <a:lnTo>
                  <a:pt x="0" y="467995"/>
                </a:lnTo>
                <a:lnTo>
                  <a:pt x="2556002" y="467995"/>
                </a:lnTo>
                <a:lnTo>
                  <a:pt x="2735999" y="233997"/>
                </a:lnTo>
                <a:lnTo>
                  <a:pt x="2556002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51299" y="3326854"/>
            <a:ext cx="21564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Залучені 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ошти клієнтів МСБ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8000" y="1925978"/>
            <a:ext cx="2862580" cy="467995"/>
          </a:xfrm>
          <a:custGeom>
            <a:avLst/>
            <a:gdLst/>
            <a:ahLst/>
            <a:cxnLst/>
            <a:rect l="l" t="t" r="r" b="b"/>
            <a:pathLst>
              <a:path w="2862579" h="467994">
                <a:moveTo>
                  <a:pt x="2681998" y="0"/>
                </a:moveTo>
                <a:lnTo>
                  <a:pt x="0" y="0"/>
                </a:lnTo>
                <a:lnTo>
                  <a:pt x="0" y="467995"/>
                </a:lnTo>
                <a:lnTo>
                  <a:pt x="2681998" y="467995"/>
                </a:lnTo>
                <a:lnTo>
                  <a:pt x="2861995" y="233997"/>
                </a:lnTo>
                <a:lnTo>
                  <a:pt x="2681998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005299" y="2048853"/>
            <a:ext cx="135318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Понад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en-US" sz="1400" dirty="0">
                <a:solidFill>
                  <a:srgbClr val="231F20"/>
                </a:solidFill>
                <a:latin typeface="Calibri Light"/>
                <a:cs typeface="Calibri Light"/>
              </a:rPr>
              <a:t>7</a:t>
            </a:r>
            <a:r>
              <a:rPr sz="14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мл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 грн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19999" y="1925978"/>
            <a:ext cx="2736215" cy="467995"/>
          </a:xfrm>
          <a:custGeom>
            <a:avLst/>
            <a:gdLst/>
            <a:ahLst/>
            <a:cxnLst/>
            <a:rect l="l" t="t" r="r" b="b"/>
            <a:pathLst>
              <a:path w="2736215" h="467994">
                <a:moveTo>
                  <a:pt x="2556002" y="0"/>
                </a:moveTo>
                <a:lnTo>
                  <a:pt x="0" y="0"/>
                </a:lnTo>
                <a:lnTo>
                  <a:pt x="0" y="467995"/>
                </a:lnTo>
                <a:lnTo>
                  <a:pt x="2556002" y="467995"/>
                </a:lnTo>
                <a:lnTo>
                  <a:pt x="2735999" y="233997"/>
                </a:lnTo>
                <a:lnTo>
                  <a:pt x="255600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51299" y="2048853"/>
            <a:ext cx="2251075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Видані кр</a:t>
            </a:r>
            <a:r>
              <a:rPr sz="1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дити клієнтам МСБ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857051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0002" y="6713046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000" y="4848225"/>
            <a:ext cx="10980420" cy="0"/>
          </a:xfrm>
          <a:custGeom>
            <a:avLst/>
            <a:gdLst/>
            <a:ahLst/>
            <a:cxnLst/>
            <a:rect l="l" t="t" r="r" b="b"/>
            <a:pathLst>
              <a:path w="10980420">
                <a:moveTo>
                  <a:pt x="0" y="0"/>
                </a:moveTo>
                <a:lnTo>
                  <a:pt x="10979995" y="0"/>
                </a:lnTo>
              </a:path>
            </a:pathLst>
          </a:custGeom>
          <a:ln w="190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8580" y="4241954"/>
            <a:ext cx="949960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НАЗ</a:t>
            </a:r>
            <a:r>
              <a:rPr sz="1200" b="1" spc="30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2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endParaRPr sz="12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25"/>
              </a:spcBef>
            </a:pP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РЕЙТИН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ОВО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О 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АГЕНСТ</a:t>
            </a:r>
            <a:r>
              <a:rPr sz="1000" b="1" spc="25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endParaRPr sz="1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0040" y="4241954"/>
            <a:ext cx="1990089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1200" b="1" spc="35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ЗНАКА</a:t>
            </a:r>
            <a:endParaRPr sz="12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 indent="2540">
              <a:lnSpc>
                <a:spcPct val="100000"/>
              </a:lnSpc>
              <a:spcBef>
                <a:spcPts val="525"/>
              </a:spcBef>
            </a:pP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РЕЙТИН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ОВО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АГЕН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СТ</a:t>
            </a:r>
            <a:r>
              <a:rPr sz="1000" b="1" spc="25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 </a:t>
            </a:r>
            <a:r>
              <a:rPr sz="1000" b="1" spc="15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ВПОВНО</a:t>
            </a:r>
            <a:r>
              <a:rPr sz="1000" b="1" spc="25" dirty="0">
                <a:solidFill>
                  <a:srgbClr val="00B050"/>
                </a:solidFill>
                <a:latin typeface="Calibri"/>
                <a:cs typeface="Calibri"/>
              </a:rPr>
              <a:t>ВА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ЖЕН</a:t>
            </a:r>
            <a:r>
              <a:rPr sz="1000" b="1" spc="15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,</a:t>
            </a:r>
            <a:r>
              <a:rPr sz="1000" b="1" spc="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МІЖНАР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ДН</a:t>
            </a:r>
            <a:r>
              <a:rPr sz="1000" b="1" spc="15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sz="1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49779" y="4241954"/>
            <a:ext cx="2432685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Д</a:t>
            </a:r>
            <a:r>
              <a:rPr sz="1200" b="1" spc="-40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sz="1200" b="1" spc="-35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200" b="1" spc="40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С</a:t>
            </a:r>
            <a:r>
              <a:rPr sz="1200" b="1" spc="-35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АНОВЛЕННЯ</a:t>
            </a:r>
            <a:endParaRPr sz="12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25"/>
              </a:spcBef>
            </a:pP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Ч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И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ОНОВЛЕНН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Я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РЕЙТИН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ОВО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Ї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ОЦІНКИ ЕМІТЕН</a:t>
            </a:r>
            <a:r>
              <a:rPr sz="1000" b="1" spc="-3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Ч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И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ЦІННИ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Х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ПАПЕРІ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ЕМІТЕН</a:t>
            </a:r>
            <a:r>
              <a:rPr sz="1000" b="1" spc="-3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endParaRPr sz="1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13780" y="4241954"/>
            <a:ext cx="2047239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45" dirty="0">
                <a:solidFill>
                  <a:srgbClr val="00B050"/>
                </a:solidFill>
                <a:latin typeface="Calibri"/>
                <a:cs typeface="Calibri"/>
              </a:rPr>
              <a:t>РІВЕНЬ</a:t>
            </a:r>
            <a:endParaRPr sz="12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  <a:spcBef>
                <a:spcPts val="525"/>
              </a:spcBef>
            </a:pP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КР</a:t>
            </a:r>
            <a:r>
              <a:rPr sz="1000" b="1" spc="30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ДИТНО</a:t>
            </a:r>
            <a:r>
              <a:rPr sz="1000" b="1" spc="10" dirty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РЕЙТИНГ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У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ЕМІТЕН</a:t>
            </a:r>
            <a:r>
              <a:rPr sz="1000" b="1" spc="-3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 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АБ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ЦІННИ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Х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ПАПЕРІ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В</a:t>
            </a:r>
            <a:r>
              <a:rPr sz="1000" b="1" spc="35" dirty="0">
                <a:solidFill>
                  <a:srgbClr val="00B050"/>
                </a:solidFill>
                <a:latin typeface="Calibri"/>
                <a:cs typeface="Calibri"/>
              </a:rPr>
              <a:t> ЕМІТЕН</a:t>
            </a:r>
            <a:r>
              <a:rPr sz="1000" b="1" spc="-3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000" b="1" dirty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endParaRPr sz="1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6099" y="4985054"/>
            <a:ext cx="267398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ОВ </a:t>
            </a: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Р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ейтин</a:t>
            </a: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ове а</a:t>
            </a: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ен</a:t>
            </a:r>
            <a:r>
              <a:rPr sz="1200" b="1" spc="-1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ство «ІВІ-рейтинг»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0141" y="4985054"/>
            <a:ext cx="2371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повнов</a:t>
            </a:r>
            <a:r>
              <a:rPr sz="1200" b="1" spc="-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200" b="1" spc="-10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ене рейтин</a:t>
            </a:r>
            <a:r>
              <a:rPr sz="12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ове а</a:t>
            </a:r>
            <a:r>
              <a:rPr sz="12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ентство</a:t>
            </a:r>
            <a:endParaRPr sz="1200" b="1" dirty="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94880" y="4985054"/>
            <a:ext cx="7188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b="1" dirty="0" smtClean="0">
                <a:solidFill>
                  <a:srgbClr val="231F20"/>
                </a:solidFill>
                <a:latin typeface="Calibri Light"/>
                <a:cs typeface="Calibri Light"/>
              </a:rPr>
              <a:t>30.11.2020</a:t>
            </a:r>
            <a:endParaRPr sz="1200" b="1" dirty="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71100" y="4985054"/>
            <a:ext cx="3486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 Light"/>
                <a:cs typeface="Calibri Light"/>
              </a:rPr>
              <a:t>uaАА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46099" y="5762625"/>
            <a:ext cx="92329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ОВ «</a:t>
            </a:r>
            <a:r>
              <a:rPr sz="1200" b="1" dirty="0" err="1" smtClean="0">
                <a:solidFill>
                  <a:srgbClr val="231F20"/>
                </a:solidFill>
                <a:latin typeface="Calibri"/>
                <a:cs typeface="Calibri"/>
              </a:rPr>
              <a:t>Рюрик</a:t>
            </a:r>
            <a:r>
              <a:rPr sz="1200" b="1" dirty="0" smtClean="0">
                <a:solidFill>
                  <a:srgbClr val="231F20"/>
                </a:solidFill>
                <a:latin typeface="Calibri"/>
                <a:cs typeface="Calibri"/>
              </a:rPr>
              <a:t>»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0141" y="5762625"/>
            <a:ext cx="237109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8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повнов</a:t>
            </a:r>
            <a:r>
              <a:rPr sz="1200" b="1" spc="-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200" b="1" spc="-10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ене рейтин</a:t>
            </a:r>
            <a:r>
              <a:rPr sz="12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ове а</a:t>
            </a:r>
            <a:r>
              <a:rPr sz="1200" b="1" spc="-1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ентство</a:t>
            </a:r>
            <a:endParaRPr sz="1200" b="1" dirty="0">
              <a:latin typeface="Calibri Light"/>
              <a:cs typeface="Calibri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27900" y="5762625"/>
            <a:ext cx="71882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31F20"/>
                </a:solidFill>
                <a:latin typeface="Calibri Light"/>
                <a:cs typeface="Calibri Light"/>
              </a:rPr>
              <a:t>27.06.2019</a:t>
            </a:r>
            <a:endParaRPr sz="1200" b="1" dirty="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71100" y="5762625"/>
            <a:ext cx="4241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Calibri Light"/>
                <a:cs typeface="Calibri Light"/>
              </a:rPr>
              <a:t>uaAА+</a:t>
            </a:r>
          </a:p>
        </p:txBody>
      </p:sp>
      <p:sp>
        <p:nvSpPr>
          <p:cNvPr id="43" name="object 43"/>
          <p:cNvSpPr/>
          <p:nvPr/>
        </p:nvSpPr>
        <p:spPr>
          <a:xfrm>
            <a:off x="540000" y="4086225"/>
            <a:ext cx="10980420" cy="172720"/>
          </a:xfrm>
          <a:custGeom>
            <a:avLst/>
            <a:gdLst/>
            <a:ahLst/>
            <a:cxnLst/>
            <a:rect l="l" t="t" r="r" b="b"/>
            <a:pathLst>
              <a:path w="10980420" h="172720">
                <a:moveTo>
                  <a:pt x="0" y="0"/>
                </a:moveTo>
                <a:lnTo>
                  <a:pt x="5207114" y="0"/>
                </a:lnTo>
                <a:lnTo>
                  <a:pt x="5476659" y="172224"/>
                </a:lnTo>
                <a:lnTo>
                  <a:pt x="5749594" y="0"/>
                </a:lnTo>
                <a:lnTo>
                  <a:pt x="10980000" y="0"/>
                </a:lnTo>
              </a:path>
            </a:pathLst>
          </a:custGeom>
          <a:ln w="19049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11356" y="380985"/>
            <a:ext cx="2472207" cy="1428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170970" y="966254"/>
            <a:ext cx="182727" cy="31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181796" y="1158270"/>
            <a:ext cx="635" cy="7620"/>
          </a:xfrm>
          <a:custGeom>
            <a:avLst/>
            <a:gdLst/>
            <a:ahLst/>
            <a:cxnLst/>
            <a:rect l="l" t="t" r="r" b="b"/>
            <a:pathLst>
              <a:path w="634" h="7619">
                <a:moveTo>
                  <a:pt x="0" y="3721"/>
                </a:moveTo>
                <a:lnTo>
                  <a:pt x="596" y="3721"/>
                </a:lnTo>
              </a:path>
            </a:pathLst>
          </a:custGeom>
          <a:ln w="8712">
            <a:solidFill>
              <a:srgbClr val="E0EBE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80410" y="1141216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4" h="17144">
                <a:moveTo>
                  <a:pt x="0" y="8559"/>
                </a:moveTo>
                <a:lnTo>
                  <a:pt x="1435" y="8559"/>
                </a:lnTo>
              </a:path>
            </a:pathLst>
          </a:custGeom>
          <a:ln w="18389">
            <a:solidFill>
              <a:srgbClr val="E1A06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82929" y="1197794"/>
            <a:ext cx="1905" cy="52705"/>
          </a:xfrm>
          <a:custGeom>
            <a:avLst/>
            <a:gdLst/>
            <a:ahLst/>
            <a:cxnLst/>
            <a:rect l="l" t="t" r="r" b="b"/>
            <a:pathLst>
              <a:path w="1904" h="52705">
                <a:moveTo>
                  <a:pt x="651" y="0"/>
                </a:moveTo>
                <a:lnTo>
                  <a:pt x="651" y="52630"/>
                </a:lnTo>
              </a:path>
            </a:pathLst>
          </a:custGeom>
          <a:ln w="3175">
            <a:solidFill>
              <a:srgbClr val="E0EBE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180394" y="1022680"/>
            <a:ext cx="147319" cy="236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14442" y="1123475"/>
            <a:ext cx="47625" cy="101600"/>
          </a:xfrm>
          <a:custGeom>
            <a:avLst/>
            <a:gdLst/>
            <a:ahLst/>
            <a:cxnLst/>
            <a:rect l="l" t="t" r="r" b="b"/>
            <a:pathLst>
              <a:path w="47625" h="101600">
                <a:moveTo>
                  <a:pt x="47202" y="93916"/>
                </a:moveTo>
                <a:lnTo>
                  <a:pt x="12622" y="93916"/>
                </a:lnTo>
                <a:lnTo>
                  <a:pt x="26062" y="101296"/>
                </a:lnTo>
                <a:lnTo>
                  <a:pt x="35298" y="100955"/>
                </a:lnTo>
                <a:lnTo>
                  <a:pt x="47202" y="93916"/>
                </a:lnTo>
                <a:close/>
              </a:path>
              <a:path w="47625" h="101600">
                <a:moveTo>
                  <a:pt x="159644" y="0"/>
                </a:moveTo>
                <a:lnTo>
                  <a:pt x="43039" y="60032"/>
                </a:lnTo>
                <a:lnTo>
                  <a:pt x="21123" y="65305"/>
                </a:lnTo>
                <a:lnTo>
                  <a:pt x="9963" y="69660"/>
                </a:lnTo>
                <a:lnTo>
                  <a:pt x="4653" y="75762"/>
                </a:lnTo>
                <a:lnTo>
                  <a:pt x="0" y="94718"/>
                </a:lnTo>
                <a:lnTo>
                  <a:pt x="1666" y="100132"/>
                </a:lnTo>
                <a:lnTo>
                  <a:pt x="12622" y="93916"/>
                </a:lnTo>
                <a:lnTo>
                  <a:pt x="47202" y="93916"/>
                </a:lnTo>
                <a:lnTo>
                  <a:pt x="49977" y="92275"/>
                </a:lnTo>
                <a:lnTo>
                  <a:pt x="57981" y="83501"/>
                </a:lnTo>
                <a:lnTo>
                  <a:pt x="111207" y="72488"/>
                </a:lnTo>
                <a:lnTo>
                  <a:pt x="159744" y="60276"/>
                </a:lnTo>
                <a:lnTo>
                  <a:pt x="190140" y="36779"/>
                </a:lnTo>
                <a:lnTo>
                  <a:pt x="194956" y="17069"/>
                </a:lnTo>
                <a:lnTo>
                  <a:pt x="190980" y="8512"/>
                </a:lnTo>
                <a:lnTo>
                  <a:pt x="182728" y="3274"/>
                </a:lnTo>
                <a:lnTo>
                  <a:pt x="171763" y="666"/>
                </a:lnTo>
                <a:lnTo>
                  <a:pt x="15964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241569" y="997953"/>
            <a:ext cx="87422" cy="151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59020" y="1217391"/>
            <a:ext cx="88265" cy="30480"/>
          </a:xfrm>
          <a:custGeom>
            <a:avLst/>
            <a:gdLst/>
            <a:ahLst/>
            <a:cxnLst/>
            <a:rect l="l" t="t" r="r" b="b"/>
            <a:pathLst>
              <a:path w="88265" h="30480">
                <a:moveTo>
                  <a:pt x="68046" y="0"/>
                </a:moveTo>
                <a:lnTo>
                  <a:pt x="54749" y="6858"/>
                </a:lnTo>
                <a:lnTo>
                  <a:pt x="3454" y="12979"/>
                </a:lnTo>
                <a:lnTo>
                  <a:pt x="0" y="17424"/>
                </a:lnTo>
                <a:lnTo>
                  <a:pt x="1269" y="27000"/>
                </a:lnTo>
                <a:lnTo>
                  <a:pt x="5549" y="30365"/>
                </a:lnTo>
                <a:lnTo>
                  <a:pt x="60020" y="24498"/>
                </a:lnTo>
                <a:lnTo>
                  <a:pt x="66865" y="22034"/>
                </a:lnTo>
                <a:lnTo>
                  <a:pt x="87998" y="8089"/>
                </a:lnTo>
                <a:lnTo>
                  <a:pt x="68046" y="0"/>
                </a:lnTo>
                <a:close/>
              </a:path>
            </a:pathLst>
          </a:custGeom>
          <a:solidFill>
            <a:srgbClr val="5B7171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103868" y="835644"/>
            <a:ext cx="144145" cy="113664"/>
          </a:xfrm>
          <a:custGeom>
            <a:avLst/>
            <a:gdLst/>
            <a:ahLst/>
            <a:cxnLst/>
            <a:rect l="l" t="t" r="r" b="b"/>
            <a:pathLst>
              <a:path w="144145" h="113665">
                <a:moveTo>
                  <a:pt x="3236" y="21374"/>
                </a:moveTo>
                <a:lnTo>
                  <a:pt x="0" y="42092"/>
                </a:lnTo>
                <a:lnTo>
                  <a:pt x="1140" y="52941"/>
                </a:lnTo>
                <a:lnTo>
                  <a:pt x="8665" y="57416"/>
                </a:lnTo>
                <a:lnTo>
                  <a:pt x="24582" y="59011"/>
                </a:lnTo>
                <a:lnTo>
                  <a:pt x="21782" y="74666"/>
                </a:lnTo>
                <a:lnTo>
                  <a:pt x="63081" y="99765"/>
                </a:lnTo>
                <a:lnTo>
                  <a:pt x="110790" y="109829"/>
                </a:lnTo>
                <a:lnTo>
                  <a:pt x="131671" y="113271"/>
                </a:lnTo>
                <a:lnTo>
                  <a:pt x="138287" y="89768"/>
                </a:lnTo>
                <a:lnTo>
                  <a:pt x="142312" y="73876"/>
                </a:lnTo>
                <a:lnTo>
                  <a:pt x="144090" y="62721"/>
                </a:lnTo>
                <a:lnTo>
                  <a:pt x="143610" y="54825"/>
                </a:lnTo>
                <a:lnTo>
                  <a:pt x="140950" y="48366"/>
                </a:lnTo>
                <a:lnTo>
                  <a:pt x="136186" y="41517"/>
                </a:lnTo>
                <a:lnTo>
                  <a:pt x="122342" y="28486"/>
                </a:lnTo>
                <a:lnTo>
                  <a:pt x="6792" y="28486"/>
                </a:lnTo>
                <a:lnTo>
                  <a:pt x="3236" y="21374"/>
                </a:lnTo>
                <a:close/>
              </a:path>
              <a:path w="144145" h="113665">
                <a:moveTo>
                  <a:pt x="29374" y="8658"/>
                </a:moveTo>
                <a:lnTo>
                  <a:pt x="19686" y="17121"/>
                </a:lnTo>
                <a:lnTo>
                  <a:pt x="22197" y="25915"/>
                </a:lnTo>
                <a:lnTo>
                  <a:pt x="6792" y="28486"/>
                </a:lnTo>
                <a:lnTo>
                  <a:pt x="122342" y="28486"/>
                </a:lnTo>
                <a:lnTo>
                  <a:pt x="121560" y="27750"/>
                </a:lnTo>
                <a:lnTo>
                  <a:pt x="112676" y="24850"/>
                </a:lnTo>
                <a:lnTo>
                  <a:pt x="110671" y="9786"/>
                </a:lnTo>
                <a:lnTo>
                  <a:pt x="35489" y="9786"/>
                </a:lnTo>
                <a:lnTo>
                  <a:pt x="29374" y="8658"/>
                </a:lnTo>
                <a:close/>
              </a:path>
              <a:path w="144145" h="113665">
                <a:moveTo>
                  <a:pt x="86741" y="0"/>
                </a:moveTo>
                <a:lnTo>
                  <a:pt x="71214" y="2138"/>
                </a:lnTo>
                <a:lnTo>
                  <a:pt x="57061" y="5299"/>
                </a:lnTo>
                <a:lnTo>
                  <a:pt x="44935" y="8258"/>
                </a:lnTo>
                <a:lnTo>
                  <a:pt x="35489" y="9786"/>
                </a:lnTo>
                <a:lnTo>
                  <a:pt x="110671" y="9786"/>
                </a:lnTo>
                <a:lnTo>
                  <a:pt x="110275" y="6812"/>
                </a:lnTo>
                <a:lnTo>
                  <a:pt x="102989" y="112"/>
                </a:lnTo>
                <a:lnTo>
                  <a:pt x="86741" y="0"/>
                </a:lnTo>
                <a:close/>
              </a:path>
            </a:pathLst>
          </a:custGeom>
          <a:solidFill>
            <a:srgbClr val="2014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182922" y="920045"/>
            <a:ext cx="62230" cy="86360"/>
          </a:xfrm>
          <a:custGeom>
            <a:avLst/>
            <a:gdLst/>
            <a:ahLst/>
            <a:cxnLst/>
            <a:rect l="l" t="t" r="r" b="b"/>
            <a:pathLst>
              <a:path w="62229" h="86359">
                <a:moveTo>
                  <a:pt x="39470" y="0"/>
                </a:moveTo>
                <a:lnTo>
                  <a:pt x="19631" y="11489"/>
                </a:lnTo>
                <a:lnTo>
                  <a:pt x="7445" y="19660"/>
                </a:lnTo>
                <a:lnTo>
                  <a:pt x="1404" y="26417"/>
                </a:lnTo>
                <a:lnTo>
                  <a:pt x="0" y="33667"/>
                </a:lnTo>
                <a:lnTo>
                  <a:pt x="1724" y="43315"/>
                </a:lnTo>
                <a:lnTo>
                  <a:pt x="2551" y="46659"/>
                </a:lnTo>
                <a:lnTo>
                  <a:pt x="6415" y="66112"/>
                </a:lnTo>
                <a:lnTo>
                  <a:pt x="7919" y="79888"/>
                </a:lnTo>
                <a:lnTo>
                  <a:pt x="8177" y="85769"/>
                </a:lnTo>
                <a:lnTo>
                  <a:pt x="29611" y="81033"/>
                </a:lnTo>
                <a:lnTo>
                  <a:pt x="44871" y="72220"/>
                </a:lnTo>
                <a:lnTo>
                  <a:pt x="54804" y="62174"/>
                </a:lnTo>
                <a:lnTo>
                  <a:pt x="60260" y="53740"/>
                </a:lnTo>
                <a:lnTo>
                  <a:pt x="62086" y="49763"/>
                </a:lnTo>
                <a:lnTo>
                  <a:pt x="39597" y="241"/>
                </a:lnTo>
                <a:lnTo>
                  <a:pt x="39470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182922" y="920045"/>
            <a:ext cx="46355" cy="86360"/>
          </a:xfrm>
          <a:custGeom>
            <a:avLst/>
            <a:gdLst/>
            <a:ahLst/>
            <a:cxnLst/>
            <a:rect l="l" t="t" r="r" b="b"/>
            <a:pathLst>
              <a:path w="46354" h="86359">
                <a:moveTo>
                  <a:pt x="39470" y="0"/>
                </a:moveTo>
                <a:lnTo>
                  <a:pt x="19631" y="11489"/>
                </a:lnTo>
                <a:lnTo>
                  <a:pt x="7445" y="19660"/>
                </a:lnTo>
                <a:lnTo>
                  <a:pt x="1404" y="26417"/>
                </a:lnTo>
                <a:lnTo>
                  <a:pt x="0" y="33667"/>
                </a:lnTo>
                <a:lnTo>
                  <a:pt x="1724" y="43315"/>
                </a:lnTo>
                <a:lnTo>
                  <a:pt x="2551" y="46659"/>
                </a:lnTo>
                <a:lnTo>
                  <a:pt x="6415" y="66112"/>
                </a:lnTo>
                <a:lnTo>
                  <a:pt x="7919" y="79888"/>
                </a:lnTo>
                <a:lnTo>
                  <a:pt x="8177" y="85769"/>
                </a:lnTo>
                <a:lnTo>
                  <a:pt x="22557" y="77848"/>
                </a:lnTo>
                <a:lnTo>
                  <a:pt x="33141" y="71150"/>
                </a:lnTo>
                <a:lnTo>
                  <a:pt x="40329" y="64630"/>
                </a:lnTo>
                <a:lnTo>
                  <a:pt x="44517" y="57243"/>
                </a:lnTo>
                <a:lnTo>
                  <a:pt x="46105" y="47941"/>
                </a:lnTo>
                <a:lnTo>
                  <a:pt x="45490" y="35679"/>
                </a:lnTo>
                <a:lnTo>
                  <a:pt x="43070" y="19411"/>
                </a:lnTo>
                <a:lnTo>
                  <a:pt x="39597" y="241"/>
                </a:lnTo>
                <a:lnTo>
                  <a:pt x="39470" y="0"/>
                </a:lnTo>
                <a:close/>
              </a:path>
            </a:pathLst>
          </a:custGeom>
          <a:solidFill>
            <a:srgbClr val="F3735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139805" y="900479"/>
            <a:ext cx="90805" cy="80645"/>
          </a:xfrm>
          <a:custGeom>
            <a:avLst/>
            <a:gdLst/>
            <a:ahLst/>
            <a:cxnLst/>
            <a:rect l="l" t="t" r="r" b="b"/>
            <a:pathLst>
              <a:path w="90804" h="80644">
                <a:moveTo>
                  <a:pt x="0" y="5011"/>
                </a:moveTo>
                <a:lnTo>
                  <a:pt x="11192" y="50215"/>
                </a:lnTo>
                <a:lnTo>
                  <a:pt x="45182" y="80454"/>
                </a:lnTo>
                <a:lnTo>
                  <a:pt x="56974" y="77463"/>
                </a:lnTo>
                <a:lnTo>
                  <a:pt x="66817" y="70935"/>
                </a:lnTo>
                <a:lnTo>
                  <a:pt x="74549" y="62388"/>
                </a:lnTo>
                <a:lnTo>
                  <a:pt x="80006" y="53338"/>
                </a:lnTo>
                <a:lnTo>
                  <a:pt x="84026" y="35770"/>
                </a:lnTo>
                <a:lnTo>
                  <a:pt x="83390" y="23327"/>
                </a:lnTo>
                <a:lnTo>
                  <a:pt x="89154" y="11721"/>
                </a:lnTo>
                <a:lnTo>
                  <a:pt x="34469" y="11721"/>
                </a:lnTo>
                <a:lnTo>
                  <a:pt x="24403" y="11279"/>
                </a:lnTo>
                <a:lnTo>
                  <a:pt x="7623" y="7130"/>
                </a:lnTo>
                <a:lnTo>
                  <a:pt x="0" y="5011"/>
                </a:lnTo>
                <a:close/>
              </a:path>
              <a:path w="90804" h="80644">
                <a:moveTo>
                  <a:pt x="48925" y="0"/>
                </a:moveTo>
                <a:lnTo>
                  <a:pt x="41437" y="8084"/>
                </a:lnTo>
                <a:lnTo>
                  <a:pt x="34469" y="11721"/>
                </a:lnTo>
                <a:lnTo>
                  <a:pt x="89154" y="11721"/>
                </a:lnTo>
                <a:lnTo>
                  <a:pt x="89603" y="10818"/>
                </a:lnTo>
                <a:lnTo>
                  <a:pt x="68583" y="10818"/>
                </a:lnTo>
                <a:lnTo>
                  <a:pt x="52957" y="9055"/>
                </a:lnTo>
                <a:lnTo>
                  <a:pt x="48925" y="0"/>
                </a:lnTo>
                <a:close/>
              </a:path>
              <a:path w="90804" h="80644">
                <a:moveTo>
                  <a:pt x="72865" y="2637"/>
                </a:moveTo>
                <a:lnTo>
                  <a:pt x="68583" y="10818"/>
                </a:lnTo>
                <a:lnTo>
                  <a:pt x="89603" y="10818"/>
                </a:lnTo>
                <a:lnTo>
                  <a:pt x="90518" y="8976"/>
                </a:lnTo>
                <a:lnTo>
                  <a:pt x="87468" y="2895"/>
                </a:lnTo>
                <a:lnTo>
                  <a:pt x="72865" y="2637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082502" y="1160218"/>
            <a:ext cx="46990" cy="38100"/>
          </a:xfrm>
          <a:custGeom>
            <a:avLst/>
            <a:gdLst/>
            <a:ahLst/>
            <a:cxnLst/>
            <a:rect l="l" t="t" r="r" b="b"/>
            <a:pathLst>
              <a:path w="46990" h="38100">
                <a:moveTo>
                  <a:pt x="8634" y="4888"/>
                </a:moveTo>
                <a:lnTo>
                  <a:pt x="1366" y="12730"/>
                </a:lnTo>
                <a:lnTo>
                  <a:pt x="0" y="26631"/>
                </a:lnTo>
                <a:lnTo>
                  <a:pt x="3047" y="37884"/>
                </a:lnTo>
                <a:lnTo>
                  <a:pt x="9563" y="32334"/>
                </a:lnTo>
                <a:lnTo>
                  <a:pt x="17962" y="32334"/>
                </a:lnTo>
                <a:lnTo>
                  <a:pt x="18351" y="30314"/>
                </a:lnTo>
                <a:lnTo>
                  <a:pt x="26064" y="30314"/>
                </a:lnTo>
                <a:lnTo>
                  <a:pt x="27080" y="18270"/>
                </a:lnTo>
                <a:lnTo>
                  <a:pt x="30795" y="14067"/>
                </a:lnTo>
                <a:lnTo>
                  <a:pt x="46066" y="14067"/>
                </a:lnTo>
                <a:lnTo>
                  <a:pt x="45021" y="9855"/>
                </a:lnTo>
                <a:lnTo>
                  <a:pt x="42746" y="5448"/>
                </a:lnTo>
                <a:lnTo>
                  <a:pt x="16167" y="5448"/>
                </a:lnTo>
                <a:lnTo>
                  <a:pt x="8634" y="4888"/>
                </a:lnTo>
                <a:close/>
              </a:path>
              <a:path w="46990" h="38100">
                <a:moveTo>
                  <a:pt x="26064" y="30314"/>
                </a:moveTo>
                <a:lnTo>
                  <a:pt x="18351" y="30314"/>
                </a:lnTo>
                <a:lnTo>
                  <a:pt x="25679" y="34874"/>
                </a:lnTo>
                <a:lnTo>
                  <a:pt x="26064" y="30314"/>
                </a:lnTo>
                <a:close/>
              </a:path>
              <a:path w="46990" h="38100">
                <a:moveTo>
                  <a:pt x="17962" y="32334"/>
                </a:moveTo>
                <a:lnTo>
                  <a:pt x="9563" y="32334"/>
                </a:lnTo>
                <a:lnTo>
                  <a:pt x="17602" y="34201"/>
                </a:lnTo>
                <a:lnTo>
                  <a:pt x="17962" y="32334"/>
                </a:lnTo>
                <a:close/>
              </a:path>
              <a:path w="46990" h="38100">
                <a:moveTo>
                  <a:pt x="46066" y="14067"/>
                </a:moveTo>
                <a:lnTo>
                  <a:pt x="30795" y="14067"/>
                </a:lnTo>
                <a:lnTo>
                  <a:pt x="46659" y="16459"/>
                </a:lnTo>
                <a:lnTo>
                  <a:pt x="46066" y="14067"/>
                </a:lnTo>
                <a:close/>
              </a:path>
              <a:path w="46990" h="38100">
                <a:moveTo>
                  <a:pt x="22605" y="0"/>
                </a:moveTo>
                <a:lnTo>
                  <a:pt x="16167" y="5448"/>
                </a:lnTo>
                <a:lnTo>
                  <a:pt x="42746" y="5448"/>
                </a:lnTo>
                <a:lnTo>
                  <a:pt x="42379" y="4737"/>
                </a:lnTo>
                <a:lnTo>
                  <a:pt x="22605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051131" y="1129586"/>
            <a:ext cx="624668" cy="570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448781" y="749316"/>
            <a:ext cx="55244" cy="29845"/>
          </a:xfrm>
          <a:custGeom>
            <a:avLst/>
            <a:gdLst/>
            <a:ahLst/>
            <a:cxnLst/>
            <a:rect l="l" t="t" r="r" b="b"/>
            <a:pathLst>
              <a:path w="55245" h="29845">
                <a:moveTo>
                  <a:pt x="36400" y="0"/>
                </a:moveTo>
                <a:lnTo>
                  <a:pt x="14539" y="1636"/>
                </a:lnTo>
                <a:lnTo>
                  <a:pt x="0" y="29650"/>
                </a:lnTo>
                <a:lnTo>
                  <a:pt x="8569" y="28622"/>
                </a:lnTo>
                <a:lnTo>
                  <a:pt x="21378" y="26573"/>
                </a:lnTo>
                <a:lnTo>
                  <a:pt x="35386" y="23373"/>
                </a:lnTo>
                <a:lnTo>
                  <a:pt x="47551" y="18896"/>
                </a:lnTo>
                <a:lnTo>
                  <a:pt x="54831" y="13013"/>
                </a:lnTo>
                <a:lnTo>
                  <a:pt x="54186" y="5596"/>
                </a:lnTo>
                <a:lnTo>
                  <a:pt x="47824" y="926"/>
                </a:lnTo>
                <a:lnTo>
                  <a:pt x="36400" y="0"/>
                </a:lnTo>
                <a:close/>
              </a:path>
            </a:pathLst>
          </a:custGeom>
          <a:solidFill>
            <a:srgbClr val="F28776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231603" y="712265"/>
            <a:ext cx="236854" cy="101600"/>
          </a:xfrm>
          <a:custGeom>
            <a:avLst/>
            <a:gdLst/>
            <a:ahLst/>
            <a:cxnLst/>
            <a:rect l="l" t="t" r="r" b="b"/>
            <a:pathLst>
              <a:path w="236854" h="101600">
                <a:moveTo>
                  <a:pt x="69043" y="0"/>
                </a:moveTo>
                <a:lnTo>
                  <a:pt x="0" y="64709"/>
                </a:lnTo>
                <a:lnTo>
                  <a:pt x="2994" y="66074"/>
                </a:lnTo>
                <a:lnTo>
                  <a:pt x="10739" y="69521"/>
                </a:lnTo>
                <a:lnTo>
                  <a:pt x="51838" y="86333"/>
                </a:lnTo>
                <a:lnTo>
                  <a:pt x="97418" y="100206"/>
                </a:lnTo>
                <a:lnTo>
                  <a:pt x="108646" y="101366"/>
                </a:lnTo>
                <a:lnTo>
                  <a:pt x="115241" y="101259"/>
                </a:lnTo>
                <a:lnTo>
                  <a:pt x="236531" y="84836"/>
                </a:lnTo>
                <a:lnTo>
                  <a:pt x="231724" y="38684"/>
                </a:lnTo>
                <a:lnTo>
                  <a:pt x="114725" y="38684"/>
                </a:lnTo>
                <a:lnTo>
                  <a:pt x="69043" y="0"/>
                </a:lnTo>
                <a:close/>
              </a:path>
              <a:path w="236854" h="101600">
                <a:moveTo>
                  <a:pt x="231095" y="32651"/>
                </a:moveTo>
                <a:lnTo>
                  <a:pt x="114725" y="38684"/>
                </a:lnTo>
                <a:lnTo>
                  <a:pt x="231724" y="38684"/>
                </a:lnTo>
                <a:lnTo>
                  <a:pt x="231095" y="32651"/>
                </a:lnTo>
                <a:close/>
              </a:path>
            </a:pathLst>
          </a:custGeom>
          <a:solidFill>
            <a:srgbClr val="105F5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298234" y="1232739"/>
            <a:ext cx="31115" cy="62230"/>
          </a:xfrm>
          <a:custGeom>
            <a:avLst/>
            <a:gdLst/>
            <a:ahLst/>
            <a:cxnLst/>
            <a:rect l="l" t="t" r="r" b="b"/>
            <a:pathLst>
              <a:path w="31115" h="62230">
                <a:moveTo>
                  <a:pt x="10085" y="0"/>
                </a:moveTo>
                <a:lnTo>
                  <a:pt x="6842" y="3570"/>
                </a:lnTo>
                <a:lnTo>
                  <a:pt x="2650" y="12355"/>
                </a:lnTo>
                <a:lnTo>
                  <a:pt x="0" y="28012"/>
                </a:lnTo>
                <a:lnTo>
                  <a:pt x="1381" y="52199"/>
                </a:lnTo>
                <a:lnTo>
                  <a:pt x="7521" y="60459"/>
                </a:lnTo>
                <a:lnTo>
                  <a:pt x="22779" y="61639"/>
                </a:lnTo>
                <a:lnTo>
                  <a:pt x="30691" y="20034"/>
                </a:lnTo>
                <a:lnTo>
                  <a:pt x="29065" y="10522"/>
                </a:lnTo>
                <a:lnTo>
                  <a:pt x="10085" y="0"/>
                </a:lnTo>
                <a:close/>
              </a:path>
            </a:pathLst>
          </a:custGeom>
          <a:solidFill>
            <a:srgbClr val="105F5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256879" y="880021"/>
            <a:ext cx="144145" cy="367665"/>
          </a:xfrm>
          <a:custGeom>
            <a:avLst/>
            <a:gdLst/>
            <a:ahLst/>
            <a:cxnLst/>
            <a:rect l="l" t="t" r="r" b="b"/>
            <a:pathLst>
              <a:path w="144145" h="367665">
                <a:moveTo>
                  <a:pt x="64134" y="0"/>
                </a:moveTo>
                <a:lnTo>
                  <a:pt x="0" y="10604"/>
                </a:lnTo>
                <a:lnTo>
                  <a:pt x="6047" y="77998"/>
                </a:lnTo>
                <a:lnTo>
                  <a:pt x="10055" y="121444"/>
                </a:lnTo>
                <a:lnTo>
                  <a:pt x="14540" y="168859"/>
                </a:lnTo>
                <a:lnTo>
                  <a:pt x="19312" y="217647"/>
                </a:lnTo>
                <a:lnTo>
                  <a:pt x="24074" y="264043"/>
                </a:lnTo>
                <a:lnTo>
                  <a:pt x="28554" y="304570"/>
                </a:lnTo>
                <a:lnTo>
                  <a:pt x="34154" y="346762"/>
                </a:lnTo>
                <a:lnTo>
                  <a:pt x="53444" y="367218"/>
                </a:lnTo>
                <a:lnTo>
                  <a:pt x="68264" y="363538"/>
                </a:lnTo>
                <a:lnTo>
                  <a:pt x="99016" y="336261"/>
                </a:lnTo>
                <a:lnTo>
                  <a:pt x="113379" y="300405"/>
                </a:lnTo>
                <a:lnTo>
                  <a:pt x="129365" y="256518"/>
                </a:lnTo>
                <a:lnTo>
                  <a:pt x="141327" y="212756"/>
                </a:lnTo>
                <a:lnTo>
                  <a:pt x="144138" y="187898"/>
                </a:lnTo>
                <a:lnTo>
                  <a:pt x="144033" y="180656"/>
                </a:lnTo>
                <a:lnTo>
                  <a:pt x="135272" y="140955"/>
                </a:lnTo>
                <a:lnTo>
                  <a:pt x="119362" y="104015"/>
                </a:lnTo>
                <a:lnTo>
                  <a:pt x="98658" y="64306"/>
                </a:lnTo>
                <a:lnTo>
                  <a:pt x="6413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28411" y="1322105"/>
            <a:ext cx="102870" cy="65405"/>
          </a:xfrm>
          <a:custGeom>
            <a:avLst/>
            <a:gdLst/>
            <a:ahLst/>
            <a:cxnLst/>
            <a:rect l="l" t="t" r="r" b="b"/>
            <a:pathLst>
              <a:path w="102870" h="65405">
                <a:moveTo>
                  <a:pt x="57824" y="0"/>
                </a:moveTo>
                <a:lnTo>
                  <a:pt x="8078" y="0"/>
                </a:lnTo>
                <a:lnTo>
                  <a:pt x="2897" y="18537"/>
                </a:lnTo>
                <a:lnTo>
                  <a:pt x="325" y="30408"/>
                </a:lnTo>
                <a:lnTo>
                  <a:pt x="0" y="39339"/>
                </a:lnTo>
                <a:lnTo>
                  <a:pt x="1558" y="49059"/>
                </a:lnTo>
                <a:lnTo>
                  <a:pt x="41970" y="62434"/>
                </a:lnTo>
                <a:lnTo>
                  <a:pt x="71708" y="65390"/>
                </a:lnTo>
                <a:lnTo>
                  <a:pt x="84770" y="64898"/>
                </a:lnTo>
                <a:lnTo>
                  <a:pt x="97577" y="51982"/>
                </a:lnTo>
                <a:lnTo>
                  <a:pt x="102810" y="44463"/>
                </a:lnTo>
                <a:lnTo>
                  <a:pt x="100558" y="40215"/>
                </a:lnTo>
                <a:lnTo>
                  <a:pt x="90909" y="37111"/>
                </a:lnTo>
                <a:lnTo>
                  <a:pt x="69874" y="28604"/>
                </a:lnTo>
                <a:lnTo>
                  <a:pt x="62120" y="20564"/>
                </a:lnTo>
                <a:lnTo>
                  <a:pt x="57824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62648" y="888992"/>
            <a:ext cx="159385" cy="445770"/>
          </a:xfrm>
          <a:custGeom>
            <a:avLst/>
            <a:gdLst/>
            <a:ahLst/>
            <a:cxnLst/>
            <a:rect l="l" t="t" r="r" b="b"/>
            <a:pathLst>
              <a:path w="159384" h="445769">
                <a:moveTo>
                  <a:pt x="1515" y="0"/>
                </a:moveTo>
                <a:lnTo>
                  <a:pt x="476" y="9916"/>
                </a:lnTo>
                <a:lnTo>
                  <a:pt x="0" y="18191"/>
                </a:lnTo>
                <a:lnTo>
                  <a:pt x="335" y="25997"/>
                </a:lnTo>
                <a:lnTo>
                  <a:pt x="14795" y="75930"/>
                </a:lnTo>
                <a:lnTo>
                  <a:pt x="29995" y="117909"/>
                </a:lnTo>
                <a:lnTo>
                  <a:pt x="48828" y="167446"/>
                </a:lnTo>
                <a:lnTo>
                  <a:pt x="64598" y="206555"/>
                </a:lnTo>
                <a:lnTo>
                  <a:pt x="67650" y="213763"/>
                </a:lnTo>
                <a:lnTo>
                  <a:pt x="67860" y="438277"/>
                </a:lnTo>
                <a:lnTo>
                  <a:pt x="73877" y="442839"/>
                </a:lnTo>
                <a:lnTo>
                  <a:pt x="79934" y="445229"/>
                </a:lnTo>
                <a:lnTo>
                  <a:pt x="88722" y="445446"/>
                </a:lnTo>
                <a:lnTo>
                  <a:pt x="102932" y="443491"/>
                </a:lnTo>
                <a:lnTo>
                  <a:pt x="135221" y="381704"/>
                </a:lnTo>
                <a:lnTo>
                  <a:pt x="143139" y="335524"/>
                </a:lnTo>
                <a:lnTo>
                  <a:pt x="151636" y="284347"/>
                </a:lnTo>
                <a:lnTo>
                  <a:pt x="157754" y="241659"/>
                </a:lnTo>
                <a:lnTo>
                  <a:pt x="159383" y="211733"/>
                </a:lnTo>
                <a:lnTo>
                  <a:pt x="159144" y="206555"/>
                </a:lnTo>
                <a:lnTo>
                  <a:pt x="154633" y="162757"/>
                </a:lnTo>
                <a:lnTo>
                  <a:pt x="148529" y="114505"/>
                </a:lnTo>
                <a:lnTo>
                  <a:pt x="141793" y="63698"/>
                </a:lnTo>
                <a:lnTo>
                  <a:pt x="133203" y="744"/>
                </a:lnTo>
                <a:lnTo>
                  <a:pt x="1515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44566" y="487094"/>
            <a:ext cx="149860" cy="107950"/>
          </a:xfrm>
          <a:custGeom>
            <a:avLst/>
            <a:gdLst/>
            <a:ahLst/>
            <a:cxnLst/>
            <a:rect l="l" t="t" r="r" b="b"/>
            <a:pathLst>
              <a:path w="149859" h="107950">
                <a:moveTo>
                  <a:pt x="55361" y="0"/>
                </a:moveTo>
                <a:lnTo>
                  <a:pt x="44922" y="471"/>
                </a:lnTo>
                <a:lnTo>
                  <a:pt x="35413" y="3854"/>
                </a:lnTo>
                <a:lnTo>
                  <a:pt x="27264" y="10432"/>
                </a:lnTo>
                <a:lnTo>
                  <a:pt x="20908" y="20490"/>
                </a:lnTo>
                <a:lnTo>
                  <a:pt x="8745" y="32563"/>
                </a:lnTo>
                <a:lnTo>
                  <a:pt x="1986" y="41277"/>
                </a:lnTo>
                <a:lnTo>
                  <a:pt x="0" y="49105"/>
                </a:lnTo>
                <a:lnTo>
                  <a:pt x="2158" y="58520"/>
                </a:lnTo>
                <a:lnTo>
                  <a:pt x="11085" y="82028"/>
                </a:lnTo>
                <a:lnTo>
                  <a:pt x="14557" y="96794"/>
                </a:lnTo>
                <a:lnTo>
                  <a:pt x="14818" y="104646"/>
                </a:lnTo>
                <a:lnTo>
                  <a:pt x="14110" y="107415"/>
                </a:lnTo>
                <a:lnTo>
                  <a:pt x="104341" y="92289"/>
                </a:lnTo>
                <a:lnTo>
                  <a:pt x="120239" y="92289"/>
                </a:lnTo>
                <a:lnTo>
                  <a:pt x="124123" y="84866"/>
                </a:lnTo>
                <a:lnTo>
                  <a:pt x="139730" y="81649"/>
                </a:lnTo>
                <a:lnTo>
                  <a:pt x="147607" y="76512"/>
                </a:lnTo>
                <a:lnTo>
                  <a:pt x="149816" y="65857"/>
                </a:lnTo>
                <a:lnTo>
                  <a:pt x="148492" y="47090"/>
                </a:lnTo>
                <a:lnTo>
                  <a:pt x="135278" y="47090"/>
                </a:lnTo>
                <a:lnTo>
                  <a:pt x="126401" y="43013"/>
                </a:lnTo>
                <a:lnTo>
                  <a:pt x="134250" y="41781"/>
                </a:lnTo>
                <a:lnTo>
                  <a:pt x="134546" y="37623"/>
                </a:lnTo>
                <a:lnTo>
                  <a:pt x="118161" y="37623"/>
                </a:lnTo>
                <a:lnTo>
                  <a:pt x="110046" y="32987"/>
                </a:lnTo>
                <a:lnTo>
                  <a:pt x="97761" y="21555"/>
                </a:lnTo>
                <a:lnTo>
                  <a:pt x="87929" y="13217"/>
                </a:lnTo>
                <a:lnTo>
                  <a:pt x="77296" y="6656"/>
                </a:lnTo>
                <a:lnTo>
                  <a:pt x="66297" y="2156"/>
                </a:lnTo>
                <a:lnTo>
                  <a:pt x="55361" y="0"/>
                </a:lnTo>
                <a:close/>
              </a:path>
              <a:path w="149859" h="107950">
                <a:moveTo>
                  <a:pt x="120239" y="92289"/>
                </a:moveTo>
                <a:lnTo>
                  <a:pt x="104341" y="92289"/>
                </a:lnTo>
                <a:lnTo>
                  <a:pt x="119573" y="93560"/>
                </a:lnTo>
                <a:lnTo>
                  <a:pt x="120239" y="92289"/>
                </a:lnTo>
                <a:close/>
              </a:path>
              <a:path w="149859" h="107950">
                <a:moveTo>
                  <a:pt x="148421" y="46084"/>
                </a:moveTo>
                <a:lnTo>
                  <a:pt x="135278" y="47090"/>
                </a:lnTo>
                <a:lnTo>
                  <a:pt x="148492" y="47090"/>
                </a:lnTo>
                <a:lnTo>
                  <a:pt x="148421" y="46084"/>
                </a:lnTo>
                <a:close/>
              </a:path>
              <a:path w="149859" h="107950">
                <a:moveTo>
                  <a:pt x="135062" y="30364"/>
                </a:moveTo>
                <a:lnTo>
                  <a:pt x="125402" y="36427"/>
                </a:lnTo>
                <a:lnTo>
                  <a:pt x="118161" y="37623"/>
                </a:lnTo>
                <a:lnTo>
                  <a:pt x="134546" y="37623"/>
                </a:lnTo>
                <a:lnTo>
                  <a:pt x="135062" y="30364"/>
                </a:lnTo>
                <a:close/>
              </a:path>
            </a:pathLst>
          </a:custGeom>
          <a:solidFill>
            <a:srgbClr val="20141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245641" y="571442"/>
            <a:ext cx="61594" cy="78105"/>
          </a:xfrm>
          <a:custGeom>
            <a:avLst/>
            <a:gdLst/>
            <a:ahLst/>
            <a:cxnLst/>
            <a:rect l="l" t="t" r="r" b="b"/>
            <a:pathLst>
              <a:path w="61595" h="78104">
                <a:moveTo>
                  <a:pt x="28361" y="0"/>
                </a:moveTo>
                <a:lnTo>
                  <a:pt x="26570" y="2895"/>
                </a:lnTo>
                <a:lnTo>
                  <a:pt x="18706" y="14903"/>
                </a:lnTo>
                <a:lnTo>
                  <a:pt x="10724" y="26202"/>
                </a:lnTo>
                <a:lnTo>
                  <a:pt x="3143" y="35277"/>
                </a:lnTo>
                <a:lnTo>
                  <a:pt x="0" y="39288"/>
                </a:lnTo>
                <a:lnTo>
                  <a:pt x="367" y="43658"/>
                </a:lnTo>
                <a:lnTo>
                  <a:pt x="5683" y="50270"/>
                </a:lnTo>
                <a:lnTo>
                  <a:pt x="17385" y="61007"/>
                </a:lnTo>
                <a:lnTo>
                  <a:pt x="36908" y="77749"/>
                </a:lnTo>
                <a:lnTo>
                  <a:pt x="61381" y="53670"/>
                </a:lnTo>
                <a:lnTo>
                  <a:pt x="28361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63798" y="571443"/>
            <a:ext cx="43815" cy="77470"/>
          </a:xfrm>
          <a:custGeom>
            <a:avLst/>
            <a:gdLst/>
            <a:ahLst/>
            <a:cxnLst/>
            <a:rect l="l" t="t" r="r" b="b"/>
            <a:pathLst>
              <a:path w="43815" h="77470">
                <a:moveTo>
                  <a:pt x="10203" y="0"/>
                </a:moveTo>
                <a:lnTo>
                  <a:pt x="8481" y="4229"/>
                </a:lnTo>
                <a:lnTo>
                  <a:pt x="2091" y="24337"/>
                </a:lnTo>
                <a:lnTo>
                  <a:pt x="0" y="37966"/>
                </a:lnTo>
                <a:lnTo>
                  <a:pt x="211" y="47891"/>
                </a:lnTo>
                <a:lnTo>
                  <a:pt x="3095" y="56098"/>
                </a:lnTo>
                <a:lnTo>
                  <a:pt x="9020" y="64571"/>
                </a:lnTo>
                <a:lnTo>
                  <a:pt x="18357" y="75297"/>
                </a:lnTo>
                <a:lnTo>
                  <a:pt x="19309" y="77189"/>
                </a:lnTo>
                <a:lnTo>
                  <a:pt x="43223" y="53669"/>
                </a:lnTo>
                <a:lnTo>
                  <a:pt x="10203" y="0"/>
                </a:lnTo>
                <a:close/>
              </a:path>
            </a:pathLst>
          </a:custGeom>
          <a:solidFill>
            <a:srgbClr val="F3735B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264662" y="551966"/>
            <a:ext cx="91440" cy="80010"/>
          </a:xfrm>
          <a:custGeom>
            <a:avLst/>
            <a:gdLst/>
            <a:ahLst/>
            <a:cxnLst/>
            <a:rect l="l" t="t" r="r" b="b"/>
            <a:pathLst>
              <a:path w="91440" h="80009">
                <a:moveTo>
                  <a:pt x="14112" y="0"/>
                </a:moveTo>
                <a:lnTo>
                  <a:pt x="2181" y="5715"/>
                </a:lnTo>
                <a:lnTo>
                  <a:pt x="0" y="12939"/>
                </a:lnTo>
                <a:lnTo>
                  <a:pt x="6420" y="27285"/>
                </a:lnTo>
                <a:lnTo>
                  <a:pt x="6393" y="38659"/>
                </a:lnTo>
                <a:lnTo>
                  <a:pt x="34727" y="77382"/>
                </a:lnTo>
                <a:lnTo>
                  <a:pt x="45503" y="79716"/>
                </a:lnTo>
                <a:lnTo>
                  <a:pt x="53412" y="78689"/>
                </a:lnTo>
                <a:lnTo>
                  <a:pt x="80187" y="38641"/>
                </a:lnTo>
                <a:lnTo>
                  <a:pt x="88551" y="18589"/>
                </a:lnTo>
                <a:lnTo>
                  <a:pt x="74812" y="18589"/>
                </a:lnTo>
                <a:lnTo>
                  <a:pt x="67639" y="16191"/>
                </a:lnTo>
                <a:lnTo>
                  <a:pt x="65871" y="16191"/>
                </a:lnTo>
                <a:lnTo>
                  <a:pt x="57867" y="16037"/>
                </a:lnTo>
                <a:lnTo>
                  <a:pt x="54566" y="14630"/>
                </a:lnTo>
                <a:lnTo>
                  <a:pt x="31476" y="14630"/>
                </a:lnTo>
                <a:lnTo>
                  <a:pt x="20002" y="10584"/>
                </a:lnTo>
                <a:lnTo>
                  <a:pt x="19971" y="2599"/>
                </a:lnTo>
                <a:lnTo>
                  <a:pt x="14112" y="0"/>
                </a:lnTo>
                <a:close/>
              </a:path>
              <a:path w="91440" h="80009">
                <a:moveTo>
                  <a:pt x="90907" y="12939"/>
                </a:moveTo>
                <a:lnTo>
                  <a:pt x="84375" y="16251"/>
                </a:lnTo>
                <a:lnTo>
                  <a:pt x="74812" y="18589"/>
                </a:lnTo>
                <a:lnTo>
                  <a:pt x="88551" y="18589"/>
                </a:lnTo>
                <a:lnTo>
                  <a:pt x="90907" y="12939"/>
                </a:lnTo>
                <a:close/>
              </a:path>
              <a:path w="91440" h="80009">
                <a:moveTo>
                  <a:pt x="66608" y="15846"/>
                </a:moveTo>
                <a:lnTo>
                  <a:pt x="65871" y="16191"/>
                </a:lnTo>
                <a:lnTo>
                  <a:pt x="67639" y="16191"/>
                </a:lnTo>
                <a:lnTo>
                  <a:pt x="66608" y="15846"/>
                </a:lnTo>
                <a:close/>
              </a:path>
              <a:path w="91440" h="80009">
                <a:moveTo>
                  <a:pt x="73052" y="12836"/>
                </a:moveTo>
                <a:lnTo>
                  <a:pt x="62679" y="14532"/>
                </a:lnTo>
                <a:lnTo>
                  <a:pt x="66608" y="15846"/>
                </a:lnTo>
                <a:lnTo>
                  <a:pt x="73052" y="12836"/>
                </a:lnTo>
                <a:close/>
              </a:path>
              <a:path w="91440" h="80009">
                <a:moveTo>
                  <a:pt x="34417" y="3862"/>
                </a:moveTo>
                <a:lnTo>
                  <a:pt x="31476" y="14630"/>
                </a:lnTo>
                <a:lnTo>
                  <a:pt x="54566" y="14630"/>
                </a:lnTo>
                <a:lnTo>
                  <a:pt x="48128" y="11885"/>
                </a:lnTo>
                <a:lnTo>
                  <a:pt x="34417" y="3862"/>
                </a:lnTo>
                <a:close/>
              </a:path>
              <a:path w="91440" h="80009">
                <a:moveTo>
                  <a:pt x="85615" y="3994"/>
                </a:moveTo>
                <a:lnTo>
                  <a:pt x="74375" y="12219"/>
                </a:lnTo>
                <a:lnTo>
                  <a:pt x="73052" y="12836"/>
                </a:lnTo>
                <a:lnTo>
                  <a:pt x="79383" y="11801"/>
                </a:lnTo>
                <a:lnTo>
                  <a:pt x="85615" y="3994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225381" y="760528"/>
            <a:ext cx="231140" cy="930275"/>
          </a:xfrm>
          <a:custGeom>
            <a:avLst/>
            <a:gdLst/>
            <a:ahLst/>
            <a:cxnLst/>
            <a:rect l="l" t="t" r="r" b="b"/>
            <a:pathLst>
              <a:path w="231140" h="930275">
                <a:moveTo>
                  <a:pt x="230555" y="0"/>
                </a:moveTo>
                <a:lnTo>
                  <a:pt x="198704" y="0"/>
                </a:lnTo>
                <a:lnTo>
                  <a:pt x="0" y="929982"/>
                </a:lnTo>
                <a:lnTo>
                  <a:pt x="31864" y="929982"/>
                </a:lnTo>
                <a:lnTo>
                  <a:pt x="230555" y="0"/>
                </a:lnTo>
                <a:close/>
              </a:path>
            </a:pathLst>
          </a:custGeom>
          <a:solidFill>
            <a:srgbClr val="AFD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36778" y="760528"/>
            <a:ext cx="231140" cy="930275"/>
          </a:xfrm>
          <a:custGeom>
            <a:avLst/>
            <a:gdLst/>
            <a:ahLst/>
            <a:cxnLst/>
            <a:rect l="l" t="t" r="r" b="b"/>
            <a:pathLst>
              <a:path w="231140" h="930275">
                <a:moveTo>
                  <a:pt x="31851" y="0"/>
                </a:moveTo>
                <a:lnTo>
                  <a:pt x="0" y="0"/>
                </a:lnTo>
                <a:lnTo>
                  <a:pt x="198704" y="929982"/>
                </a:lnTo>
                <a:lnTo>
                  <a:pt x="230555" y="929982"/>
                </a:lnTo>
                <a:lnTo>
                  <a:pt x="31851" y="0"/>
                </a:lnTo>
                <a:close/>
              </a:path>
            </a:pathLst>
          </a:custGeom>
          <a:solidFill>
            <a:srgbClr val="AFD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38093"/>
              </p:ext>
            </p:extLst>
          </p:nvPr>
        </p:nvGraphicFramePr>
        <p:xfrm>
          <a:off x="536828" y="5260279"/>
          <a:ext cx="10979987" cy="366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99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b="1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ОВ 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Р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ейтин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ове а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ен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ство «Е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спер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-рейтинг»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1282">
                      <a:solidFill>
                        <a:srgbClr val="E2E7EA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tabLst>
                          <a:tab pos="2734945" algn="l"/>
                        </a:tabLst>
                      </a:pPr>
                      <a:r>
                        <a:rPr sz="1200" b="1" spc="-8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У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повнов</a:t>
                      </a:r>
                      <a:r>
                        <a:rPr sz="1200" b="1" spc="-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а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ж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ене рейтин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ове а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ентство	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                    0</a:t>
                      </a:r>
                      <a:r>
                        <a:rPr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2.12.20</a:t>
                      </a:r>
                      <a:r>
                        <a:rPr lang="uk-UA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20</a:t>
                      </a:r>
                      <a:endParaRPr sz="1200" b="1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82">
                      <a:solidFill>
                        <a:srgbClr val="E2E7EA"/>
                      </a:solidFill>
                      <a:prstDash val="solid"/>
                    </a:lnL>
                    <a:lnR w="1282">
                      <a:solidFill>
                        <a:srgbClr val="E2E7EA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                       </a:t>
                      </a:r>
                      <a:r>
                        <a:rPr sz="1200" b="1" dirty="0" err="1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uaAА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+</a:t>
                      </a:r>
                    </a:p>
                  </a:txBody>
                  <a:tcPr marL="0" marR="0" marT="0" marB="0" anchor="ctr">
                    <a:lnL w="1282">
                      <a:solidFill>
                        <a:srgbClr val="E2E7EA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object 71"/>
          <p:cNvSpPr/>
          <p:nvPr/>
        </p:nvSpPr>
        <p:spPr>
          <a:xfrm>
            <a:off x="9401789" y="760534"/>
            <a:ext cx="189230" cy="42545"/>
          </a:xfrm>
          <a:custGeom>
            <a:avLst/>
            <a:gdLst/>
            <a:ahLst/>
            <a:cxnLst/>
            <a:rect l="l" t="t" r="r" b="b"/>
            <a:pathLst>
              <a:path w="189229" h="42545">
                <a:moveTo>
                  <a:pt x="170167" y="0"/>
                </a:moveTo>
                <a:lnTo>
                  <a:pt x="17600" y="22"/>
                </a:lnTo>
                <a:lnTo>
                  <a:pt x="5126" y="5724"/>
                </a:lnTo>
                <a:lnTo>
                  <a:pt x="0" y="18516"/>
                </a:lnTo>
                <a:lnTo>
                  <a:pt x="22" y="24397"/>
                </a:lnTo>
                <a:lnTo>
                  <a:pt x="5729" y="36872"/>
                </a:lnTo>
                <a:lnTo>
                  <a:pt x="18516" y="41998"/>
                </a:lnTo>
                <a:lnTo>
                  <a:pt x="170167" y="41998"/>
                </a:lnTo>
                <a:lnTo>
                  <a:pt x="171082" y="41976"/>
                </a:lnTo>
                <a:lnTo>
                  <a:pt x="183557" y="36269"/>
                </a:lnTo>
                <a:lnTo>
                  <a:pt x="188683" y="23482"/>
                </a:lnTo>
                <a:lnTo>
                  <a:pt x="188661" y="17599"/>
                </a:lnTo>
                <a:lnTo>
                  <a:pt x="182954" y="5121"/>
                </a:lnTo>
                <a:lnTo>
                  <a:pt x="170167" y="0"/>
                </a:lnTo>
                <a:close/>
              </a:path>
            </a:pathLst>
          </a:custGeom>
          <a:solidFill>
            <a:srgbClr val="7D989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345650" y="1187523"/>
            <a:ext cx="300990" cy="0"/>
          </a:xfrm>
          <a:custGeom>
            <a:avLst/>
            <a:gdLst/>
            <a:ahLst/>
            <a:cxnLst/>
            <a:rect l="l" t="t" r="r" b="b"/>
            <a:pathLst>
              <a:path w="300990">
                <a:moveTo>
                  <a:pt x="0" y="0"/>
                </a:moveTo>
                <a:lnTo>
                  <a:pt x="300964" y="0"/>
                </a:lnTo>
              </a:path>
            </a:pathLst>
          </a:custGeom>
          <a:ln w="27368">
            <a:solidFill>
              <a:srgbClr val="7D989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0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35256"/>
              </p:ext>
            </p:extLst>
          </p:nvPr>
        </p:nvGraphicFramePr>
        <p:xfrm>
          <a:off x="536828" y="5991225"/>
          <a:ext cx="10979987" cy="366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99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Міжнар</a:t>
                      </a:r>
                      <a:r>
                        <a:rPr sz="1200" b="1" spc="-3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дне а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ен</a:t>
                      </a:r>
                      <a:r>
                        <a:rPr sz="120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т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ство «Fi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ch R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tings»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R w="1282">
                      <a:solidFill>
                        <a:srgbClr val="E2E7EA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tabLst>
                          <a:tab pos="2734945" algn="l"/>
                        </a:tabLst>
                      </a:pP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Міжнар</a:t>
                      </a:r>
                      <a:r>
                        <a:rPr sz="1200" b="1" spc="-20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о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дне а</a:t>
                      </a:r>
                      <a:r>
                        <a:rPr sz="1200" b="1" spc="-15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г</a:t>
                      </a:r>
                      <a:r>
                        <a:rPr sz="1200" b="1" dirty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ентство	</a:t>
                      </a: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                    </a:t>
                      </a:r>
                      <a:r>
                        <a:rPr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r>
                        <a:rPr lang="uk-UA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1.10.2020</a:t>
                      </a:r>
                      <a:endParaRPr sz="1200" b="1" dirty="0">
                        <a:latin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82">
                      <a:solidFill>
                        <a:srgbClr val="E2E7EA"/>
                      </a:solidFill>
                      <a:prstDash val="solid"/>
                    </a:lnL>
                    <a:lnR w="1282">
                      <a:solidFill>
                        <a:srgbClr val="E2E7EA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solidFill>
                            <a:srgbClr val="231F20"/>
                          </a:solidFill>
                          <a:latin typeface="Calibri Light"/>
                          <a:cs typeface="Calibri Light"/>
                        </a:rPr>
                        <a:t>                          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Calibri Light"/>
                          <a:cs typeface="Calibri Light"/>
                        </a:rPr>
                        <a:t>В</a:t>
                      </a:r>
                      <a:endParaRPr sz="1200" b="1" dirty="0">
                        <a:solidFill>
                          <a:schemeClr val="tx1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 marL="0" marR="0" marT="0" marB="0" anchor="ctr">
                    <a:lnL w="1282">
                      <a:solidFill>
                        <a:srgbClr val="E2E7EA"/>
                      </a:solidFill>
                      <a:prstDash val="solid"/>
                    </a:lnL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2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object 73"/>
          <p:cNvSpPr/>
          <p:nvPr/>
        </p:nvSpPr>
        <p:spPr>
          <a:xfrm>
            <a:off x="9352314" y="118099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0121" y="0"/>
                </a:moveTo>
                <a:lnTo>
                  <a:pt x="2908" y="0"/>
                </a:lnTo>
                <a:lnTo>
                  <a:pt x="0" y="2921"/>
                </a:lnTo>
                <a:lnTo>
                  <a:pt x="0" y="10121"/>
                </a:lnTo>
                <a:lnTo>
                  <a:pt x="2908" y="13055"/>
                </a:lnTo>
                <a:lnTo>
                  <a:pt x="10121" y="13055"/>
                </a:lnTo>
                <a:lnTo>
                  <a:pt x="13042" y="10121"/>
                </a:lnTo>
                <a:lnTo>
                  <a:pt x="13042" y="2921"/>
                </a:lnTo>
                <a:lnTo>
                  <a:pt x="10121" y="0"/>
                </a:lnTo>
                <a:close/>
              </a:path>
            </a:pathLst>
          </a:custGeom>
          <a:solidFill>
            <a:srgbClr val="AFD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26782" y="118099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10121" y="0"/>
                </a:moveTo>
                <a:lnTo>
                  <a:pt x="2908" y="0"/>
                </a:lnTo>
                <a:lnTo>
                  <a:pt x="0" y="2921"/>
                </a:lnTo>
                <a:lnTo>
                  <a:pt x="0" y="10121"/>
                </a:lnTo>
                <a:lnTo>
                  <a:pt x="2908" y="13055"/>
                </a:lnTo>
                <a:lnTo>
                  <a:pt x="10121" y="13055"/>
                </a:lnTo>
                <a:lnTo>
                  <a:pt x="13042" y="10121"/>
                </a:lnTo>
                <a:lnTo>
                  <a:pt x="13042" y="2921"/>
                </a:lnTo>
                <a:lnTo>
                  <a:pt x="10121" y="0"/>
                </a:lnTo>
                <a:close/>
              </a:path>
            </a:pathLst>
          </a:custGeom>
          <a:solidFill>
            <a:srgbClr val="AFD0D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153866" y="596976"/>
            <a:ext cx="175045" cy="327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305870" y="717403"/>
            <a:ext cx="9525" cy="87630"/>
          </a:xfrm>
          <a:custGeom>
            <a:avLst/>
            <a:gdLst/>
            <a:ahLst/>
            <a:cxnLst/>
            <a:rect l="l" t="t" r="r" b="b"/>
            <a:pathLst>
              <a:path w="9525" h="87629">
                <a:moveTo>
                  <a:pt x="0" y="0"/>
                </a:moveTo>
                <a:lnTo>
                  <a:pt x="8636" y="15036"/>
                </a:lnTo>
                <a:lnTo>
                  <a:pt x="8813" y="10871"/>
                </a:lnTo>
                <a:lnTo>
                  <a:pt x="8915" y="8991"/>
                </a:lnTo>
                <a:lnTo>
                  <a:pt x="0" y="0"/>
                </a:lnTo>
                <a:close/>
              </a:path>
              <a:path w="9525" h="87629">
                <a:moveTo>
                  <a:pt x="8115" y="50368"/>
                </a:moveTo>
                <a:lnTo>
                  <a:pt x="8192" y="64777"/>
                </a:lnTo>
                <a:lnTo>
                  <a:pt x="8460" y="77785"/>
                </a:lnTo>
                <a:lnTo>
                  <a:pt x="8851" y="87388"/>
                </a:lnTo>
                <a:lnTo>
                  <a:pt x="8459" y="77167"/>
                </a:lnTo>
                <a:lnTo>
                  <a:pt x="8224" y="64777"/>
                </a:lnTo>
                <a:lnTo>
                  <a:pt x="8115" y="50368"/>
                </a:lnTo>
                <a:close/>
              </a:path>
            </a:pathLst>
          </a:custGeom>
          <a:solidFill>
            <a:srgbClr val="04574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25381" y="685038"/>
            <a:ext cx="89331" cy="119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511019" y="685450"/>
            <a:ext cx="146685" cy="128270"/>
          </a:xfrm>
          <a:custGeom>
            <a:avLst/>
            <a:gdLst/>
            <a:ahLst/>
            <a:cxnLst/>
            <a:rect l="l" t="t" r="r" b="b"/>
            <a:pathLst>
              <a:path w="146684" h="128269">
                <a:moveTo>
                  <a:pt x="27552" y="0"/>
                </a:moveTo>
                <a:lnTo>
                  <a:pt x="9421" y="39318"/>
                </a:lnTo>
                <a:lnTo>
                  <a:pt x="450" y="80742"/>
                </a:lnTo>
                <a:lnTo>
                  <a:pt x="0" y="96008"/>
                </a:lnTo>
                <a:lnTo>
                  <a:pt x="5191" y="106053"/>
                </a:lnTo>
                <a:lnTo>
                  <a:pt x="47109" y="121006"/>
                </a:lnTo>
                <a:lnTo>
                  <a:pt x="85640" y="127599"/>
                </a:lnTo>
                <a:lnTo>
                  <a:pt x="99389" y="128185"/>
                </a:lnTo>
                <a:lnTo>
                  <a:pt x="113450" y="127738"/>
                </a:lnTo>
                <a:lnTo>
                  <a:pt x="143888" y="90775"/>
                </a:lnTo>
                <a:lnTo>
                  <a:pt x="146297" y="49584"/>
                </a:lnTo>
                <a:lnTo>
                  <a:pt x="145846" y="36835"/>
                </a:lnTo>
                <a:lnTo>
                  <a:pt x="144557" y="25393"/>
                </a:lnTo>
                <a:lnTo>
                  <a:pt x="27552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539612" y="682624"/>
            <a:ext cx="114300" cy="22225"/>
          </a:xfrm>
          <a:custGeom>
            <a:avLst/>
            <a:gdLst/>
            <a:ahLst/>
            <a:cxnLst/>
            <a:rect l="l" t="t" r="r" b="b"/>
            <a:pathLst>
              <a:path w="114300" h="22225">
                <a:moveTo>
                  <a:pt x="26539" y="0"/>
                </a:moveTo>
                <a:lnTo>
                  <a:pt x="12442" y="12"/>
                </a:lnTo>
                <a:lnTo>
                  <a:pt x="3182" y="1522"/>
                </a:lnTo>
                <a:lnTo>
                  <a:pt x="0" y="4640"/>
                </a:lnTo>
                <a:lnTo>
                  <a:pt x="5349" y="7447"/>
                </a:lnTo>
                <a:lnTo>
                  <a:pt x="46812" y="17172"/>
                </a:lnTo>
                <a:lnTo>
                  <a:pt x="86235" y="21903"/>
                </a:lnTo>
                <a:lnTo>
                  <a:pt x="100523" y="22154"/>
                </a:lnTo>
                <a:lnTo>
                  <a:pt x="110125" y="21186"/>
                </a:lnTo>
                <a:lnTo>
                  <a:pt x="113851" y="18997"/>
                </a:lnTo>
                <a:lnTo>
                  <a:pt x="112790" y="17163"/>
                </a:lnTo>
                <a:lnTo>
                  <a:pt x="65891" y="4640"/>
                </a:lnTo>
                <a:lnTo>
                  <a:pt x="26539" y="0"/>
                </a:lnTo>
                <a:close/>
              </a:path>
            </a:pathLst>
          </a:custGeom>
          <a:solidFill>
            <a:srgbClr val="F6B75E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53895" y="682652"/>
            <a:ext cx="85725" cy="14604"/>
          </a:xfrm>
          <a:custGeom>
            <a:avLst/>
            <a:gdLst/>
            <a:ahLst/>
            <a:cxnLst/>
            <a:rect l="l" t="t" r="r" b="b"/>
            <a:pathLst>
              <a:path w="85725" h="14604">
                <a:moveTo>
                  <a:pt x="4698" y="0"/>
                </a:moveTo>
                <a:lnTo>
                  <a:pt x="0" y="1392"/>
                </a:lnTo>
                <a:lnTo>
                  <a:pt x="4057" y="3492"/>
                </a:lnTo>
                <a:lnTo>
                  <a:pt x="14213" y="6155"/>
                </a:lnTo>
                <a:lnTo>
                  <a:pt x="30007" y="9188"/>
                </a:lnTo>
                <a:lnTo>
                  <a:pt x="50979" y="12397"/>
                </a:lnTo>
                <a:lnTo>
                  <a:pt x="68440" y="14058"/>
                </a:lnTo>
                <a:lnTo>
                  <a:pt x="80625" y="14334"/>
                </a:lnTo>
                <a:lnTo>
                  <a:pt x="85356" y="13128"/>
                </a:lnTo>
                <a:lnTo>
                  <a:pt x="34331" y="1843"/>
                </a:lnTo>
                <a:lnTo>
                  <a:pt x="4698" y="0"/>
                </a:lnTo>
                <a:close/>
              </a:path>
            </a:pathLst>
          </a:custGeom>
          <a:solidFill>
            <a:srgbClr val="E0874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37733" y="703113"/>
            <a:ext cx="130810" cy="53340"/>
          </a:xfrm>
          <a:custGeom>
            <a:avLst/>
            <a:gdLst/>
            <a:ahLst/>
            <a:cxnLst/>
            <a:rect l="l" t="t" r="r" b="b"/>
            <a:pathLst>
              <a:path w="130809" h="53340">
                <a:moveTo>
                  <a:pt x="111725" y="0"/>
                </a:moveTo>
                <a:lnTo>
                  <a:pt x="2370" y="23865"/>
                </a:lnTo>
                <a:lnTo>
                  <a:pt x="0" y="35528"/>
                </a:lnTo>
                <a:lnTo>
                  <a:pt x="2398" y="43526"/>
                </a:lnTo>
                <a:lnTo>
                  <a:pt x="10023" y="52908"/>
                </a:lnTo>
                <a:lnTo>
                  <a:pt x="108356" y="21103"/>
                </a:lnTo>
                <a:lnTo>
                  <a:pt x="130213" y="21103"/>
                </a:lnTo>
                <a:lnTo>
                  <a:pt x="128793" y="6197"/>
                </a:lnTo>
                <a:lnTo>
                  <a:pt x="121834" y="25"/>
                </a:lnTo>
                <a:lnTo>
                  <a:pt x="111725" y="0"/>
                </a:lnTo>
                <a:close/>
              </a:path>
              <a:path w="130809" h="53340">
                <a:moveTo>
                  <a:pt x="130213" y="21103"/>
                </a:moveTo>
                <a:lnTo>
                  <a:pt x="108356" y="21103"/>
                </a:lnTo>
                <a:lnTo>
                  <a:pt x="113539" y="30645"/>
                </a:lnTo>
                <a:lnTo>
                  <a:pt x="124272" y="38569"/>
                </a:lnTo>
                <a:lnTo>
                  <a:pt x="125580" y="38315"/>
                </a:lnTo>
                <a:lnTo>
                  <a:pt x="126634" y="37274"/>
                </a:lnTo>
                <a:lnTo>
                  <a:pt x="127484" y="35528"/>
                </a:lnTo>
                <a:lnTo>
                  <a:pt x="129860" y="30924"/>
                </a:lnTo>
                <a:lnTo>
                  <a:pt x="130143" y="23865"/>
                </a:lnTo>
                <a:lnTo>
                  <a:pt x="130213" y="2110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50887" y="703139"/>
            <a:ext cx="17145" cy="36195"/>
          </a:xfrm>
          <a:custGeom>
            <a:avLst/>
            <a:gdLst/>
            <a:ahLst/>
            <a:cxnLst/>
            <a:rect l="l" t="t" r="r" b="b"/>
            <a:pathLst>
              <a:path w="17145" h="36195">
                <a:moveTo>
                  <a:pt x="8679" y="0"/>
                </a:moveTo>
                <a:lnTo>
                  <a:pt x="360" y="1031"/>
                </a:lnTo>
                <a:lnTo>
                  <a:pt x="0" y="11281"/>
                </a:lnTo>
                <a:lnTo>
                  <a:pt x="3666" y="23703"/>
                </a:lnTo>
                <a:lnTo>
                  <a:pt x="14267" y="35623"/>
                </a:lnTo>
                <a:lnTo>
                  <a:pt x="16706" y="30899"/>
                </a:lnTo>
                <a:lnTo>
                  <a:pt x="17087" y="21374"/>
                </a:lnTo>
                <a:lnTo>
                  <a:pt x="15639" y="6172"/>
                </a:lnTo>
                <a:lnTo>
                  <a:pt x="8679" y="0"/>
                </a:lnTo>
                <a:close/>
              </a:path>
            </a:pathLst>
          </a:custGeom>
          <a:solidFill>
            <a:srgbClr val="FDCA9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545522" y="626389"/>
            <a:ext cx="106045" cy="74930"/>
          </a:xfrm>
          <a:custGeom>
            <a:avLst/>
            <a:gdLst/>
            <a:ahLst/>
            <a:cxnLst/>
            <a:rect l="l" t="t" r="r" b="b"/>
            <a:pathLst>
              <a:path w="106045" h="74929">
                <a:moveTo>
                  <a:pt x="77986" y="5584"/>
                </a:moveTo>
                <a:lnTo>
                  <a:pt x="59342" y="5584"/>
                </a:lnTo>
                <a:lnTo>
                  <a:pt x="75887" y="8476"/>
                </a:lnTo>
                <a:lnTo>
                  <a:pt x="86563" y="15099"/>
                </a:lnTo>
                <a:lnTo>
                  <a:pt x="95223" y="25284"/>
                </a:lnTo>
                <a:lnTo>
                  <a:pt x="100724" y="40869"/>
                </a:lnTo>
                <a:lnTo>
                  <a:pt x="101785" y="54505"/>
                </a:lnTo>
                <a:lnTo>
                  <a:pt x="101774" y="57492"/>
                </a:lnTo>
                <a:lnTo>
                  <a:pt x="100962" y="67414"/>
                </a:lnTo>
                <a:lnTo>
                  <a:pt x="100126" y="72073"/>
                </a:lnTo>
                <a:lnTo>
                  <a:pt x="99834" y="73292"/>
                </a:lnTo>
                <a:lnTo>
                  <a:pt x="100583" y="74524"/>
                </a:lnTo>
                <a:lnTo>
                  <a:pt x="101815" y="74816"/>
                </a:lnTo>
                <a:lnTo>
                  <a:pt x="102222" y="74880"/>
                </a:lnTo>
                <a:lnTo>
                  <a:pt x="105211" y="69718"/>
                </a:lnTo>
                <a:lnTo>
                  <a:pt x="105998" y="61443"/>
                </a:lnTo>
                <a:lnTo>
                  <a:pt x="105884" y="55963"/>
                </a:lnTo>
                <a:lnTo>
                  <a:pt x="105555" y="47643"/>
                </a:lnTo>
                <a:lnTo>
                  <a:pt x="102090" y="32188"/>
                </a:lnTo>
                <a:lnTo>
                  <a:pt x="94103" y="15894"/>
                </a:lnTo>
                <a:lnTo>
                  <a:pt x="85754" y="9010"/>
                </a:lnTo>
                <a:lnTo>
                  <a:pt x="77986" y="5584"/>
                </a:lnTo>
                <a:close/>
              </a:path>
              <a:path w="106045" h="74929">
                <a:moveTo>
                  <a:pt x="57134" y="0"/>
                </a:moveTo>
                <a:lnTo>
                  <a:pt x="21019" y="16079"/>
                </a:lnTo>
                <a:lnTo>
                  <a:pt x="1374" y="54505"/>
                </a:lnTo>
                <a:lnTo>
                  <a:pt x="0" y="60592"/>
                </a:lnTo>
                <a:lnTo>
                  <a:pt x="812" y="61799"/>
                </a:lnTo>
                <a:lnTo>
                  <a:pt x="3301" y="62281"/>
                </a:lnTo>
                <a:lnTo>
                  <a:pt x="4483" y="61443"/>
                </a:lnTo>
                <a:lnTo>
                  <a:pt x="5352" y="57492"/>
                </a:lnTo>
                <a:lnTo>
                  <a:pt x="8239" y="48386"/>
                </a:lnTo>
                <a:lnTo>
                  <a:pt x="37564" y="8845"/>
                </a:lnTo>
                <a:lnTo>
                  <a:pt x="59342" y="5584"/>
                </a:lnTo>
                <a:lnTo>
                  <a:pt x="77986" y="5584"/>
                </a:lnTo>
                <a:lnTo>
                  <a:pt x="73811" y="3742"/>
                </a:lnTo>
                <a:lnTo>
                  <a:pt x="57134" y="0"/>
                </a:lnTo>
                <a:close/>
              </a:path>
            </a:pathLst>
          </a:custGeom>
          <a:solidFill>
            <a:srgbClr val="E0874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786542" y="748656"/>
            <a:ext cx="19050" cy="12700"/>
          </a:xfrm>
          <a:custGeom>
            <a:avLst/>
            <a:gdLst/>
            <a:ahLst/>
            <a:cxnLst/>
            <a:rect l="l" t="t" r="r" b="b"/>
            <a:pathLst>
              <a:path w="19050" h="12700">
                <a:moveTo>
                  <a:pt x="2082" y="0"/>
                </a:moveTo>
                <a:lnTo>
                  <a:pt x="13017" y="10388"/>
                </a:lnTo>
                <a:lnTo>
                  <a:pt x="14668" y="11150"/>
                </a:lnTo>
                <a:lnTo>
                  <a:pt x="16408" y="11861"/>
                </a:lnTo>
                <a:lnTo>
                  <a:pt x="18630" y="12242"/>
                </a:lnTo>
                <a:lnTo>
                  <a:pt x="17792" y="7886"/>
                </a:lnTo>
                <a:lnTo>
                  <a:pt x="4241" y="76"/>
                </a:lnTo>
                <a:lnTo>
                  <a:pt x="2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11808" y="740364"/>
            <a:ext cx="20955" cy="15875"/>
          </a:xfrm>
          <a:custGeom>
            <a:avLst/>
            <a:gdLst/>
            <a:ahLst/>
            <a:cxnLst/>
            <a:rect l="l" t="t" r="r" b="b"/>
            <a:pathLst>
              <a:path w="20954" h="15875">
                <a:moveTo>
                  <a:pt x="2489" y="0"/>
                </a:moveTo>
                <a:lnTo>
                  <a:pt x="0" y="507"/>
                </a:lnTo>
                <a:lnTo>
                  <a:pt x="3289" y="4229"/>
                </a:lnTo>
                <a:lnTo>
                  <a:pt x="9867" y="8966"/>
                </a:lnTo>
                <a:lnTo>
                  <a:pt x="11557" y="10109"/>
                </a:lnTo>
                <a:lnTo>
                  <a:pt x="13169" y="11252"/>
                </a:lnTo>
                <a:lnTo>
                  <a:pt x="14973" y="12306"/>
                </a:lnTo>
                <a:lnTo>
                  <a:pt x="16751" y="13398"/>
                </a:lnTo>
                <a:lnTo>
                  <a:pt x="18503" y="14528"/>
                </a:lnTo>
                <a:lnTo>
                  <a:pt x="20802" y="15659"/>
                </a:lnTo>
                <a:lnTo>
                  <a:pt x="20688" y="13144"/>
                </a:lnTo>
                <a:lnTo>
                  <a:pt x="19748" y="10807"/>
                </a:lnTo>
                <a:lnTo>
                  <a:pt x="18389" y="8864"/>
                </a:lnTo>
                <a:lnTo>
                  <a:pt x="17056" y="6883"/>
                </a:lnTo>
                <a:lnTo>
                  <a:pt x="15354" y="5181"/>
                </a:lnTo>
                <a:lnTo>
                  <a:pt x="11480" y="2552"/>
                </a:lnTo>
                <a:lnTo>
                  <a:pt x="9372" y="1511"/>
                </a:lnTo>
                <a:lnTo>
                  <a:pt x="7112" y="914"/>
                </a:lnTo>
                <a:lnTo>
                  <a:pt x="4876" y="292"/>
                </a:lnTo>
                <a:lnTo>
                  <a:pt x="2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91202" y="711434"/>
            <a:ext cx="20955" cy="12065"/>
          </a:xfrm>
          <a:custGeom>
            <a:avLst/>
            <a:gdLst/>
            <a:ahLst/>
            <a:cxnLst/>
            <a:rect l="l" t="t" r="r" b="b"/>
            <a:pathLst>
              <a:path w="20954" h="12065">
                <a:moveTo>
                  <a:pt x="4305" y="0"/>
                </a:moveTo>
                <a:lnTo>
                  <a:pt x="2070" y="304"/>
                </a:lnTo>
                <a:lnTo>
                  <a:pt x="0" y="1485"/>
                </a:lnTo>
                <a:lnTo>
                  <a:pt x="3733" y="4165"/>
                </a:lnTo>
                <a:lnTo>
                  <a:pt x="6896" y="5664"/>
                </a:lnTo>
                <a:lnTo>
                  <a:pt x="10083" y="7264"/>
                </a:lnTo>
                <a:lnTo>
                  <a:pt x="11684" y="8013"/>
                </a:lnTo>
                <a:lnTo>
                  <a:pt x="13233" y="8775"/>
                </a:lnTo>
                <a:lnTo>
                  <a:pt x="16662" y="10223"/>
                </a:lnTo>
                <a:lnTo>
                  <a:pt x="18326" y="11099"/>
                </a:lnTo>
                <a:lnTo>
                  <a:pt x="20612" y="11836"/>
                </a:lnTo>
                <a:lnTo>
                  <a:pt x="20142" y="7175"/>
                </a:lnTo>
                <a:lnTo>
                  <a:pt x="16687" y="3543"/>
                </a:lnTo>
                <a:lnTo>
                  <a:pt x="10795" y="723"/>
                </a:lnTo>
                <a:lnTo>
                  <a:pt x="8661" y="152"/>
                </a:lnTo>
                <a:lnTo>
                  <a:pt x="43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852269" y="765267"/>
            <a:ext cx="20955" cy="24130"/>
          </a:xfrm>
          <a:custGeom>
            <a:avLst/>
            <a:gdLst/>
            <a:ahLst/>
            <a:cxnLst/>
            <a:rect l="l" t="t" r="r" b="b"/>
            <a:pathLst>
              <a:path w="20954" h="24129">
                <a:moveTo>
                  <a:pt x="0" y="0"/>
                </a:moveTo>
                <a:lnTo>
                  <a:pt x="1181" y="2679"/>
                </a:lnTo>
                <a:lnTo>
                  <a:pt x="2590" y="4927"/>
                </a:lnTo>
                <a:lnTo>
                  <a:pt x="4102" y="7061"/>
                </a:lnTo>
                <a:lnTo>
                  <a:pt x="5588" y="9232"/>
                </a:lnTo>
                <a:lnTo>
                  <a:pt x="20701" y="23698"/>
                </a:lnTo>
                <a:lnTo>
                  <a:pt x="20383" y="20802"/>
                </a:lnTo>
                <a:lnTo>
                  <a:pt x="19443" y="18135"/>
                </a:lnTo>
                <a:lnTo>
                  <a:pt x="18161" y="15735"/>
                </a:lnTo>
                <a:lnTo>
                  <a:pt x="16916" y="13284"/>
                </a:lnTo>
                <a:lnTo>
                  <a:pt x="15354" y="11061"/>
                </a:lnTo>
                <a:lnTo>
                  <a:pt x="11760" y="7010"/>
                </a:lnTo>
                <a:lnTo>
                  <a:pt x="9766" y="5168"/>
                </a:lnTo>
                <a:lnTo>
                  <a:pt x="7505" y="3632"/>
                </a:lnTo>
                <a:lnTo>
                  <a:pt x="5283" y="2070"/>
                </a:lnTo>
                <a:lnTo>
                  <a:pt x="2844" y="72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55096" y="736324"/>
            <a:ext cx="22225" cy="19050"/>
          </a:xfrm>
          <a:custGeom>
            <a:avLst/>
            <a:gdLst/>
            <a:ahLst/>
            <a:cxnLst/>
            <a:rect l="l" t="t" r="r" b="b"/>
            <a:pathLst>
              <a:path w="22225" h="19050">
                <a:moveTo>
                  <a:pt x="2730" y="0"/>
                </a:moveTo>
                <a:lnTo>
                  <a:pt x="0" y="406"/>
                </a:lnTo>
                <a:lnTo>
                  <a:pt x="3670" y="4343"/>
                </a:lnTo>
                <a:lnTo>
                  <a:pt x="7175" y="7061"/>
                </a:lnTo>
                <a:lnTo>
                  <a:pt x="10591" y="9982"/>
                </a:lnTo>
                <a:lnTo>
                  <a:pt x="15786" y="14262"/>
                </a:lnTo>
                <a:lnTo>
                  <a:pt x="17589" y="15697"/>
                </a:lnTo>
                <a:lnTo>
                  <a:pt x="19253" y="17284"/>
                </a:lnTo>
                <a:lnTo>
                  <a:pt x="21513" y="18910"/>
                </a:lnTo>
                <a:lnTo>
                  <a:pt x="21602" y="16205"/>
                </a:lnTo>
                <a:lnTo>
                  <a:pt x="20891" y="13512"/>
                </a:lnTo>
                <a:lnTo>
                  <a:pt x="19570" y="11239"/>
                </a:lnTo>
                <a:lnTo>
                  <a:pt x="18326" y="8890"/>
                </a:lnTo>
                <a:lnTo>
                  <a:pt x="16586" y="6832"/>
                </a:lnTo>
                <a:lnTo>
                  <a:pt x="12522" y="3530"/>
                </a:lnTo>
                <a:lnTo>
                  <a:pt x="10248" y="2197"/>
                </a:lnTo>
                <a:lnTo>
                  <a:pt x="5346" y="508"/>
                </a:lnTo>
                <a:lnTo>
                  <a:pt x="2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832610" y="786765"/>
            <a:ext cx="17145" cy="33020"/>
          </a:xfrm>
          <a:custGeom>
            <a:avLst/>
            <a:gdLst/>
            <a:ahLst/>
            <a:cxnLst/>
            <a:rect l="l" t="t" r="r" b="b"/>
            <a:pathLst>
              <a:path w="17145" h="33019">
                <a:moveTo>
                  <a:pt x="0" y="0"/>
                </a:moveTo>
                <a:lnTo>
                  <a:pt x="2908" y="5930"/>
                </a:lnTo>
                <a:lnTo>
                  <a:pt x="5664" y="10972"/>
                </a:lnTo>
                <a:lnTo>
                  <a:pt x="13258" y="27012"/>
                </a:lnTo>
                <a:lnTo>
                  <a:pt x="14376" y="29832"/>
                </a:lnTo>
                <a:lnTo>
                  <a:pt x="16040" y="32778"/>
                </a:lnTo>
                <a:lnTo>
                  <a:pt x="16954" y="29578"/>
                </a:lnTo>
                <a:lnTo>
                  <a:pt x="17132" y="26212"/>
                </a:lnTo>
                <a:lnTo>
                  <a:pt x="16624" y="22987"/>
                </a:lnTo>
                <a:lnTo>
                  <a:pt x="16256" y="19697"/>
                </a:lnTo>
                <a:lnTo>
                  <a:pt x="3200" y="11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885925" y="802533"/>
            <a:ext cx="15240" cy="22225"/>
          </a:xfrm>
          <a:custGeom>
            <a:avLst/>
            <a:gdLst/>
            <a:ahLst/>
            <a:cxnLst/>
            <a:rect l="l" t="t" r="r" b="b"/>
            <a:pathLst>
              <a:path w="15240" h="22225">
                <a:moveTo>
                  <a:pt x="0" y="0"/>
                </a:moveTo>
                <a:lnTo>
                  <a:pt x="10502" y="18084"/>
                </a:lnTo>
                <a:lnTo>
                  <a:pt x="11684" y="19850"/>
                </a:lnTo>
                <a:lnTo>
                  <a:pt x="13462" y="21678"/>
                </a:lnTo>
                <a:lnTo>
                  <a:pt x="14922" y="16903"/>
                </a:lnTo>
                <a:lnTo>
                  <a:pt x="13652" y="12014"/>
                </a:lnTo>
                <a:lnTo>
                  <a:pt x="11252" y="8026"/>
                </a:lnTo>
                <a:lnTo>
                  <a:pt x="10020" y="6045"/>
                </a:lnTo>
                <a:lnTo>
                  <a:pt x="8445" y="4254"/>
                </a:lnTo>
                <a:lnTo>
                  <a:pt x="6540" y="2844"/>
                </a:lnTo>
                <a:lnTo>
                  <a:pt x="4686" y="1422"/>
                </a:lnTo>
                <a:lnTo>
                  <a:pt x="2527" y="2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31300" y="605427"/>
            <a:ext cx="72390" cy="67310"/>
          </a:xfrm>
          <a:custGeom>
            <a:avLst/>
            <a:gdLst/>
            <a:ahLst/>
            <a:cxnLst/>
            <a:rect l="l" t="t" r="r" b="b"/>
            <a:pathLst>
              <a:path w="72390" h="67309">
                <a:moveTo>
                  <a:pt x="71773" y="51231"/>
                </a:moveTo>
                <a:lnTo>
                  <a:pt x="25412" y="51231"/>
                </a:lnTo>
                <a:lnTo>
                  <a:pt x="38849" y="63067"/>
                </a:lnTo>
                <a:lnTo>
                  <a:pt x="53949" y="66839"/>
                </a:lnTo>
                <a:lnTo>
                  <a:pt x="55943" y="62000"/>
                </a:lnTo>
                <a:lnTo>
                  <a:pt x="67919" y="59676"/>
                </a:lnTo>
                <a:lnTo>
                  <a:pt x="71412" y="54431"/>
                </a:lnTo>
                <a:lnTo>
                  <a:pt x="71773" y="51231"/>
                </a:lnTo>
                <a:close/>
              </a:path>
              <a:path w="72390" h="67309">
                <a:moveTo>
                  <a:pt x="36274" y="0"/>
                </a:moveTo>
                <a:lnTo>
                  <a:pt x="27056" y="450"/>
                </a:lnTo>
                <a:lnTo>
                  <a:pt x="20497" y="9245"/>
                </a:lnTo>
                <a:lnTo>
                  <a:pt x="0" y="23202"/>
                </a:lnTo>
                <a:lnTo>
                  <a:pt x="10109" y="55600"/>
                </a:lnTo>
                <a:lnTo>
                  <a:pt x="25412" y="51231"/>
                </a:lnTo>
                <a:lnTo>
                  <a:pt x="71773" y="51231"/>
                </a:lnTo>
                <a:lnTo>
                  <a:pt x="72351" y="46100"/>
                </a:lnTo>
                <a:lnTo>
                  <a:pt x="80835" y="44322"/>
                </a:lnTo>
                <a:lnTo>
                  <a:pt x="85483" y="31241"/>
                </a:lnTo>
                <a:lnTo>
                  <a:pt x="72407" y="18321"/>
                </a:lnTo>
                <a:lnTo>
                  <a:pt x="69124" y="13233"/>
                </a:lnTo>
                <a:lnTo>
                  <a:pt x="58034" y="7498"/>
                </a:lnTo>
                <a:lnTo>
                  <a:pt x="36274" y="0"/>
                </a:lnTo>
                <a:close/>
              </a:path>
            </a:pathLst>
          </a:custGeom>
          <a:solidFill>
            <a:srgbClr val="F9A87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25698" y="618731"/>
            <a:ext cx="324750" cy="1195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03400" y="1142796"/>
            <a:ext cx="4269740" cy="0"/>
          </a:xfrm>
          <a:custGeom>
            <a:avLst/>
            <a:gdLst/>
            <a:ahLst/>
            <a:cxnLst/>
            <a:rect l="l" t="t" r="r" b="b"/>
            <a:pathLst>
              <a:path w="4269740">
                <a:moveTo>
                  <a:pt x="0" y="0"/>
                </a:moveTo>
                <a:lnTo>
                  <a:pt x="42696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ftr" sz="quarter" idx="5"/>
          </p:nvPr>
        </p:nvSpPr>
        <p:spPr>
          <a:xfrm>
            <a:off x="9416116" y="6777676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95" name="object 61"/>
          <p:cNvSpPr txBox="1"/>
          <p:nvPr/>
        </p:nvSpPr>
        <p:spPr>
          <a:xfrm>
            <a:off x="0" y="6448425"/>
            <a:ext cx="120650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b="1" dirty="0" smtClean="0">
                <a:solidFill>
                  <a:srgbClr val="05AB68"/>
                </a:solidFill>
                <a:latin typeface="Calibri"/>
                <a:cs typeface="Calibri"/>
              </a:rPr>
              <a:t>Наші рейтинги підтверджують стабільність та професіоналізм – приєднуйтесь і Ви до АБ «УКРГАЗБАНК»!</a:t>
            </a:r>
            <a:endParaRPr dirty="0">
              <a:solidFill>
                <a:srgbClr val="05AB68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300" y="795230"/>
            <a:ext cx="3913504" cy="1026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300" b="1" spc="-30" dirty="0">
                <a:solidFill>
                  <a:srgbClr val="231F20"/>
                </a:solidFill>
                <a:latin typeface="Calibri"/>
                <a:cs typeface="Calibri"/>
              </a:rPr>
              <a:t>Р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озр</a:t>
            </a:r>
            <a:r>
              <a:rPr sz="3300" b="1" spc="-2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хун</a:t>
            </a:r>
            <a:r>
              <a:rPr sz="3300" b="1" spc="-6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ово-</a:t>
            </a:r>
            <a:r>
              <a:rPr sz="3300" b="1" spc="-5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асове обслу</a:t>
            </a:r>
            <a:r>
              <a:rPr sz="3300" b="1" spc="-30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3300" b="1" spc="-2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ування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013" y="1952625"/>
            <a:ext cx="12642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70" dirty="0">
                <a:solidFill>
                  <a:srgbClr val="00B050"/>
                </a:solidFill>
                <a:latin typeface="Calibri"/>
                <a:cs typeface="Calibri"/>
              </a:rPr>
              <a:t>ДЛ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Я</a:t>
            </a:r>
            <a:r>
              <a:rPr sz="1900" b="1" spc="7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1900" b="1" spc="25" dirty="0" smtClean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sz="1900" b="1" spc="70" dirty="0" smtClean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r>
              <a:rPr sz="1900" b="1" spc="20" dirty="0" smtClean="0">
                <a:solidFill>
                  <a:srgbClr val="00B050"/>
                </a:solidFill>
                <a:latin typeface="Calibri"/>
                <a:cs typeface="Calibri"/>
              </a:rPr>
              <a:t>Г</a:t>
            </a:r>
            <a:r>
              <a:rPr sz="1900" b="1" spc="35" dirty="0" smtClean="0">
                <a:solidFill>
                  <a:srgbClr val="00B050"/>
                </a:solidFill>
                <a:latin typeface="Calibri"/>
                <a:cs typeface="Calibri"/>
              </a:rPr>
              <a:t>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7236" y="2502065"/>
            <a:ext cx="3503929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Суб’єкт</a:t>
            </a: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и</a:t>
            </a:r>
            <a:r>
              <a:rPr sz="19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b="1" spc="-35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осп</a:t>
            </a:r>
            <a:r>
              <a:rPr sz="1900" b="1" spc="-7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дарсь</a:t>
            </a:r>
            <a:r>
              <a:rPr sz="1900" b="1" spc="-5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ї</a:t>
            </a:r>
            <a:r>
              <a:rPr sz="1900" b="1" spc="-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231F20"/>
                </a:solidFill>
                <a:latin typeface="Calibri"/>
                <a:cs typeface="Calibri"/>
              </a:rPr>
              <a:t>діяльності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всі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фор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 в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ласност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і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(Ю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900" b="0" spc="-4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ФОП)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07249" y="2502065"/>
            <a:ext cx="5792651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900" b="1" dirty="0">
                <a:solidFill>
                  <a:srgbClr val="231F20"/>
                </a:solidFill>
                <a:latin typeface="Calibri"/>
                <a:cs typeface="Calibri"/>
              </a:rPr>
              <a:t>Фізичні особи,</a:t>
            </a:r>
            <a:r>
              <a:rPr sz="1900"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900" b="0" spc="-10" dirty="0" err="1">
                <a:solidFill>
                  <a:srgbClr val="231F20"/>
                </a:solidFill>
                <a:latin typeface="Calibri Light"/>
                <a:cs typeface="Calibri Light"/>
              </a:rPr>
              <a:t>щ</a:t>
            </a:r>
            <a:r>
              <a:rPr sz="1900" b="0" dirty="0" err="1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провадять незал</a:t>
            </a:r>
            <a:r>
              <a:rPr lang="uk-UA" sz="19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жну професійну діяльність (адво</a:t>
            </a:r>
            <a:r>
              <a:rPr lang="uk-UA" sz="1900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9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ти, н</a:t>
            </a:r>
            <a:r>
              <a:rPr lang="uk-UA" sz="19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тарі</a:t>
            </a:r>
            <a:r>
              <a:rPr lang="uk-UA" sz="19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си, прив</a:t>
            </a:r>
            <a:r>
              <a:rPr lang="uk-UA" sz="1900" b="0" spc="-25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тні ви</a:t>
            </a:r>
            <a:r>
              <a:rPr lang="uk-UA" sz="1900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онавці, лі</a:t>
            </a:r>
            <a:r>
              <a:rPr lang="uk-UA" sz="1900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900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арі)</a:t>
            </a:r>
            <a:endParaRPr lang="uk-UA" sz="19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838400" y="1142796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4">
                <a:moveTo>
                  <a:pt x="0" y="0"/>
                </a:moveTo>
                <a:lnTo>
                  <a:pt x="3537000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03002" y="599627"/>
            <a:ext cx="2631544" cy="1212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500660" y="1800005"/>
            <a:ext cx="1985010" cy="0"/>
          </a:xfrm>
          <a:custGeom>
            <a:avLst/>
            <a:gdLst/>
            <a:ahLst/>
            <a:cxnLst/>
            <a:rect l="l" t="t" r="r" b="b"/>
            <a:pathLst>
              <a:path w="1985009">
                <a:moveTo>
                  <a:pt x="0" y="0"/>
                </a:moveTo>
                <a:lnTo>
                  <a:pt x="1985010" y="0"/>
                </a:lnTo>
              </a:path>
            </a:pathLst>
          </a:custGeom>
          <a:ln w="11963">
            <a:solidFill>
              <a:srgbClr val="1516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23479" y="684709"/>
            <a:ext cx="196215" cy="195580"/>
          </a:xfrm>
          <a:custGeom>
            <a:avLst/>
            <a:gdLst/>
            <a:ahLst/>
            <a:cxnLst/>
            <a:rect l="l" t="t" r="r" b="b"/>
            <a:pathLst>
              <a:path w="196215" h="195580">
                <a:moveTo>
                  <a:pt x="195943" y="97930"/>
                </a:moveTo>
                <a:lnTo>
                  <a:pt x="186714" y="139549"/>
                </a:lnTo>
                <a:lnTo>
                  <a:pt x="161812" y="172371"/>
                </a:lnTo>
                <a:lnTo>
                  <a:pt x="125411" y="192221"/>
                </a:lnTo>
                <a:lnTo>
                  <a:pt x="111443" y="195233"/>
                </a:lnTo>
                <a:lnTo>
                  <a:pt x="94651" y="194526"/>
                </a:lnTo>
                <a:lnTo>
                  <a:pt x="51246" y="182020"/>
                </a:lnTo>
                <a:lnTo>
                  <a:pt x="19830" y="156609"/>
                </a:lnTo>
                <a:lnTo>
                  <a:pt x="2374" y="121732"/>
                </a:lnTo>
                <a:lnTo>
                  <a:pt x="0" y="108596"/>
                </a:lnTo>
                <a:lnTo>
                  <a:pt x="825" y="92262"/>
                </a:lnTo>
                <a:lnTo>
                  <a:pt x="13936" y="49765"/>
                </a:lnTo>
                <a:lnTo>
                  <a:pt x="40223" y="18899"/>
                </a:lnTo>
                <a:lnTo>
                  <a:pt x="76111" y="2072"/>
                </a:lnTo>
                <a:lnTo>
                  <a:pt x="89591" y="0"/>
                </a:lnTo>
                <a:lnTo>
                  <a:pt x="105531" y="910"/>
                </a:lnTo>
                <a:lnTo>
                  <a:pt x="147255" y="14509"/>
                </a:lnTo>
                <a:lnTo>
                  <a:pt x="177660" y="41523"/>
                </a:lnTo>
                <a:lnTo>
                  <a:pt x="193954" y="78245"/>
                </a:lnTo>
                <a:lnTo>
                  <a:pt x="195943" y="97930"/>
                </a:lnTo>
                <a:close/>
              </a:path>
            </a:pathLst>
          </a:custGeom>
          <a:ln w="11963">
            <a:solidFill>
              <a:srgbClr val="1516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60637" y="749842"/>
            <a:ext cx="121285" cy="73025"/>
          </a:xfrm>
          <a:custGeom>
            <a:avLst/>
            <a:gdLst/>
            <a:ahLst/>
            <a:cxnLst/>
            <a:rect l="l" t="t" r="r" b="b"/>
            <a:pathLst>
              <a:path w="121284" h="73025">
                <a:moveTo>
                  <a:pt x="121043" y="25"/>
                </a:moveTo>
                <a:lnTo>
                  <a:pt x="60515" y="72440"/>
                </a:lnTo>
                <a:lnTo>
                  <a:pt x="0" y="0"/>
                </a:lnTo>
              </a:path>
            </a:pathLst>
          </a:custGeom>
          <a:ln w="11963">
            <a:solidFill>
              <a:srgbClr val="15163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04024" y="768040"/>
            <a:ext cx="70485" cy="29209"/>
          </a:xfrm>
          <a:custGeom>
            <a:avLst/>
            <a:gdLst/>
            <a:ahLst/>
            <a:cxnLst/>
            <a:rect l="l" t="t" r="r" b="b"/>
            <a:pathLst>
              <a:path w="70484" h="29209">
                <a:moveTo>
                  <a:pt x="70459" y="29209"/>
                </a:moveTo>
                <a:lnTo>
                  <a:pt x="0" y="29209"/>
                </a:lnTo>
                <a:lnTo>
                  <a:pt x="0" y="0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321625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39259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356874" y="768042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94415" y="768040"/>
            <a:ext cx="70485" cy="29209"/>
          </a:xfrm>
          <a:custGeom>
            <a:avLst/>
            <a:gdLst/>
            <a:ahLst/>
            <a:cxnLst/>
            <a:rect l="l" t="t" r="r" b="b"/>
            <a:pathLst>
              <a:path w="70484" h="29209">
                <a:moveTo>
                  <a:pt x="70459" y="29209"/>
                </a:moveTo>
                <a:lnTo>
                  <a:pt x="0" y="29209"/>
                </a:lnTo>
                <a:lnTo>
                  <a:pt x="0" y="0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12014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29648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47263" y="768042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36814" y="768040"/>
            <a:ext cx="70485" cy="29209"/>
          </a:xfrm>
          <a:custGeom>
            <a:avLst/>
            <a:gdLst/>
            <a:ahLst/>
            <a:cxnLst/>
            <a:rect l="l" t="t" r="r" b="b"/>
            <a:pathLst>
              <a:path w="70484" h="29209">
                <a:moveTo>
                  <a:pt x="70459" y="29209"/>
                </a:moveTo>
                <a:lnTo>
                  <a:pt x="0" y="29209"/>
                </a:lnTo>
                <a:lnTo>
                  <a:pt x="0" y="0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54414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72047" y="768031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89663" y="768042"/>
            <a:ext cx="0" cy="29209"/>
          </a:xfrm>
          <a:custGeom>
            <a:avLst/>
            <a:gdLst/>
            <a:ahLst/>
            <a:cxnLst/>
            <a:rect l="l" t="t" r="r" b="b"/>
            <a:pathLst>
              <a:path h="29209">
                <a:moveTo>
                  <a:pt x="0" y="0"/>
                </a:moveTo>
                <a:lnTo>
                  <a:pt x="0" y="29209"/>
                </a:lnTo>
              </a:path>
            </a:pathLst>
          </a:custGeom>
          <a:ln w="4787">
            <a:solidFill>
              <a:srgbClr val="F6F7EB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6355" y="2409825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4125" y="2483442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3793" y="290778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20" y="0"/>
                </a:lnTo>
              </a:path>
            </a:pathLst>
          </a:custGeom>
          <a:ln w="2741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81093" y="2477051"/>
            <a:ext cx="23812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26356" y="2409825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64125" y="2483442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73792" y="2907786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420" y="0"/>
                </a:lnTo>
              </a:path>
            </a:pathLst>
          </a:custGeom>
          <a:ln w="27419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461092" y="2477051"/>
            <a:ext cx="238125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66" name="object 3"/>
          <p:cNvSpPr txBox="1"/>
          <p:nvPr/>
        </p:nvSpPr>
        <p:spPr>
          <a:xfrm>
            <a:off x="527300" y="3342287"/>
            <a:ext cx="12642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70" dirty="0">
                <a:solidFill>
                  <a:srgbClr val="00B050"/>
                </a:solidFill>
                <a:latin typeface="Calibri"/>
                <a:cs typeface="Calibri"/>
              </a:rPr>
              <a:t>ДЛ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Я</a:t>
            </a:r>
            <a:r>
              <a:rPr sz="1900" b="1" spc="7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uk-UA" sz="1900" b="1" spc="25" dirty="0" smtClean="0">
                <a:solidFill>
                  <a:srgbClr val="00B050"/>
                </a:solidFill>
                <a:latin typeface="Calibri"/>
                <a:cs typeface="Calibri"/>
              </a:rPr>
              <a:t>ЧОГО</a:t>
            </a:r>
            <a:endParaRPr sz="19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69" name="object 3"/>
          <p:cNvSpPr txBox="1"/>
          <p:nvPr/>
        </p:nvSpPr>
        <p:spPr>
          <a:xfrm>
            <a:off x="5779153" y="3441755"/>
            <a:ext cx="126428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900" b="1" spc="70" dirty="0" smtClean="0">
                <a:solidFill>
                  <a:srgbClr val="05AB68"/>
                </a:solidFill>
                <a:latin typeface="Calibri"/>
                <a:cs typeface="Calibri"/>
              </a:rPr>
              <a:t>ПЕРЕВАГИ</a:t>
            </a:r>
            <a:endParaRPr sz="1900" dirty="0">
              <a:solidFill>
                <a:srgbClr val="05AB68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3883855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Calibri Light"/>
                <a:cs typeface="Calibri Light"/>
              </a:rPr>
              <a:t>Розрахунки з контрагентами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Calibri Light"/>
                <a:cs typeface="Calibri Light"/>
              </a:rPr>
              <a:t>Сплата податків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Calibri Light"/>
                <a:cs typeface="Calibri Light"/>
              </a:rPr>
              <a:t>Отримання готівкових коштів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Calibri Light"/>
                <a:cs typeface="Calibri Light"/>
              </a:rPr>
              <a:t>Внесення торгової виручки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>
                <a:solidFill>
                  <a:srgbClr val="231F20"/>
                </a:solidFill>
                <a:latin typeface="Calibri Light"/>
                <a:cs typeface="Calibri Light"/>
              </a:rPr>
              <a:t>Виплата заробітної плати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73792" y="3795341"/>
            <a:ext cx="64261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Можливість відкриття рахунку  дистанційно (через сайт), через відділення або контакт - центр</a:t>
            </a:r>
            <a:endParaRPr lang="ru-RU" sz="1600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Безкоштовне відкриття рахунку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Безкоштовне підключення до клієнт-банку ЕКО БУМ 24/7</a:t>
            </a: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Безкоштовне внесення коштів на  поточний рахунок</a:t>
            </a: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Бізнес – картка до поточного рахунку</a:t>
            </a: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60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Безкоштовні перекази між рахунками юридичних осіб та ФОП в межах АБ «УКРГАЗБАНК»</a:t>
            </a:r>
            <a:endParaRPr lang="uk-UA" sz="1600" spc="-2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pc="95" dirty="0"/>
              <a:t>Е</a:t>
            </a:r>
            <a:r>
              <a:rPr spc="10" dirty="0"/>
              <a:t>К</a:t>
            </a:r>
            <a:r>
              <a:rPr dirty="0"/>
              <a:t>О</a:t>
            </a:r>
            <a:r>
              <a:rPr spc="60" dirty="0"/>
              <a:t> </a:t>
            </a:r>
            <a:r>
              <a:rPr spc="55" dirty="0"/>
              <a:t>Б</a:t>
            </a:r>
            <a:r>
              <a:rPr spc="95" dirty="0"/>
              <a:t>У</a:t>
            </a:r>
            <a:r>
              <a:rPr dirty="0"/>
              <a:t>М</a:t>
            </a:r>
            <a:r>
              <a:rPr spc="-5" dirty="0"/>
              <a:t> </a:t>
            </a:r>
            <a:r>
              <a:rPr spc="-35" dirty="0"/>
              <a:t>24/7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27100" y="2943225"/>
            <a:ext cx="2677479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Мобільність</a:t>
            </a:r>
            <a:endParaRPr sz="14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місність з 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сіма поп</a:t>
            </a:r>
            <a:r>
              <a:rPr sz="14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лярниvми бр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узерами та операційними сис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мами.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оступ 24/7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3721" y="4629832"/>
            <a:ext cx="2567287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Ша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б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лони пл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ат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жів</a:t>
            </a:r>
            <a:endParaRPr sz="14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Можливість 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опіювання 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ок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ментів, створення ша</a:t>
            </a:r>
            <a:r>
              <a:rPr sz="1400" b="0" spc="-25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лонів та рег</a:t>
            </a:r>
            <a:r>
              <a:rPr sz="14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лярних пл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жів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12437" y="2943225"/>
            <a:ext cx="3235325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Безпе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Ви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ористання ЕЦП. </a:t>
            </a:r>
            <a:r>
              <a:rPr sz="1400" b="0" spc="-7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пра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ління правами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оступу та лімітами 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ористувачів, обм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ення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400" b="0" spc="-30" dirty="0">
                <a:solidFill>
                  <a:srgbClr val="231F20"/>
                </a:solidFill>
                <a:latin typeface="Calibri Light"/>
                <a:cs typeface="Calibri Light"/>
              </a:rPr>
              <a:t>х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 за I</a:t>
            </a:r>
            <a:r>
              <a:rPr sz="1400" b="0" spc="-35" dirty="0">
                <a:solidFill>
                  <a:srgbClr val="231F20"/>
                </a:solidFill>
                <a:latin typeface="Calibri Light"/>
                <a:cs typeface="Calibri Light"/>
              </a:rPr>
              <a:t>P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-адре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ою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7100" y="4619625"/>
            <a:ext cx="2667000" cy="710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80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р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упи </a:t>
            </a: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омпаній</a:t>
            </a:r>
            <a:endParaRPr sz="1400" dirty="0">
              <a:latin typeface="Calibri"/>
              <a:cs typeface="Calibri"/>
            </a:endParaRPr>
          </a:p>
          <a:p>
            <a:pPr marL="12065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spc="-70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пра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ління р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хун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ами 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екіль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 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омпаній г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упи в 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дно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 вікні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46824" y="2943225"/>
            <a:ext cx="2860397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Ав</a:t>
            </a:r>
            <a:r>
              <a:rPr sz="1400" b="1" spc="-15" dirty="0">
                <a:solidFill>
                  <a:srgbClr val="231F20"/>
                </a:solidFill>
                <a:latin typeface="Calibri"/>
                <a:cs typeface="Calibri"/>
              </a:rPr>
              <a:t>т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ом</a:t>
            </a:r>
            <a:r>
              <a:rPr sz="1400" b="1" spc="-1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тизація</a:t>
            </a:r>
            <a:endParaRPr sz="1400" dirty="0">
              <a:latin typeface="Calibri"/>
              <a:cs typeface="Calibri"/>
            </a:endParaRPr>
          </a:p>
          <a:p>
            <a:pPr marL="12700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Фор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ування пл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жів в б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ю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ж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е</a:t>
            </a:r>
            <a:r>
              <a:rPr sz="1400" b="0" spc="-4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, ав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ом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тичний розр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хунок ПД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, прогноз залишку на р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хунку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72065" y="4619625"/>
            <a:ext cx="2564515" cy="925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Аналіти</a:t>
            </a:r>
            <a:r>
              <a:rPr sz="1400" b="1" spc="-20" dirty="0">
                <a:solidFill>
                  <a:srgbClr val="231F20"/>
                </a:solidFill>
                <a:latin typeface="Calibri"/>
                <a:cs typeface="Calibri"/>
              </a:rPr>
              <a:t>к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endParaRPr sz="1400" dirty="0">
              <a:latin typeface="Calibri"/>
              <a:cs typeface="Calibri"/>
            </a:endParaRPr>
          </a:p>
          <a:p>
            <a:pPr marL="12065" marR="6350" algn="ctr">
              <a:lnSpc>
                <a:spcPct val="100000"/>
              </a:lnSpc>
              <a:spcBef>
                <a:spcPts val="484"/>
              </a:spcBef>
            </a:pP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Фор</a:t>
            </a:r>
            <a:r>
              <a:rPr sz="1400" b="0" spc="-5" dirty="0">
                <a:solidFill>
                  <a:srgbClr val="231F20"/>
                </a:solidFill>
                <a:latin typeface="Calibri Light"/>
                <a:cs typeface="Calibri Light"/>
              </a:rPr>
              <a:t>м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ування аналітичної інформації, випи</a:t>
            </a:r>
            <a:r>
              <a:rPr sz="1400" b="0" spc="-15" dirty="0">
                <a:solidFill>
                  <a:srgbClr val="231F20"/>
                </a:solidFill>
                <a:latin typeface="Calibri Light"/>
                <a:cs typeface="Calibri Light"/>
              </a:rPr>
              <a:t>с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ок по р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хун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ам та операціям. Е</a:t>
            </a:r>
            <a:r>
              <a:rPr sz="14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400" b="0" dirty="0">
                <a:solidFill>
                  <a:srgbClr val="231F20"/>
                </a:solidFill>
                <a:latin typeface="Calibri Light"/>
                <a:cs typeface="Calibri Light"/>
              </a:rPr>
              <a:t>спорт даних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56356" y="2213669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94126" y="2251444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56356" y="3863800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94126" y="3901575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70006" y="2207319"/>
            <a:ext cx="719988" cy="71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76356" y="3863800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4126" y="3901575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96355" y="2213669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434124" y="2251444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96355" y="3863800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34124" y="3901575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13904" y="2412105"/>
            <a:ext cx="392430" cy="351790"/>
          </a:xfrm>
          <a:custGeom>
            <a:avLst/>
            <a:gdLst/>
            <a:ahLst/>
            <a:cxnLst/>
            <a:rect l="l" t="t" r="r" b="b"/>
            <a:pathLst>
              <a:path w="392430" h="351789">
                <a:moveTo>
                  <a:pt x="302310" y="334962"/>
                </a:moveTo>
                <a:lnTo>
                  <a:pt x="89877" y="334962"/>
                </a:lnTo>
                <a:lnTo>
                  <a:pt x="89877" y="351294"/>
                </a:lnTo>
                <a:lnTo>
                  <a:pt x="302310" y="351294"/>
                </a:lnTo>
                <a:lnTo>
                  <a:pt x="302310" y="334962"/>
                </a:lnTo>
                <a:close/>
              </a:path>
              <a:path w="392430" h="351789">
                <a:moveTo>
                  <a:pt x="89877" y="0"/>
                </a:moveTo>
                <a:lnTo>
                  <a:pt x="24510" y="0"/>
                </a:lnTo>
                <a:lnTo>
                  <a:pt x="11077" y="4005"/>
                </a:lnTo>
                <a:lnTo>
                  <a:pt x="2190" y="14367"/>
                </a:lnTo>
                <a:lnTo>
                  <a:pt x="0" y="261429"/>
                </a:lnTo>
                <a:lnTo>
                  <a:pt x="4005" y="274863"/>
                </a:lnTo>
                <a:lnTo>
                  <a:pt x="14367" y="283749"/>
                </a:lnTo>
                <a:lnTo>
                  <a:pt x="133845" y="285940"/>
                </a:lnTo>
                <a:lnTo>
                  <a:pt x="109334" y="334962"/>
                </a:lnTo>
                <a:lnTo>
                  <a:pt x="127609" y="334962"/>
                </a:lnTo>
                <a:lnTo>
                  <a:pt x="152120" y="285940"/>
                </a:lnTo>
                <a:lnTo>
                  <a:pt x="367677" y="285940"/>
                </a:lnTo>
                <a:lnTo>
                  <a:pt x="381111" y="281935"/>
                </a:lnTo>
                <a:lnTo>
                  <a:pt x="389998" y="271573"/>
                </a:lnTo>
                <a:lnTo>
                  <a:pt x="390015" y="269608"/>
                </a:lnTo>
                <a:lnTo>
                  <a:pt x="20002" y="269608"/>
                </a:lnTo>
                <a:lnTo>
                  <a:pt x="16344" y="265950"/>
                </a:lnTo>
                <a:lnTo>
                  <a:pt x="16344" y="20002"/>
                </a:lnTo>
                <a:lnTo>
                  <a:pt x="20002" y="16344"/>
                </a:lnTo>
                <a:lnTo>
                  <a:pt x="89877" y="16344"/>
                </a:lnTo>
                <a:lnTo>
                  <a:pt x="89877" y="0"/>
                </a:lnTo>
                <a:close/>
              </a:path>
              <a:path w="392430" h="351789">
                <a:moveTo>
                  <a:pt x="258343" y="285940"/>
                </a:moveTo>
                <a:lnTo>
                  <a:pt x="240068" y="285940"/>
                </a:lnTo>
                <a:lnTo>
                  <a:pt x="264579" y="334962"/>
                </a:lnTo>
                <a:lnTo>
                  <a:pt x="282854" y="334962"/>
                </a:lnTo>
                <a:lnTo>
                  <a:pt x="258343" y="285940"/>
                </a:lnTo>
                <a:close/>
              </a:path>
              <a:path w="392430" h="351789">
                <a:moveTo>
                  <a:pt x="367677" y="0"/>
                </a:moveTo>
                <a:lnTo>
                  <a:pt x="302310" y="0"/>
                </a:lnTo>
                <a:lnTo>
                  <a:pt x="302310" y="16344"/>
                </a:lnTo>
                <a:lnTo>
                  <a:pt x="372186" y="16344"/>
                </a:lnTo>
                <a:lnTo>
                  <a:pt x="375843" y="20002"/>
                </a:lnTo>
                <a:lnTo>
                  <a:pt x="375843" y="265950"/>
                </a:lnTo>
                <a:lnTo>
                  <a:pt x="372186" y="269608"/>
                </a:lnTo>
                <a:lnTo>
                  <a:pt x="390015" y="269608"/>
                </a:lnTo>
                <a:lnTo>
                  <a:pt x="392188" y="24511"/>
                </a:lnTo>
                <a:lnTo>
                  <a:pt x="388183" y="11077"/>
                </a:lnTo>
                <a:lnTo>
                  <a:pt x="377821" y="2190"/>
                </a:lnTo>
                <a:lnTo>
                  <a:pt x="3676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6616" y="26247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16217" y="0"/>
                </a:moveTo>
                <a:lnTo>
                  <a:pt x="0" y="0"/>
                </a:lnTo>
                <a:lnTo>
                  <a:pt x="0" y="36906"/>
                </a:lnTo>
                <a:lnTo>
                  <a:pt x="3632" y="40538"/>
                </a:lnTo>
                <a:lnTo>
                  <a:pt x="40538" y="40538"/>
                </a:lnTo>
                <a:lnTo>
                  <a:pt x="40538" y="24320"/>
                </a:lnTo>
                <a:lnTo>
                  <a:pt x="16217" y="24320"/>
                </a:lnTo>
                <a:lnTo>
                  <a:pt x="1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2842" y="262473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538" y="0"/>
                </a:moveTo>
                <a:lnTo>
                  <a:pt x="24320" y="0"/>
                </a:lnTo>
                <a:lnTo>
                  <a:pt x="24320" y="24320"/>
                </a:lnTo>
                <a:lnTo>
                  <a:pt x="0" y="24320"/>
                </a:lnTo>
                <a:lnTo>
                  <a:pt x="0" y="40538"/>
                </a:lnTo>
                <a:lnTo>
                  <a:pt x="36906" y="40538"/>
                </a:lnTo>
                <a:lnTo>
                  <a:pt x="40538" y="36906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03856" y="2657271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80" y="0"/>
                </a:lnTo>
              </a:path>
            </a:pathLst>
          </a:custGeom>
          <a:ln w="1727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3860" y="2370756"/>
            <a:ext cx="207010" cy="212725"/>
          </a:xfrm>
          <a:custGeom>
            <a:avLst/>
            <a:gdLst/>
            <a:ahLst/>
            <a:cxnLst/>
            <a:rect l="l" t="t" r="r" b="b"/>
            <a:pathLst>
              <a:path w="207010" h="212725">
                <a:moveTo>
                  <a:pt x="204114" y="196405"/>
                </a:moveTo>
                <a:lnTo>
                  <a:pt x="8166" y="196405"/>
                </a:lnTo>
                <a:lnTo>
                  <a:pt x="8166" y="212737"/>
                </a:lnTo>
                <a:lnTo>
                  <a:pt x="204114" y="212737"/>
                </a:lnTo>
                <a:lnTo>
                  <a:pt x="204114" y="196405"/>
                </a:lnTo>
                <a:close/>
              </a:path>
              <a:path w="207010" h="212725">
                <a:moveTo>
                  <a:pt x="32651" y="82105"/>
                </a:moveTo>
                <a:lnTo>
                  <a:pt x="16332" y="82105"/>
                </a:lnTo>
                <a:lnTo>
                  <a:pt x="16332" y="196405"/>
                </a:lnTo>
                <a:lnTo>
                  <a:pt x="32664" y="196405"/>
                </a:lnTo>
                <a:lnTo>
                  <a:pt x="32664" y="180073"/>
                </a:lnTo>
                <a:lnTo>
                  <a:pt x="65316" y="180073"/>
                </a:lnTo>
                <a:lnTo>
                  <a:pt x="65316" y="163753"/>
                </a:lnTo>
                <a:lnTo>
                  <a:pt x="32651" y="163753"/>
                </a:lnTo>
                <a:lnTo>
                  <a:pt x="32651" y="82105"/>
                </a:lnTo>
                <a:close/>
              </a:path>
              <a:path w="207010" h="212725">
                <a:moveTo>
                  <a:pt x="65316" y="180073"/>
                </a:moveTo>
                <a:lnTo>
                  <a:pt x="48996" y="180073"/>
                </a:lnTo>
                <a:lnTo>
                  <a:pt x="48996" y="196405"/>
                </a:lnTo>
                <a:lnTo>
                  <a:pt x="65316" y="196405"/>
                </a:lnTo>
                <a:lnTo>
                  <a:pt x="65316" y="180073"/>
                </a:lnTo>
                <a:close/>
              </a:path>
              <a:path w="207010" h="212725">
                <a:moveTo>
                  <a:pt x="97967" y="82105"/>
                </a:moveTo>
                <a:lnTo>
                  <a:pt x="81648" y="82105"/>
                </a:lnTo>
                <a:lnTo>
                  <a:pt x="81648" y="196405"/>
                </a:lnTo>
                <a:lnTo>
                  <a:pt x="97980" y="196405"/>
                </a:lnTo>
                <a:lnTo>
                  <a:pt x="97980" y="180073"/>
                </a:lnTo>
                <a:lnTo>
                  <a:pt x="130632" y="180073"/>
                </a:lnTo>
                <a:lnTo>
                  <a:pt x="130632" y="163753"/>
                </a:lnTo>
                <a:lnTo>
                  <a:pt x="97967" y="163753"/>
                </a:lnTo>
                <a:lnTo>
                  <a:pt x="97967" y="82105"/>
                </a:lnTo>
                <a:close/>
              </a:path>
              <a:path w="207010" h="212725">
                <a:moveTo>
                  <a:pt x="130632" y="180073"/>
                </a:moveTo>
                <a:lnTo>
                  <a:pt x="114312" y="180073"/>
                </a:lnTo>
                <a:lnTo>
                  <a:pt x="114312" y="196405"/>
                </a:lnTo>
                <a:lnTo>
                  <a:pt x="130632" y="196405"/>
                </a:lnTo>
                <a:lnTo>
                  <a:pt x="130632" y="180073"/>
                </a:lnTo>
                <a:close/>
              </a:path>
              <a:path w="207010" h="212725">
                <a:moveTo>
                  <a:pt x="163283" y="82105"/>
                </a:moveTo>
                <a:lnTo>
                  <a:pt x="146964" y="82105"/>
                </a:lnTo>
                <a:lnTo>
                  <a:pt x="146964" y="196405"/>
                </a:lnTo>
                <a:lnTo>
                  <a:pt x="163296" y="196405"/>
                </a:lnTo>
                <a:lnTo>
                  <a:pt x="163296" y="180073"/>
                </a:lnTo>
                <a:lnTo>
                  <a:pt x="195948" y="180073"/>
                </a:lnTo>
                <a:lnTo>
                  <a:pt x="195948" y="163753"/>
                </a:lnTo>
                <a:lnTo>
                  <a:pt x="163283" y="163753"/>
                </a:lnTo>
                <a:lnTo>
                  <a:pt x="163283" y="82105"/>
                </a:lnTo>
                <a:close/>
              </a:path>
              <a:path w="207010" h="212725">
                <a:moveTo>
                  <a:pt x="195948" y="180073"/>
                </a:moveTo>
                <a:lnTo>
                  <a:pt x="179628" y="180073"/>
                </a:lnTo>
                <a:lnTo>
                  <a:pt x="179628" y="196405"/>
                </a:lnTo>
                <a:lnTo>
                  <a:pt x="195948" y="196405"/>
                </a:lnTo>
                <a:lnTo>
                  <a:pt x="195948" y="180073"/>
                </a:lnTo>
                <a:close/>
              </a:path>
              <a:path w="207010" h="212725">
                <a:moveTo>
                  <a:pt x="65316" y="82105"/>
                </a:moveTo>
                <a:lnTo>
                  <a:pt x="48983" y="82105"/>
                </a:lnTo>
                <a:lnTo>
                  <a:pt x="48983" y="163753"/>
                </a:lnTo>
                <a:lnTo>
                  <a:pt x="65316" y="163753"/>
                </a:lnTo>
                <a:lnTo>
                  <a:pt x="65316" y="82105"/>
                </a:lnTo>
                <a:close/>
              </a:path>
              <a:path w="207010" h="212725">
                <a:moveTo>
                  <a:pt x="130632" y="82105"/>
                </a:moveTo>
                <a:lnTo>
                  <a:pt x="114300" y="82105"/>
                </a:lnTo>
                <a:lnTo>
                  <a:pt x="114300" y="163753"/>
                </a:lnTo>
                <a:lnTo>
                  <a:pt x="130632" y="163753"/>
                </a:lnTo>
                <a:lnTo>
                  <a:pt x="130632" y="82105"/>
                </a:lnTo>
                <a:close/>
              </a:path>
              <a:path w="207010" h="212725">
                <a:moveTo>
                  <a:pt x="195948" y="82105"/>
                </a:moveTo>
                <a:lnTo>
                  <a:pt x="179616" y="82105"/>
                </a:lnTo>
                <a:lnTo>
                  <a:pt x="179616" y="163753"/>
                </a:lnTo>
                <a:lnTo>
                  <a:pt x="195948" y="163753"/>
                </a:lnTo>
                <a:lnTo>
                  <a:pt x="195948" y="82105"/>
                </a:lnTo>
                <a:close/>
              </a:path>
              <a:path w="207010" h="212725">
                <a:moveTo>
                  <a:pt x="107924" y="0"/>
                </a:moveTo>
                <a:lnTo>
                  <a:pt x="104355" y="0"/>
                </a:lnTo>
                <a:lnTo>
                  <a:pt x="1358" y="68668"/>
                </a:lnTo>
                <a:lnTo>
                  <a:pt x="0" y="71208"/>
                </a:lnTo>
                <a:lnTo>
                  <a:pt x="0" y="78447"/>
                </a:lnTo>
                <a:lnTo>
                  <a:pt x="3657" y="82105"/>
                </a:lnTo>
                <a:lnTo>
                  <a:pt x="206844" y="82105"/>
                </a:lnTo>
                <a:lnTo>
                  <a:pt x="209397" y="80746"/>
                </a:lnTo>
                <a:lnTo>
                  <a:pt x="213410" y="74714"/>
                </a:lnTo>
                <a:lnTo>
                  <a:pt x="212394" y="69646"/>
                </a:lnTo>
                <a:lnTo>
                  <a:pt x="206584" y="65773"/>
                </a:lnTo>
                <a:lnTo>
                  <a:pt x="35102" y="65773"/>
                </a:lnTo>
                <a:lnTo>
                  <a:pt x="106133" y="18427"/>
                </a:lnTo>
                <a:lnTo>
                  <a:pt x="135566" y="18427"/>
                </a:lnTo>
                <a:lnTo>
                  <a:pt x="107924" y="0"/>
                </a:lnTo>
                <a:close/>
              </a:path>
              <a:path w="207010" h="212725">
                <a:moveTo>
                  <a:pt x="135566" y="18427"/>
                </a:moveTo>
                <a:lnTo>
                  <a:pt x="106133" y="18427"/>
                </a:lnTo>
                <a:lnTo>
                  <a:pt x="177165" y="65773"/>
                </a:lnTo>
                <a:lnTo>
                  <a:pt x="206584" y="65773"/>
                </a:lnTo>
                <a:lnTo>
                  <a:pt x="135566" y="184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4658" y="256749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8000"/>
                </a:moveTo>
                <a:lnTo>
                  <a:pt x="16001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79332" y="256748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8000"/>
                </a:moveTo>
                <a:lnTo>
                  <a:pt x="16001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86923" y="4032040"/>
            <a:ext cx="413384" cy="415290"/>
          </a:xfrm>
          <a:custGeom>
            <a:avLst/>
            <a:gdLst/>
            <a:ahLst/>
            <a:cxnLst/>
            <a:rect l="l" t="t" r="r" b="b"/>
            <a:pathLst>
              <a:path w="413385" h="415289">
                <a:moveTo>
                  <a:pt x="151678" y="382016"/>
                </a:moveTo>
                <a:lnTo>
                  <a:pt x="134086" y="382016"/>
                </a:lnTo>
                <a:lnTo>
                  <a:pt x="145262" y="408990"/>
                </a:lnTo>
                <a:lnTo>
                  <a:pt x="147548" y="413905"/>
                </a:lnTo>
                <a:lnTo>
                  <a:pt x="152311" y="414807"/>
                </a:lnTo>
                <a:lnTo>
                  <a:pt x="155879" y="413384"/>
                </a:lnTo>
                <a:lnTo>
                  <a:pt x="190055" y="399237"/>
                </a:lnTo>
                <a:lnTo>
                  <a:pt x="191694" y="395262"/>
                </a:lnTo>
                <a:lnTo>
                  <a:pt x="157162" y="395262"/>
                </a:lnTo>
                <a:lnTo>
                  <a:pt x="151678" y="382016"/>
                </a:lnTo>
                <a:close/>
              </a:path>
              <a:path w="413385" h="415289">
                <a:moveTo>
                  <a:pt x="388543" y="0"/>
                </a:moveTo>
                <a:lnTo>
                  <a:pt x="128435" y="0"/>
                </a:lnTo>
                <a:lnTo>
                  <a:pt x="115008" y="4025"/>
                </a:lnTo>
                <a:lnTo>
                  <a:pt x="106169" y="14427"/>
                </a:lnTo>
                <a:lnTo>
                  <a:pt x="104051" y="192646"/>
                </a:lnTo>
                <a:lnTo>
                  <a:pt x="32511" y="192646"/>
                </a:lnTo>
                <a:lnTo>
                  <a:pt x="1275" y="216192"/>
                </a:lnTo>
                <a:lnTo>
                  <a:pt x="0" y="290182"/>
                </a:lnTo>
                <a:lnTo>
                  <a:pt x="3098" y="304048"/>
                </a:lnTo>
                <a:lnTo>
                  <a:pt x="11450" y="314947"/>
                </a:lnTo>
                <a:lnTo>
                  <a:pt x="23640" y="321468"/>
                </a:lnTo>
                <a:lnTo>
                  <a:pt x="104051" y="322694"/>
                </a:lnTo>
                <a:lnTo>
                  <a:pt x="104051" y="395706"/>
                </a:lnTo>
                <a:lnTo>
                  <a:pt x="106032" y="398678"/>
                </a:lnTo>
                <a:lnTo>
                  <a:pt x="112102" y="401193"/>
                </a:lnTo>
                <a:lnTo>
                  <a:pt x="115595" y="400494"/>
                </a:lnTo>
                <a:lnTo>
                  <a:pt x="134086" y="382016"/>
                </a:lnTo>
                <a:lnTo>
                  <a:pt x="151678" y="382016"/>
                </a:lnTo>
                <a:lnTo>
                  <a:pt x="147861" y="372795"/>
                </a:lnTo>
                <a:lnTo>
                  <a:pt x="120307" y="372795"/>
                </a:lnTo>
                <a:lnTo>
                  <a:pt x="120307" y="306438"/>
                </a:lnTo>
                <a:lnTo>
                  <a:pt x="23558" y="306438"/>
                </a:lnTo>
                <a:lnTo>
                  <a:pt x="16255" y="299148"/>
                </a:lnTo>
                <a:lnTo>
                  <a:pt x="16255" y="216192"/>
                </a:lnTo>
                <a:lnTo>
                  <a:pt x="23558" y="208902"/>
                </a:lnTo>
                <a:lnTo>
                  <a:pt x="238912" y="208902"/>
                </a:lnTo>
                <a:lnTo>
                  <a:pt x="232397" y="200401"/>
                </a:lnTo>
                <a:lnTo>
                  <a:pt x="220207" y="193874"/>
                </a:lnTo>
                <a:lnTo>
                  <a:pt x="120307" y="192646"/>
                </a:lnTo>
                <a:lnTo>
                  <a:pt x="120307" y="81280"/>
                </a:lnTo>
                <a:lnTo>
                  <a:pt x="412927" y="81280"/>
                </a:lnTo>
                <a:lnTo>
                  <a:pt x="412927" y="65024"/>
                </a:lnTo>
                <a:lnTo>
                  <a:pt x="120307" y="65024"/>
                </a:lnTo>
                <a:lnTo>
                  <a:pt x="120307" y="19900"/>
                </a:lnTo>
                <a:lnTo>
                  <a:pt x="123951" y="16256"/>
                </a:lnTo>
                <a:lnTo>
                  <a:pt x="410489" y="16256"/>
                </a:lnTo>
                <a:lnTo>
                  <a:pt x="408902" y="10962"/>
                </a:lnTo>
                <a:lnTo>
                  <a:pt x="398500" y="2120"/>
                </a:lnTo>
                <a:lnTo>
                  <a:pt x="388543" y="0"/>
                </a:lnTo>
                <a:close/>
              </a:path>
              <a:path w="413385" h="415289">
                <a:moveTo>
                  <a:pt x="143300" y="285026"/>
                </a:moveTo>
                <a:lnTo>
                  <a:pt x="120307" y="285026"/>
                </a:lnTo>
                <a:lnTo>
                  <a:pt x="182371" y="347091"/>
                </a:lnTo>
                <a:lnTo>
                  <a:pt x="161188" y="347091"/>
                </a:lnTo>
                <a:lnTo>
                  <a:pt x="157251" y="352971"/>
                </a:lnTo>
                <a:lnTo>
                  <a:pt x="172186" y="389039"/>
                </a:lnTo>
                <a:lnTo>
                  <a:pt x="157162" y="395262"/>
                </a:lnTo>
                <a:lnTo>
                  <a:pt x="191694" y="395262"/>
                </a:lnTo>
                <a:lnTo>
                  <a:pt x="192023" y="394462"/>
                </a:lnTo>
                <a:lnTo>
                  <a:pt x="179146" y="363347"/>
                </a:lnTo>
                <a:lnTo>
                  <a:pt x="209067" y="363347"/>
                </a:lnTo>
                <a:lnTo>
                  <a:pt x="212915" y="354825"/>
                </a:lnTo>
                <a:lnTo>
                  <a:pt x="207746" y="349478"/>
                </a:lnTo>
                <a:lnTo>
                  <a:pt x="180974" y="322694"/>
                </a:lnTo>
                <a:lnTo>
                  <a:pt x="211340" y="322694"/>
                </a:lnTo>
                <a:lnTo>
                  <a:pt x="225207" y="319598"/>
                </a:lnTo>
                <a:lnTo>
                  <a:pt x="236105" y="311249"/>
                </a:lnTo>
                <a:lnTo>
                  <a:pt x="238679" y="306438"/>
                </a:lnTo>
                <a:lnTo>
                  <a:pt x="164718" y="306438"/>
                </a:lnTo>
                <a:lnTo>
                  <a:pt x="143300" y="285026"/>
                </a:lnTo>
                <a:close/>
              </a:path>
              <a:path w="413385" h="415289">
                <a:moveTo>
                  <a:pt x="135432" y="357784"/>
                </a:moveTo>
                <a:lnTo>
                  <a:pt x="131190" y="361911"/>
                </a:lnTo>
                <a:lnTo>
                  <a:pt x="120307" y="372795"/>
                </a:lnTo>
                <a:lnTo>
                  <a:pt x="147861" y="372795"/>
                </a:lnTo>
                <a:lnTo>
                  <a:pt x="144449" y="364553"/>
                </a:lnTo>
                <a:lnTo>
                  <a:pt x="142201" y="359359"/>
                </a:lnTo>
                <a:lnTo>
                  <a:pt x="135432" y="357784"/>
                </a:lnTo>
                <a:close/>
              </a:path>
              <a:path w="413385" h="415289">
                <a:moveTo>
                  <a:pt x="112725" y="254571"/>
                </a:moveTo>
                <a:lnTo>
                  <a:pt x="104051" y="258190"/>
                </a:lnTo>
                <a:lnTo>
                  <a:pt x="104051" y="306438"/>
                </a:lnTo>
                <a:lnTo>
                  <a:pt x="120307" y="306438"/>
                </a:lnTo>
                <a:lnTo>
                  <a:pt x="120307" y="285026"/>
                </a:lnTo>
                <a:lnTo>
                  <a:pt x="143300" y="285026"/>
                </a:lnTo>
                <a:lnTo>
                  <a:pt x="117919" y="259651"/>
                </a:lnTo>
                <a:lnTo>
                  <a:pt x="112725" y="254571"/>
                </a:lnTo>
                <a:close/>
              </a:path>
              <a:path w="413385" h="415289">
                <a:moveTo>
                  <a:pt x="238912" y="208902"/>
                </a:moveTo>
                <a:lnTo>
                  <a:pt x="220306" y="208902"/>
                </a:lnTo>
                <a:lnTo>
                  <a:pt x="227596" y="216192"/>
                </a:lnTo>
                <a:lnTo>
                  <a:pt x="227596" y="299148"/>
                </a:lnTo>
                <a:lnTo>
                  <a:pt x="220306" y="306438"/>
                </a:lnTo>
                <a:lnTo>
                  <a:pt x="238679" y="306438"/>
                </a:lnTo>
                <a:lnTo>
                  <a:pt x="242626" y="299058"/>
                </a:lnTo>
                <a:lnTo>
                  <a:pt x="243852" y="276364"/>
                </a:lnTo>
                <a:lnTo>
                  <a:pt x="409282" y="276364"/>
                </a:lnTo>
                <a:lnTo>
                  <a:pt x="412927" y="272732"/>
                </a:lnTo>
                <a:lnTo>
                  <a:pt x="412927" y="260108"/>
                </a:lnTo>
                <a:lnTo>
                  <a:pt x="243852" y="260108"/>
                </a:lnTo>
                <a:lnTo>
                  <a:pt x="243852" y="225158"/>
                </a:lnTo>
                <a:lnTo>
                  <a:pt x="240752" y="211302"/>
                </a:lnTo>
                <a:lnTo>
                  <a:pt x="238912" y="208902"/>
                </a:lnTo>
                <a:close/>
              </a:path>
              <a:path w="413385" h="415289">
                <a:moveTo>
                  <a:pt x="412927" y="81280"/>
                </a:moveTo>
                <a:lnTo>
                  <a:pt x="396671" y="81280"/>
                </a:lnTo>
                <a:lnTo>
                  <a:pt x="396671" y="260108"/>
                </a:lnTo>
                <a:lnTo>
                  <a:pt x="412927" y="260108"/>
                </a:lnTo>
                <a:lnTo>
                  <a:pt x="412927" y="81280"/>
                </a:lnTo>
                <a:close/>
              </a:path>
              <a:path w="413385" h="415289">
                <a:moveTo>
                  <a:pt x="321500" y="211340"/>
                </a:moveTo>
                <a:lnTo>
                  <a:pt x="272694" y="211340"/>
                </a:lnTo>
                <a:lnTo>
                  <a:pt x="269062" y="214972"/>
                </a:lnTo>
                <a:lnTo>
                  <a:pt x="269062" y="223951"/>
                </a:lnTo>
                <a:lnTo>
                  <a:pt x="272694" y="227596"/>
                </a:lnTo>
                <a:lnTo>
                  <a:pt x="321500" y="227596"/>
                </a:lnTo>
                <a:lnTo>
                  <a:pt x="325145" y="223951"/>
                </a:lnTo>
                <a:lnTo>
                  <a:pt x="325145" y="214972"/>
                </a:lnTo>
                <a:lnTo>
                  <a:pt x="321500" y="211340"/>
                </a:lnTo>
                <a:close/>
              </a:path>
              <a:path w="413385" h="415289">
                <a:moveTo>
                  <a:pt x="376758" y="191020"/>
                </a:moveTo>
                <a:lnTo>
                  <a:pt x="367804" y="191020"/>
                </a:lnTo>
                <a:lnTo>
                  <a:pt x="364159" y="194665"/>
                </a:lnTo>
                <a:lnTo>
                  <a:pt x="364159" y="211340"/>
                </a:lnTo>
                <a:lnTo>
                  <a:pt x="349097" y="211340"/>
                </a:lnTo>
                <a:lnTo>
                  <a:pt x="345465" y="214972"/>
                </a:lnTo>
                <a:lnTo>
                  <a:pt x="345465" y="223951"/>
                </a:lnTo>
                <a:lnTo>
                  <a:pt x="349097" y="227596"/>
                </a:lnTo>
                <a:lnTo>
                  <a:pt x="376783" y="227596"/>
                </a:lnTo>
                <a:lnTo>
                  <a:pt x="380415" y="223951"/>
                </a:lnTo>
                <a:lnTo>
                  <a:pt x="380415" y="194665"/>
                </a:lnTo>
                <a:lnTo>
                  <a:pt x="376758" y="191020"/>
                </a:lnTo>
                <a:close/>
              </a:path>
              <a:path w="413385" h="415289">
                <a:moveTo>
                  <a:pt x="149174" y="154444"/>
                </a:moveTo>
                <a:lnTo>
                  <a:pt x="140207" y="154444"/>
                </a:lnTo>
                <a:lnTo>
                  <a:pt x="136563" y="158076"/>
                </a:lnTo>
                <a:lnTo>
                  <a:pt x="136563" y="167043"/>
                </a:lnTo>
                <a:lnTo>
                  <a:pt x="140207" y="170700"/>
                </a:lnTo>
                <a:lnTo>
                  <a:pt x="149174" y="170700"/>
                </a:lnTo>
                <a:lnTo>
                  <a:pt x="152819" y="167043"/>
                </a:lnTo>
                <a:lnTo>
                  <a:pt x="152819" y="158076"/>
                </a:lnTo>
                <a:lnTo>
                  <a:pt x="149174" y="154444"/>
                </a:lnTo>
                <a:close/>
              </a:path>
              <a:path w="413385" h="415289">
                <a:moveTo>
                  <a:pt x="376758" y="154444"/>
                </a:moveTo>
                <a:lnTo>
                  <a:pt x="367804" y="154444"/>
                </a:lnTo>
                <a:lnTo>
                  <a:pt x="364172" y="158076"/>
                </a:lnTo>
                <a:lnTo>
                  <a:pt x="364159" y="167043"/>
                </a:lnTo>
                <a:lnTo>
                  <a:pt x="367804" y="170700"/>
                </a:lnTo>
                <a:lnTo>
                  <a:pt x="376758" y="170700"/>
                </a:lnTo>
                <a:lnTo>
                  <a:pt x="380415" y="167043"/>
                </a:lnTo>
                <a:lnTo>
                  <a:pt x="380403" y="158076"/>
                </a:lnTo>
                <a:lnTo>
                  <a:pt x="376758" y="154444"/>
                </a:lnTo>
                <a:close/>
              </a:path>
              <a:path w="413385" h="415289">
                <a:moveTo>
                  <a:pt x="167881" y="97536"/>
                </a:moveTo>
                <a:lnTo>
                  <a:pt x="140195" y="97536"/>
                </a:lnTo>
                <a:lnTo>
                  <a:pt x="136563" y="101180"/>
                </a:lnTo>
                <a:lnTo>
                  <a:pt x="136563" y="130467"/>
                </a:lnTo>
                <a:lnTo>
                  <a:pt x="140207" y="134112"/>
                </a:lnTo>
                <a:lnTo>
                  <a:pt x="149174" y="134112"/>
                </a:lnTo>
                <a:lnTo>
                  <a:pt x="152819" y="130467"/>
                </a:lnTo>
                <a:lnTo>
                  <a:pt x="152819" y="113792"/>
                </a:lnTo>
                <a:lnTo>
                  <a:pt x="167881" y="113792"/>
                </a:lnTo>
                <a:lnTo>
                  <a:pt x="171513" y="110159"/>
                </a:lnTo>
                <a:lnTo>
                  <a:pt x="171513" y="101180"/>
                </a:lnTo>
                <a:lnTo>
                  <a:pt x="167881" y="97536"/>
                </a:lnTo>
                <a:close/>
              </a:path>
              <a:path w="413385" h="415289">
                <a:moveTo>
                  <a:pt x="376783" y="97536"/>
                </a:moveTo>
                <a:lnTo>
                  <a:pt x="349097" y="97536"/>
                </a:lnTo>
                <a:lnTo>
                  <a:pt x="345465" y="101180"/>
                </a:lnTo>
                <a:lnTo>
                  <a:pt x="345465" y="110159"/>
                </a:lnTo>
                <a:lnTo>
                  <a:pt x="349097" y="113792"/>
                </a:lnTo>
                <a:lnTo>
                  <a:pt x="364159" y="113792"/>
                </a:lnTo>
                <a:lnTo>
                  <a:pt x="364159" y="130467"/>
                </a:lnTo>
                <a:lnTo>
                  <a:pt x="367804" y="134112"/>
                </a:lnTo>
                <a:lnTo>
                  <a:pt x="376758" y="134112"/>
                </a:lnTo>
                <a:lnTo>
                  <a:pt x="380415" y="130467"/>
                </a:lnTo>
                <a:lnTo>
                  <a:pt x="380415" y="101180"/>
                </a:lnTo>
                <a:lnTo>
                  <a:pt x="376783" y="97536"/>
                </a:lnTo>
                <a:close/>
              </a:path>
              <a:path w="413385" h="415289">
                <a:moveTo>
                  <a:pt x="244284" y="97536"/>
                </a:moveTo>
                <a:lnTo>
                  <a:pt x="195478" y="97536"/>
                </a:lnTo>
                <a:lnTo>
                  <a:pt x="191833" y="101180"/>
                </a:lnTo>
                <a:lnTo>
                  <a:pt x="191833" y="110159"/>
                </a:lnTo>
                <a:lnTo>
                  <a:pt x="195478" y="113792"/>
                </a:lnTo>
                <a:lnTo>
                  <a:pt x="244284" y="113792"/>
                </a:lnTo>
                <a:lnTo>
                  <a:pt x="247929" y="110159"/>
                </a:lnTo>
                <a:lnTo>
                  <a:pt x="247929" y="101180"/>
                </a:lnTo>
                <a:lnTo>
                  <a:pt x="244284" y="97536"/>
                </a:lnTo>
                <a:close/>
              </a:path>
              <a:path w="413385" h="415289">
                <a:moveTo>
                  <a:pt x="321500" y="97536"/>
                </a:moveTo>
                <a:lnTo>
                  <a:pt x="272694" y="97536"/>
                </a:lnTo>
                <a:lnTo>
                  <a:pt x="269062" y="101180"/>
                </a:lnTo>
                <a:lnTo>
                  <a:pt x="269062" y="110159"/>
                </a:lnTo>
                <a:lnTo>
                  <a:pt x="272694" y="113792"/>
                </a:lnTo>
                <a:lnTo>
                  <a:pt x="321500" y="113792"/>
                </a:lnTo>
                <a:lnTo>
                  <a:pt x="325145" y="110159"/>
                </a:lnTo>
                <a:lnTo>
                  <a:pt x="325145" y="101180"/>
                </a:lnTo>
                <a:lnTo>
                  <a:pt x="321500" y="97536"/>
                </a:lnTo>
                <a:close/>
              </a:path>
              <a:path w="413385" h="415289">
                <a:moveTo>
                  <a:pt x="410489" y="16256"/>
                </a:moveTo>
                <a:lnTo>
                  <a:pt x="393026" y="16256"/>
                </a:lnTo>
                <a:lnTo>
                  <a:pt x="396671" y="19900"/>
                </a:lnTo>
                <a:lnTo>
                  <a:pt x="396671" y="65024"/>
                </a:lnTo>
                <a:lnTo>
                  <a:pt x="412927" y="65024"/>
                </a:lnTo>
                <a:lnTo>
                  <a:pt x="412927" y="24384"/>
                </a:lnTo>
                <a:lnTo>
                  <a:pt x="410489" y="16256"/>
                </a:lnTo>
                <a:close/>
              </a:path>
              <a:path w="413385" h="415289">
                <a:moveTo>
                  <a:pt x="149174" y="32512"/>
                </a:moveTo>
                <a:lnTo>
                  <a:pt x="140195" y="32512"/>
                </a:lnTo>
                <a:lnTo>
                  <a:pt x="136563" y="36156"/>
                </a:lnTo>
                <a:lnTo>
                  <a:pt x="136563" y="45123"/>
                </a:lnTo>
                <a:lnTo>
                  <a:pt x="140195" y="48768"/>
                </a:lnTo>
                <a:lnTo>
                  <a:pt x="149174" y="48768"/>
                </a:lnTo>
                <a:lnTo>
                  <a:pt x="152819" y="45123"/>
                </a:lnTo>
                <a:lnTo>
                  <a:pt x="152819" y="36156"/>
                </a:lnTo>
                <a:lnTo>
                  <a:pt x="149174" y="32512"/>
                </a:lnTo>
                <a:close/>
              </a:path>
              <a:path w="413385" h="415289">
                <a:moveTo>
                  <a:pt x="185762" y="32512"/>
                </a:moveTo>
                <a:lnTo>
                  <a:pt x="176783" y="32512"/>
                </a:lnTo>
                <a:lnTo>
                  <a:pt x="173139" y="36156"/>
                </a:lnTo>
                <a:lnTo>
                  <a:pt x="173139" y="45123"/>
                </a:lnTo>
                <a:lnTo>
                  <a:pt x="176783" y="48768"/>
                </a:lnTo>
                <a:lnTo>
                  <a:pt x="185762" y="48768"/>
                </a:lnTo>
                <a:lnTo>
                  <a:pt x="189395" y="45123"/>
                </a:lnTo>
                <a:lnTo>
                  <a:pt x="189395" y="36156"/>
                </a:lnTo>
                <a:lnTo>
                  <a:pt x="185762" y="32512"/>
                </a:lnTo>
                <a:close/>
              </a:path>
              <a:path w="413385" h="415289">
                <a:moveTo>
                  <a:pt x="222338" y="32512"/>
                </a:moveTo>
                <a:lnTo>
                  <a:pt x="213359" y="32512"/>
                </a:lnTo>
                <a:lnTo>
                  <a:pt x="209715" y="36156"/>
                </a:lnTo>
                <a:lnTo>
                  <a:pt x="209715" y="45123"/>
                </a:lnTo>
                <a:lnTo>
                  <a:pt x="213359" y="48768"/>
                </a:lnTo>
                <a:lnTo>
                  <a:pt x="222338" y="48768"/>
                </a:lnTo>
                <a:lnTo>
                  <a:pt x="225971" y="45123"/>
                </a:lnTo>
                <a:lnTo>
                  <a:pt x="225971" y="36156"/>
                </a:lnTo>
                <a:lnTo>
                  <a:pt x="222338" y="325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97979" y="4029887"/>
            <a:ext cx="433705" cy="416559"/>
          </a:xfrm>
          <a:custGeom>
            <a:avLst/>
            <a:gdLst/>
            <a:ahLst/>
            <a:cxnLst/>
            <a:rect l="l" t="t" r="r" b="b"/>
            <a:pathLst>
              <a:path w="433704" h="416560">
                <a:moveTo>
                  <a:pt x="425653" y="0"/>
                </a:moveTo>
                <a:lnTo>
                  <a:pt x="306425" y="0"/>
                </a:lnTo>
                <a:lnTo>
                  <a:pt x="298462" y="7962"/>
                </a:lnTo>
                <a:lnTo>
                  <a:pt x="298462" y="161404"/>
                </a:lnTo>
                <a:lnTo>
                  <a:pt x="302437" y="165392"/>
                </a:lnTo>
                <a:lnTo>
                  <a:pt x="330441" y="165392"/>
                </a:lnTo>
                <a:lnTo>
                  <a:pt x="334581" y="161836"/>
                </a:lnTo>
                <a:lnTo>
                  <a:pt x="335241" y="151930"/>
                </a:lnTo>
                <a:lnTo>
                  <a:pt x="331139" y="147612"/>
                </a:lnTo>
                <a:lnTo>
                  <a:pt x="316242" y="147612"/>
                </a:lnTo>
                <a:lnTo>
                  <a:pt x="316242" y="53352"/>
                </a:lnTo>
                <a:lnTo>
                  <a:pt x="433616" y="53352"/>
                </a:lnTo>
                <a:lnTo>
                  <a:pt x="433616" y="35560"/>
                </a:lnTo>
                <a:lnTo>
                  <a:pt x="316242" y="35560"/>
                </a:lnTo>
                <a:lnTo>
                  <a:pt x="316242" y="17780"/>
                </a:lnTo>
                <a:lnTo>
                  <a:pt x="433616" y="17780"/>
                </a:lnTo>
                <a:lnTo>
                  <a:pt x="433616" y="7962"/>
                </a:lnTo>
                <a:lnTo>
                  <a:pt x="425653" y="0"/>
                </a:lnTo>
                <a:close/>
              </a:path>
              <a:path w="433704" h="416560">
                <a:moveTo>
                  <a:pt x="370941" y="147612"/>
                </a:moveTo>
                <a:lnTo>
                  <a:pt x="361137" y="147612"/>
                </a:lnTo>
                <a:lnTo>
                  <a:pt x="357149" y="151587"/>
                </a:lnTo>
                <a:lnTo>
                  <a:pt x="357149" y="161404"/>
                </a:lnTo>
                <a:lnTo>
                  <a:pt x="361137" y="165392"/>
                </a:lnTo>
                <a:lnTo>
                  <a:pt x="370941" y="165392"/>
                </a:lnTo>
                <a:lnTo>
                  <a:pt x="374929" y="161404"/>
                </a:lnTo>
                <a:lnTo>
                  <a:pt x="374929" y="151587"/>
                </a:lnTo>
                <a:lnTo>
                  <a:pt x="370941" y="147612"/>
                </a:lnTo>
                <a:close/>
              </a:path>
              <a:path w="433704" h="416560">
                <a:moveTo>
                  <a:pt x="433616" y="53352"/>
                </a:moveTo>
                <a:lnTo>
                  <a:pt x="415836" y="53352"/>
                </a:lnTo>
                <a:lnTo>
                  <a:pt x="415836" y="147612"/>
                </a:lnTo>
                <a:lnTo>
                  <a:pt x="400964" y="147612"/>
                </a:lnTo>
                <a:lnTo>
                  <a:pt x="396850" y="151930"/>
                </a:lnTo>
                <a:lnTo>
                  <a:pt x="397457" y="161404"/>
                </a:lnTo>
                <a:lnTo>
                  <a:pt x="397499" y="161836"/>
                </a:lnTo>
                <a:lnTo>
                  <a:pt x="401624" y="165392"/>
                </a:lnTo>
                <a:lnTo>
                  <a:pt x="429641" y="165392"/>
                </a:lnTo>
                <a:lnTo>
                  <a:pt x="433616" y="161404"/>
                </a:lnTo>
                <a:lnTo>
                  <a:pt x="433616" y="53352"/>
                </a:lnTo>
                <a:close/>
              </a:path>
              <a:path w="433704" h="416560">
                <a:moveTo>
                  <a:pt x="394068" y="106705"/>
                </a:moveTo>
                <a:lnTo>
                  <a:pt x="338010" y="106705"/>
                </a:lnTo>
                <a:lnTo>
                  <a:pt x="334022" y="110693"/>
                </a:lnTo>
                <a:lnTo>
                  <a:pt x="334022" y="120510"/>
                </a:lnTo>
                <a:lnTo>
                  <a:pt x="338010" y="124485"/>
                </a:lnTo>
                <a:lnTo>
                  <a:pt x="394068" y="124485"/>
                </a:lnTo>
                <a:lnTo>
                  <a:pt x="398056" y="120510"/>
                </a:lnTo>
                <a:lnTo>
                  <a:pt x="398056" y="110693"/>
                </a:lnTo>
                <a:lnTo>
                  <a:pt x="394068" y="106705"/>
                </a:lnTo>
                <a:close/>
              </a:path>
              <a:path w="433704" h="416560">
                <a:moveTo>
                  <a:pt x="394068" y="71132"/>
                </a:moveTo>
                <a:lnTo>
                  <a:pt x="338010" y="71132"/>
                </a:lnTo>
                <a:lnTo>
                  <a:pt x="334022" y="75120"/>
                </a:lnTo>
                <a:lnTo>
                  <a:pt x="334022" y="84937"/>
                </a:lnTo>
                <a:lnTo>
                  <a:pt x="338010" y="88925"/>
                </a:lnTo>
                <a:lnTo>
                  <a:pt x="394068" y="88925"/>
                </a:lnTo>
                <a:lnTo>
                  <a:pt x="398056" y="84937"/>
                </a:lnTo>
                <a:lnTo>
                  <a:pt x="398056" y="75120"/>
                </a:lnTo>
                <a:lnTo>
                  <a:pt x="394068" y="71132"/>
                </a:lnTo>
                <a:close/>
              </a:path>
              <a:path w="433704" h="416560">
                <a:moveTo>
                  <a:pt x="433616" y="17780"/>
                </a:moveTo>
                <a:lnTo>
                  <a:pt x="415836" y="17780"/>
                </a:lnTo>
                <a:lnTo>
                  <a:pt x="415836" y="35560"/>
                </a:lnTo>
                <a:lnTo>
                  <a:pt x="433616" y="35560"/>
                </a:lnTo>
                <a:lnTo>
                  <a:pt x="433616" y="17780"/>
                </a:lnTo>
                <a:close/>
              </a:path>
              <a:path w="433704" h="416560">
                <a:moveTo>
                  <a:pt x="255549" y="398373"/>
                </a:moveTo>
                <a:lnTo>
                  <a:pt x="190881" y="398373"/>
                </a:lnTo>
                <a:lnTo>
                  <a:pt x="186740" y="401942"/>
                </a:lnTo>
                <a:lnTo>
                  <a:pt x="186105" y="411848"/>
                </a:lnTo>
                <a:lnTo>
                  <a:pt x="190207" y="416153"/>
                </a:lnTo>
                <a:lnTo>
                  <a:pt x="254876" y="416153"/>
                </a:lnTo>
                <a:lnTo>
                  <a:pt x="259003" y="412584"/>
                </a:lnTo>
                <a:lnTo>
                  <a:pt x="259651" y="402678"/>
                </a:lnTo>
                <a:lnTo>
                  <a:pt x="255549" y="398373"/>
                </a:lnTo>
                <a:close/>
              </a:path>
              <a:path w="433704" h="416560">
                <a:moveTo>
                  <a:pt x="231762" y="380580"/>
                </a:moveTo>
                <a:lnTo>
                  <a:pt x="213982" y="380580"/>
                </a:lnTo>
                <a:lnTo>
                  <a:pt x="213982" y="398373"/>
                </a:lnTo>
                <a:lnTo>
                  <a:pt x="231762" y="398373"/>
                </a:lnTo>
                <a:lnTo>
                  <a:pt x="231762" y="380580"/>
                </a:lnTo>
                <a:close/>
              </a:path>
              <a:path w="433704" h="416560">
                <a:moveTo>
                  <a:pt x="187756" y="264985"/>
                </a:moveTo>
                <a:lnTo>
                  <a:pt x="148132" y="264985"/>
                </a:lnTo>
                <a:lnTo>
                  <a:pt x="140182" y="272948"/>
                </a:lnTo>
                <a:lnTo>
                  <a:pt x="140182" y="372618"/>
                </a:lnTo>
                <a:lnTo>
                  <a:pt x="148132" y="380580"/>
                </a:lnTo>
                <a:lnTo>
                  <a:pt x="297611" y="380580"/>
                </a:lnTo>
                <a:lnTo>
                  <a:pt x="305574" y="372618"/>
                </a:lnTo>
                <a:lnTo>
                  <a:pt x="305574" y="362800"/>
                </a:lnTo>
                <a:lnTo>
                  <a:pt x="157962" y="362800"/>
                </a:lnTo>
                <a:lnTo>
                  <a:pt x="157962" y="282765"/>
                </a:lnTo>
                <a:lnTo>
                  <a:pt x="187756" y="282765"/>
                </a:lnTo>
                <a:lnTo>
                  <a:pt x="191744" y="278777"/>
                </a:lnTo>
                <a:lnTo>
                  <a:pt x="191744" y="268986"/>
                </a:lnTo>
                <a:lnTo>
                  <a:pt x="187756" y="264985"/>
                </a:lnTo>
                <a:close/>
              </a:path>
              <a:path w="433704" h="416560">
                <a:moveTo>
                  <a:pt x="297611" y="264985"/>
                </a:moveTo>
                <a:lnTo>
                  <a:pt x="257771" y="264985"/>
                </a:lnTo>
                <a:lnTo>
                  <a:pt x="253657" y="269316"/>
                </a:lnTo>
                <a:lnTo>
                  <a:pt x="254330" y="279209"/>
                </a:lnTo>
                <a:lnTo>
                  <a:pt x="258470" y="282765"/>
                </a:lnTo>
                <a:lnTo>
                  <a:pt x="287782" y="282765"/>
                </a:lnTo>
                <a:lnTo>
                  <a:pt x="287782" y="362800"/>
                </a:lnTo>
                <a:lnTo>
                  <a:pt x="305574" y="362800"/>
                </a:lnTo>
                <a:lnTo>
                  <a:pt x="305574" y="272948"/>
                </a:lnTo>
                <a:lnTo>
                  <a:pt x="297611" y="264985"/>
                </a:lnTo>
                <a:close/>
              </a:path>
              <a:path w="433704" h="416560">
                <a:moveTo>
                  <a:pt x="227774" y="264985"/>
                </a:moveTo>
                <a:lnTo>
                  <a:pt x="217970" y="264985"/>
                </a:lnTo>
                <a:lnTo>
                  <a:pt x="213969" y="268986"/>
                </a:lnTo>
                <a:lnTo>
                  <a:pt x="213969" y="278777"/>
                </a:lnTo>
                <a:lnTo>
                  <a:pt x="217970" y="282765"/>
                </a:lnTo>
                <a:lnTo>
                  <a:pt x="227774" y="282765"/>
                </a:lnTo>
                <a:lnTo>
                  <a:pt x="231762" y="278777"/>
                </a:lnTo>
                <a:lnTo>
                  <a:pt x="231762" y="268986"/>
                </a:lnTo>
                <a:lnTo>
                  <a:pt x="227774" y="264985"/>
                </a:lnTo>
                <a:close/>
              </a:path>
              <a:path w="433704" h="416560">
                <a:moveTo>
                  <a:pt x="122704" y="980"/>
                </a:moveTo>
                <a:lnTo>
                  <a:pt x="111338" y="5313"/>
                </a:lnTo>
                <a:lnTo>
                  <a:pt x="20561" y="95415"/>
                </a:lnTo>
                <a:lnTo>
                  <a:pt x="19812" y="96647"/>
                </a:lnTo>
                <a:lnTo>
                  <a:pt x="0" y="159512"/>
                </a:lnTo>
                <a:lnTo>
                  <a:pt x="5842" y="166573"/>
                </a:lnTo>
                <a:lnTo>
                  <a:pt x="69621" y="146469"/>
                </a:lnTo>
                <a:lnTo>
                  <a:pt x="70866" y="145707"/>
                </a:lnTo>
                <a:lnTo>
                  <a:pt x="74422" y="142151"/>
                </a:lnTo>
                <a:lnTo>
                  <a:pt x="24117" y="142151"/>
                </a:lnTo>
                <a:lnTo>
                  <a:pt x="35064" y="107391"/>
                </a:lnTo>
                <a:lnTo>
                  <a:pt x="60223" y="107391"/>
                </a:lnTo>
                <a:lnTo>
                  <a:pt x="46977" y="94145"/>
                </a:lnTo>
                <a:lnTo>
                  <a:pt x="101142" y="39979"/>
                </a:lnTo>
                <a:lnTo>
                  <a:pt x="126282" y="39979"/>
                </a:lnTo>
                <a:lnTo>
                  <a:pt x="113715" y="27406"/>
                </a:lnTo>
                <a:lnTo>
                  <a:pt x="123761" y="17360"/>
                </a:lnTo>
                <a:lnTo>
                  <a:pt x="153614" y="17360"/>
                </a:lnTo>
                <a:lnTo>
                  <a:pt x="145148" y="8547"/>
                </a:lnTo>
                <a:lnTo>
                  <a:pt x="134639" y="2075"/>
                </a:lnTo>
                <a:lnTo>
                  <a:pt x="122704" y="980"/>
                </a:lnTo>
                <a:close/>
              </a:path>
              <a:path w="433704" h="416560">
                <a:moveTo>
                  <a:pt x="60223" y="107391"/>
                </a:moveTo>
                <a:lnTo>
                  <a:pt x="35064" y="107391"/>
                </a:lnTo>
                <a:lnTo>
                  <a:pt x="58877" y="131203"/>
                </a:lnTo>
                <a:lnTo>
                  <a:pt x="24117" y="142151"/>
                </a:lnTo>
                <a:lnTo>
                  <a:pt x="74422" y="142151"/>
                </a:lnTo>
                <a:lnTo>
                  <a:pt x="97285" y="119291"/>
                </a:lnTo>
                <a:lnTo>
                  <a:pt x="72123" y="119291"/>
                </a:lnTo>
                <a:lnTo>
                  <a:pt x="60223" y="107391"/>
                </a:lnTo>
                <a:close/>
              </a:path>
              <a:path w="433704" h="416560">
                <a:moveTo>
                  <a:pt x="126282" y="39979"/>
                </a:moveTo>
                <a:lnTo>
                  <a:pt x="101142" y="39979"/>
                </a:lnTo>
                <a:lnTo>
                  <a:pt x="126288" y="65138"/>
                </a:lnTo>
                <a:lnTo>
                  <a:pt x="72123" y="119291"/>
                </a:lnTo>
                <a:lnTo>
                  <a:pt x="97285" y="119291"/>
                </a:lnTo>
                <a:lnTo>
                  <a:pt x="157734" y="58851"/>
                </a:lnTo>
                <a:lnTo>
                  <a:pt x="161593" y="52565"/>
                </a:lnTo>
                <a:lnTo>
                  <a:pt x="138861" y="52565"/>
                </a:lnTo>
                <a:lnTo>
                  <a:pt x="126282" y="39979"/>
                </a:lnTo>
                <a:close/>
              </a:path>
              <a:path w="433704" h="416560">
                <a:moveTo>
                  <a:pt x="153614" y="17360"/>
                </a:moveTo>
                <a:lnTo>
                  <a:pt x="123761" y="17360"/>
                </a:lnTo>
                <a:lnTo>
                  <a:pt x="129413" y="17957"/>
                </a:lnTo>
                <a:lnTo>
                  <a:pt x="148615" y="37160"/>
                </a:lnTo>
                <a:lnTo>
                  <a:pt x="148615" y="42811"/>
                </a:lnTo>
                <a:lnTo>
                  <a:pt x="138861" y="52565"/>
                </a:lnTo>
                <a:lnTo>
                  <a:pt x="161593" y="52565"/>
                </a:lnTo>
                <a:lnTo>
                  <a:pt x="164220" y="48287"/>
                </a:lnTo>
                <a:lnTo>
                  <a:pt x="165284" y="36325"/>
                </a:lnTo>
                <a:lnTo>
                  <a:pt x="160927" y="24973"/>
                </a:lnTo>
                <a:lnTo>
                  <a:pt x="153614" y="17360"/>
                </a:lnTo>
                <a:close/>
              </a:path>
              <a:path w="433704" h="416560">
                <a:moveTo>
                  <a:pt x="92259" y="186717"/>
                </a:moveTo>
                <a:lnTo>
                  <a:pt x="74230" y="187366"/>
                </a:lnTo>
                <a:lnTo>
                  <a:pt x="61062" y="192320"/>
                </a:lnTo>
                <a:lnTo>
                  <a:pt x="52660" y="200564"/>
                </a:lnTo>
                <a:lnTo>
                  <a:pt x="48856" y="211156"/>
                </a:lnTo>
                <a:lnTo>
                  <a:pt x="51524" y="226582"/>
                </a:lnTo>
                <a:lnTo>
                  <a:pt x="59111" y="238079"/>
                </a:lnTo>
                <a:lnTo>
                  <a:pt x="70274" y="244826"/>
                </a:lnTo>
                <a:lnTo>
                  <a:pt x="87205" y="243718"/>
                </a:lnTo>
                <a:lnTo>
                  <a:pt x="99257" y="238552"/>
                </a:lnTo>
                <a:lnTo>
                  <a:pt x="106873" y="230274"/>
                </a:lnTo>
                <a:lnTo>
                  <a:pt x="131226" y="228523"/>
                </a:lnTo>
                <a:lnTo>
                  <a:pt x="72351" y="228523"/>
                </a:lnTo>
                <a:lnTo>
                  <a:pt x="66370" y="222542"/>
                </a:lnTo>
                <a:lnTo>
                  <a:pt x="66370" y="207835"/>
                </a:lnTo>
                <a:lnTo>
                  <a:pt x="72351" y="201853"/>
                </a:lnTo>
                <a:lnTo>
                  <a:pt x="107061" y="201853"/>
                </a:lnTo>
                <a:lnTo>
                  <a:pt x="103013" y="194589"/>
                </a:lnTo>
                <a:lnTo>
                  <a:pt x="92259" y="186717"/>
                </a:lnTo>
                <a:close/>
              </a:path>
              <a:path w="433704" h="416560">
                <a:moveTo>
                  <a:pt x="211074" y="224078"/>
                </a:moveTo>
                <a:lnTo>
                  <a:pt x="193052" y="224078"/>
                </a:lnTo>
                <a:lnTo>
                  <a:pt x="199570" y="235789"/>
                </a:lnTo>
                <a:lnTo>
                  <a:pt x="210323" y="243670"/>
                </a:lnTo>
                <a:lnTo>
                  <a:pt x="228131" y="243456"/>
                </a:lnTo>
                <a:lnTo>
                  <a:pt x="240731" y="239306"/>
                </a:lnTo>
                <a:lnTo>
                  <a:pt x="248810" y="232111"/>
                </a:lnTo>
                <a:lnTo>
                  <a:pt x="287852" y="228523"/>
                </a:lnTo>
                <a:lnTo>
                  <a:pt x="215519" y="228523"/>
                </a:lnTo>
                <a:lnTo>
                  <a:pt x="211074" y="224078"/>
                </a:lnTo>
                <a:close/>
              </a:path>
              <a:path w="433704" h="416560">
                <a:moveTo>
                  <a:pt x="354241" y="224078"/>
                </a:moveTo>
                <a:lnTo>
                  <a:pt x="336219" y="224078"/>
                </a:lnTo>
                <a:lnTo>
                  <a:pt x="342737" y="235789"/>
                </a:lnTo>
                <a:lnTo>
                  <a:pt x="353490" y="243670"/>
                </a:lnTo>
                <a:lnTo>
                  <a:pt x="371513" y="243022"/>
                </a:lnTo>
                <a:lnTo>
                  <a:pt x="384680" y="238069"/>
                </a:lnTo>
                <a:lnTo>
                  <a:pt x="393088" y="229823"/>
                </a:lnTo>
                <a:lnTo>
                  <a:pt x="393556" y="228523"/>
                </a:lnTo>
                <a:lnTo>
                  <a:pt x="358686" y="228523"/>
                </a:lnTo>
                <a:lnTo>
                  <a:pt x="354241" y="224078"/>
                </a:lnTo>
                <a:close/>
              </a:path>
              <a:path w="433704" h="416560">
                <a:moveTo>
                  <a:pt x="107061" y="201853"/>
                </a:moveTo>
                <a:lnTo>
                  <a:pt x="87071" y="201853"/>
                </a:lnTo>
                <a:lnTo>
                  <a:pt x="93052" y="207835"/>
                </a:lnTo>
                <a:lnTo>
                  <a:pt x="93052" y="222542"/>
                </a:lnTo>
                <a:lnTo>
                  <a:pt x="87071" y="228523"/>
                </a:lnTo>
                <a:lnTo>
                  <a:pt x="131226" y="228523"/>
                </a:lnTo>
                <a:lnTo>
                  <a:pt x="193052" y="224078"/>
                </a:lnTo>
                <a:lnTo>
                  <a:pt x="211074" y="224078"/>
                </a:lnTo>
                <a:lnTo>
                  <a:pt x="209537" y="222542"/>
                </a:lnTo>
                <a:lnTo>
                  <a:pt x="209537" y="207835"/>
                </a:lnTo>
                <a:lnTo>
                  <a:pt x="211074" y="206298"/>
                </a:lnTo>
                <a:lnTo>
                  <a:pt x="109537" y="206298"/>
                </a:lnTo>
                <a:lnTo>
                  <a:pt x="107061" y="201853"/>
                </a:lnTo>
                <a:close/>
              </a:path>
              <a:path w="433704" h="416560">
                <a:moveTo>
                  <a:pt x="250217" y="201853"/>
                </a:moveTo>
                <a:lnTo>
                  <a:pt x="230225" y="201853"/>
                </a:lnTo>
                <a:lnTo>
                  <a:pt x="236207" y="207835"/>
                </a:lnTo>
                <a:lnTo>
                  <a:pt x="236207" y="222542"/>
                </a:lnTo>
                <a:lnTo>
                  <a:pt x="230225" y="228523"/>
                </a:lnTo>
                <a:lnTo>
                  <a:pt x="287852" y="228523"/>
                </a:lnTo>
                <a:lnTo>
                  <a:pt x="336219" y="224078"/>
                </a:lnTo>
                <a:lnTo>
                  <a:pt x="354241" y="224078"/>
                </a:lnTo>
                <a:lnTo>
                  <a:pt x="352704" y="222542"/>
                </a:lnTo>
                <a:lnTo>
                  <a:pt x="352704" y="207835"/>
                </a:lnTo>
                <a:lnTo>
                  <a:pt x="354241" y="206298"/>
                </a:lnTo>
                <a:lnTo>
                  <a:pt x="252691" y="206298"/>
                </a:lnTo>
                <a:lnTo>
                  <a:pt x="250217" y="201853"/>
                </a:lnTo>
                <a:close/>
              </a:path>
              <a:path w="433704" h="416560">
                <a:moveTo>
                  <a:pt x="392944" y="201853"/>
                </a:moveTo>
                <a:lnTo>
                  <a:pt x="373392" y="201853"/>
                </a:lnTo>
                <a:lnTo>
                  <a:pt x="379374" y="207835"/>
                </a:lnTo>
                <a:lnTo>
                  <a:pt x="379374" y="222542"/>
                </a:lnTo>
                <a:lnTo>
                  <a:pt x="373392" y="228523"/>
                </a:lnTo>
                <a:lnTo>
                  <a:pt x="393556" y="228523"/>
                </a:lnTo>
                <a:lnTo>
                  <a:pt x="396898" y="219233"/>
                </a:lnTo>
                <a:lnTo>
                  <a:pt x="394231" y="203805"/>
                </a:lnTo>
                <a:lnTo>
                  <a:pt x="392944" y="201853"/>
                </a:lnTo>
                <a:close/>
              </a:path>
              <a:path w="433704" h="416560">
                <a:moveTo>
                  <a:pt x="235416" y="186714"/>
                </a:moveTo>
                <a:lnTo>
                  <a:pt x="217606" y="186929"/>
                </a:lnTo>
                <a:lnTo>
                  <a:pt x="205006" y="191079"/>
                </a:lnTo>
                <a:lnTo>
                  <a:pt x="196929" y="198274"/>
                </a:lnTo>
                <a:lnTo>
                  <a:pt x="109537" y="206298"/>
                </a:lnTo>
                <a:lnTo>
                  <a:pt x="211074" y="206298"/>
                </a:lnTo>
                <a:lnTo>
                  <a:pt x="215519" y="201853"/>
                </a:lnTo>
                <a:lnTo>
                  <a:pt x="250217" y="201853"/>
                </a:lnTo>
                <a:lnTo>
                  <a:pt x="246172" y="194589"/>
                </a:lnTo>
                <a:lnTo>
                  <a:pt x="235416" y="186714"/>
                </a:lnTo>
                <a:close/>
              </a:path>
              <a:path w="433704" h="416560">
                <a:moveTo>
                  <a:pt x="366039" y="184073"/>
                </a:moveTo>
                <a:lnTo>
                  <a:pt x="352614" y="187120"/>
                </a:lnTo>
                <a:lnTo>
                  <a:pt x="342114" y="195317"/>
                </a:lnTo>
                <a:lnTo>
                  <a:pt x="252691" y="206298"/>
                </a:lnTo>
                <a:lnTo>
                  <a:pt x="354241" y="206298"/>
                </a:lnTo>
                <a:lnTo>
                  <a:pt x="358686" y="201853"/>
                </a:lnTo>
                <a:lnTo>
                  <a:pt x="392944" y="201853"/>
                </a:lnTo>
                <a:lnTo>
                  <a:pt x="386639" y="192308"/>
                </a:lnTo>
                <a:lnTo>
                  <a:pt x="375478" y="185565"/>
                </a:lnTo>
                <a:lnTo>
                  <a:pt x="366039" y="1840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51713" y="4122065"/>
            <a:ext cx="375285" cy="282575"/>
          </a:xfrm>
          <a:custGeom>
            <a:avLst/>
            <a:gdLst/>
            <a:ahLst/>
            <a:cxnLst/>
            <a:rect l="l" t="t" r="r" b="b"/>
            <a:pathLst>
              <a:path w="375284" h="282575">
                <a:moveTo>
                  <a:pt x="371500" y="267106"/>
                </a:moveTo>
                <a:lnTo>
                  <a:pt x="3467" y="267106"/>
                </a:lnTo>
                <a:lnTo>
                  <a:pt x="0" y="270573"/>
                </a:lnTo>
                <a:lnTo>
                  <a:pt x="0" y="279107"/>
                </a:lnTo>
                <a:lnTo>
                  <a:pt x="3467" y="282574"/>
                </a:lnTo>
                <a:lnTo>
                  <a:pt x="371500" y="282574"/>
                </a:lnTo>
                <a:lnTo>
                  <a:pt x="374967" y="279107"/>
                </a:lnTo>
                <a:lnTo>
                  <a:pt x="374967" y="270573"/>
                </a:lnTo>
                <a:lnTo>
                  <a:pt x="371500" y="267106"/>
                </a:lnTo>
                <a:close/>
              </a:path>
              <a:path w="375284" h="282575">
                <a:moveTo>
                  <a:pt x="46405" y="176542"/>
                </a:moveTo>
                <a:lnTo>
                  <a:pt x="33333" y="181184"/>
                </a:lnTo>
                <a:lnTo>
                  <a:pt x="26118" y="192791"/>
                </a:lnTo>
                <a:lnTo>
                  <a:pt x="25615" y="267106"/>
                </a:lnTo>
                <a:lnTo>
                  <a:pt x="41084" y="267106"/>
                </a:lnTo>
                <a:lnTo>
                  <a:pt x="41084" y="194398"/>
                </a:lnTo>
                <a:lnTo>
                  <a:pt x="43472" y="192011"/>
                </a:lnTo>
                <a:lnTo>
                  <a:pt x="103227" y="192011"/>
                </a:lnTo>
                <a:lnTo>
                  <a:pt x="100480" y="184262"/>
                </a:lnTo>
                <a:lnTo>
                  <a:pt x="88881" y="177045"/>
                </a:lnTo>
                <a:lnTo>
                  <a:pt x="46405" y="176542"/>
                </a:lnTo>
                <a:close/>
              </a:path>
              <a:path w="375284" h="282575">
                <a:moveTo>
                  <a:pt x="103227" y="192011"/>
                </a:moveTo>
                <a:lnTo>
                  <a:pt x="87261" y="192011"/>
                </a:lnTo>
                <a:lnTo>
                  <a:pt x="89649" y="194398"/>
                </a:lnTo>
                <a:lnTo>
                  <a:pt x="89649" y="267106"/>
                </a:lnTo>
                <a:lnTo>
                  <a:pt x="105117" y="267106"/>
                </a:lnTo>
                <a:lnTo>
                  <a:pt x="105117" y="197345"/>
                </a:lnTo>
                <a:lnTo>
                  <a:pt x="103227" y="192011"/>
                </a:lnTo>
                <a:close/>
              </a:path>
              <a:path w="375284" h="282575">
                <a:moveTo>
                  <a:pt x="168986" y="111607"/>
                </a:moveTo>
                <a:lnTo>
                  <a:pt x="155904" y="116247"/>
                </a:lnTo>
                <a:lnTo>
                  <a:pt x="148696" y="127852"/>
                </a:lnTo>
                <a:lnTo>
                  <a:pt x="148196" y="267106"/>
                </a:lnTo>
                <a:lnTo>
                  <a:pt x="163664" y="267106"/>
                </a:lnTo>
                <a:lnTo>
                  <a:pt x="163664" y="129463"/>
                </a:lnTo>
                <a:lnTo>
                  <a:pt x="166052" y="127076"/>
                </a:lnTo>
                <a:lnTo>
                  <a:pt x="225809" y="127076"/>
                </a:lnTo>
                <a:lnTo>
                  <a:pt x="223054" y="119316"/>
                </a:lnTo>
                <a:lnTo>
                  <a:pt x="211449" y="112107"/>
                </a:lnTo>
                <a:lnTo>
                  <a:pt x="168986" y="111607"/>
                </a:lnTo>
                <a:close/>
              </a:path>
              <a:path w="375284" h="282575">
                <a:moveTo>
                  <a:pt x="225809" y="127076"/>
                </a:moveTo>
                <a:lnTo>
                  <a:pt x="209842" y="127076"/>
                </a:lnTo>
                <a:lnTo>
                  <a:pt x="212229" y="129463"/>
                </a:lnTo>
                <a:lnTo>
                  <a:pt x="212229" y="267106"/>
                </a:lnTo>
                <a:lnTo>
                  <a:pt x="227698" y="267106"/>
                </a:lnTo>
                <a:lnTo>
                  <a:pt x="227698" y="132397"/>
                </a:lnTo>
                <a:lnTo>
                  <a:pt x="225809" y="127076"/>
                </a:lnTo>
                <a:close/>
              </a:path>
              <a:path w="375284" h="282575">
                <a:moveTo>
                  <a:pt x="291566" y="0"/>
                </a:moveTo>
                <a:lnTo>
                  <a:pt x="278483" y="4640"/>
                </a:lnTo>
                <a:lnTo>
                  <a:pt x="271266" y="16240"/>
                </a:lnTo>
                <a:lnTo>
                  <a:pt x="270764" y="267106"/>
                </a:lnTo>
                <a:lnTo>
                  <a:pt x="286232" y="267106"/>
                </a:lnTo>
                <a:lnTo>
                  <a:pt x="286232" y="17856"/>
                </a:lnTo>
                <a:lnTo>
                  <a:pt x="288620" y="15468"/>
                </a:lnTo>
                <a:lnTo>
                  <a:pt x="348377" y="15468"/>
                </a:lnTo>
                <a:lnTo>
                  <a:pt x="345626" y="7713"/>
                </a:lnTo>
                <a:lnTo>
                  <a:pt x="334020" y="500"/>
                </a:lnTo>
                <a:lnTo>
                  <a:pt x="291566" y="0"/>
                </a:lnTo>
                <a:close/>
              </a:path>
              <a:path w="375284" h="282575">
                <a:moveTo>
                  <a:pt x="348377" y="15468"/>
                </a:moveTo>
                <a:lnTo>
                  <a:pt x="332409" y="15468"/>
                </a:lnTo>
                <a:lnTo>
                  <a:pt x="334797" y="17856"/>
                </a:lnTo>
                <a:lnTo>
                  <a:pt x="334797" y="267106"/>
                </a:lnTo>
                <a:lnTo>
                  <a:pt x="350266" y="267106"/>
                </a:lnTo>
                <a:lnTo>
                  <a:pt x="350266" y="20789"/>
                </a:lnTo>
                <a:lnTo>
                  <a:pt x="348377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51713" y="4122065"/>
            <a:ext cx="375285" cy="282575"/>
          </a:xfrm>
          <a:custGeom>
            <a:avLst/>
            <a:gdLst/>
            <a:ahLst/>
            <a:cxnLst/>
            <a:rect l="l" t="t" r="r" b="b"/>
            <a:pathLst>
              <a:path w="375284" h="282575">
                <a:moveTo>
                  <a:pt x="367233" y="267106"/>
                </a:moveTo>
                <a:lnTo>
                  <a:pt x="350266" y="267106"/>
                </a:lnTo>
                <a:lnTo>
                  <a:pt x="350266" y="20789"/>
                </a:lnTo>
                <a:lnTo>
                  <a:pt x="345626" y="7713"/>
                </a:lnTo>
                <a:lnTo>
                  <a:pt x="334020" y="500"/>
                </a:lnTo>
                <a:lnTo>
                  <a:pt x="291566" y="0"/>
                </a:lnTo>
                <a:lnTo>
                  <a:pt x="278483" y="4640"/>
                </a:lnTo>
                <a:lnTo>
                  <a:pt x="271266" y="16240"/>
                </a:lnTo>
                <a:lnTo>
                  <a:pt x="270764" y="267106"/>
                </a:lnTo>
                <a:lnTo>
                  <a:pt x="227698" y="267106"/>
                </a:lnTo>
                <a:lnTo>
                  <a:pt x="227698" y="132397"/>
                </a:lnTo>
                <a:lnTo>
                  <a:pt x="223054" y="119316"/>
                </a:lnTo>
                <a:lnTo>
                  <a:pt x="211449" y="112107"/>
                </a:lnTo>
                <a:lnTo>
                  <a:pt x="168986" y="111607"/>
                </a:lnTo>
                <a:lnTo>
                  <a:pt x="155904" y="116247"/>
                </a:lnTo>
                <a:lnTo>
                  <a:pt x="148696" y="127852"/>
                </a:lnTo>
                <a:lnTo>
                  <a:pt x="148196" y="267106"/>
                </a:lnTo>
                <a:lnTo>
                  <a:pt x="105117" y="267106"/>
                </a:lnTo>
                <a:lnTo>
                  <a:pt x="105117" y="197345"/>
                </a:lnTo>
                <a:lnTo>
                  <a:pt x="100480" y="184262"/>
                </a:lnTo>
                <a:lnTo>
                  <a:pt x="88881" y="177045"/>
                </a:lnTo>
                <a:lnTo>
                  <a:pt x="46405" y="176542"/>
                </a:lnTo>
                <a:lnTo>
                  <a:pt x="33333" y="181184"/>
                </a:lnTo>
                <a:lnTo>
                  <a:pt x="26118" y="192791"/>
                </a:lnTo>
                <a:lnTo>
                  <a:pt x="25615" y="267106"/>
                </a:lnTo>
                <a:lnTo>
                  <a:pt x="7734" y="267106"/>
                </a:lnTo>
                <a:lnTo>
                  <a:pt x="3467" y="267106"/>
                </a:lnTo>
                <a:lnTo>
                  <a:pt x="0" y="270573"/>
                </a:lnTo>
                <a:lnTo>
                  <a:pt x="0" y="274840"/>
                </a:lnTo>
                <a:lnTo>
                  <a:pt x="0" y="279107"/>
                </a:lnTo>
                <a:lnTo>
                  <a:pt x="3467" y="282574"/>
                </a:lnTo>
                <a:lnTo>
                  <a:pt x="7734" y="282574"/>
                </a:lnTo>
                <a:lnTo>
                  <a:pt x="367233" y="282574"/>
                </a:lnTo>
                <a:lnTo>
                  <a:pt x="371500" y="282574"/>
                </a:lnTo>
                <a:lnTo>
                  <a:pt x="374967" y="279107"/>
                </a:lnTo>
                <a:lnTo>
                  <a:pt x="374967" y="274840"/>
                </a:lnTo>
                <a:lnTo>
                  <a:pt x="374967" y="270573"/>
                </a:lnTo>
                <a:lnTo>
                  <a:pt x="371500" y="267106"/>
                </a:lnTo>
                <a:lnTo>
                  <a:pt x="367233" y="267106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92797" y="4314076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0" y="75095"/>
                </a:moveTo>
                <a:lnTo>
                  <a:pt x="0" y="5334"/>
                </a:lnTo>
                <a:lnTo>
                  <a:pt x="0" y="2387"/>
                </a:lnTo>
                <a:lnTo>
                  <a:pt x="2387" y="0"/>
                </a:lnTo>
                <a:lnTo>
                  <a:pt x="5321" y="0"/>
                </a:lnTo>
                <a:lnTo>
                  <a:pt x="43243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34"/>
                </a:lnTo>
                <a:lnTo>
                  <a:pt x="48564" y="75095"/>
                </a:lnTo>
                <a:lnTo>
                  <a:pt x="0" y="7509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15378" y="4249141"/>
            <a:ext cx="48895" cy="140335"/>
          </a:xfrm>
          <a:custGeom>
            <a:avLst/>
            <a:gdLst/>
            <a:ahLst/>
            <a:cxnLst/>
            <a:rect l="l" t="t" r="r" b="b"/>
            <a:pathLst>
              <a:path w="48895" h="140335">
                <a:moveTo>
                  <a:pt x="0" y="140030"/>
                </a:moveTo>
                <a:lnTo>
                  <a:pt x="0" y="5321"/>
                </a:lnTo>
                <a:lnTo>
                  <a:pt x="0" y="2387"/>
                </a:lnTo>
                <a:lnTo>
                  <a:pt x="2387" y="0"/>
                </a:lnTo>
                <a:lnTo>
                  <a:pt x="5321" y="0"/>
                </a:lnTo>
                <a:lnTo>
                  <a:pt x="43230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21"/>
                </a:lnTo>
                <a:lnTo>
                  <a:pt x="48564" y="140030"/>
                </a:lnTo>
                <a:lnTo>
                  <a:pt x="0" y="14003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37946" y="4137534"/>
            <a:ext cx="48895" cy="252095"/>
          </a:xfrm>
          <a:custGeom>
            <a:avLst/>
            <a:gdLst/>
            <a:ahLst/>
            <a:cxnLst/>
            <a:rect l="l" t="t" r="r" b="b"/>
            <a:pathLst>
              <a:path w="48895" h="252095">
                <a:moveTo>
                  <a:pt x="0" y="251637"/>
                </a:moveTo>
                <a:lnTo>
                  <a:pt x="0" y="5321"/>
                </a:lnTo>
                <a:lnTo>
                  <a:pt x="0" y="2387"/>
                </a:lnTo>
                <a:lnTo>
                  <a:pt x="2387" y="0"/>
                </a:lnTo>
                <a:lnTo>
                  <a:pt x="5334" y="0"/>
                </a:lnTo>
                <a:lnTo>
                  <a:pt x="43243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21"/>
                </a:lnTo>
                <a:lnTo>
                  <a:pt x="48564" y="251637"/>
                </a:lnTo>
                <a:lnTo>
                  <a:pt x="0" y="25163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17288" y="4008549"/>
            <a:ext cx="285115" cy="215900"/>
          </a:xfrm>
          <a:custGeom>
            <a:avLst/>
            <a:gdLst/>
            <a:ahLst/>
            <a:cxnLst/>
            <a:rect l="l" t="t" r="r" b="b"/>
            <a:pathLst>
              <a:path w="285115" h="215900">
                <a:moveTo>
                  <a:pt x="149580" y="60921"/>
                </a:moveTo>
                <a:lnTo>
                  <a:pt x="145478" y="60921"/>
                </a:lnTo>
                <a:lnTo>
                  <a:pt x="143510" y="61734"/>
                </a:lnTo>
                <a:lnTo>
                  <a:pt x="0" y="205244"/>
                </a:lnTo>
                <a:lnTo>
                  <a:pt x="0" y="210146"/>
                </a:lnTo>
                <a:lnTo>
                  <a:pt x="4521" y="214680"/>
                </a:lnTo>
                <a:lnTo>
                  <a:pt x="6502" y="215430"/>
                </a:lnTo>
                <a:lnTo>
                  <a:pt x="10464" y="215430"/>
                </a:lnTo>
                <a:lnTo>
                  <a:pt x="12446" y="214680"/>
                </a:lnTo>
                <a:lnTo>
                  <a:pt x="147523" y="79590"/>
                </a:lnTo>
                <a:lnTo>
                  <a:pt x="169397" y="79590"/>
                </a:lnTo>
                <a:lnTo>
                  <a:pt x="151549" y="61734"/>
                </a:lnTo>
                <a:lnTo>
                  <a:pt x="149580" y="60921"/>
                </a:lnTo>
                <a:close/>
              </a:path>
              <a:path w="285115" h="215900">
                <a:moveTo>
                  <a:pt x="169397" y="79590"/>
                </a:moveTo>
                <a:lnTo>
                  <a:pt x="147523" y="79590"/>
                </a:lnTo>
                <a:lnTo>
                  <a:pt x="179374" y="111442"/>
                </a:lnTo>
                <a:lnTo>
                  <a:pt x="184277" y="111442"/>
                </a:lnTo>
                <a:lnTo>
                  <a:pt x="203698" y="92024"/>
                </a:lnTo>
                <a:lnTo>
                  <a:pt x="181825" y="92024"/>
                </a:lnTo>
                <a:lnTo>
                  <a:pt x="169397" y="79590"/>
                </a:lnTo>
                <a:close/>
              </a:path>
              <a:path w="285115" h="215900">
                <a:moveTo>
                  <a:pt x="278676" y="0"/>
                </a:moveTo>
                <a:lnTo>
                  <a:pt x="225120" y="88"/>
                </a:lnTo>
                <a:lnTo>
                  <a:pt x="221653" y="3556"/>
                </a:lnTo>
                <a:lnTo>
                  <a:pt x="221653" y="12103"/>
                </a:lnTo>
                <a:lnTo>
                  <a:pt x="225120" y="15557"/>
                </a:lnTo>
                <a:lnTo>
                  <a:pt x="258292" y="15557"/>
                </a:lnTo>
                <a:lnTo>
                  <a:pt x="181825" y="92024"/>
                </a:lnTo>
                <a:lnTo>
                  <a:pt x="203698" y="92024"/>
                </a:lnTo>
                <a:lnTo>
                  <a:pt x="269227" y="26504"/>
                </a:lnTo>
                <a:lnTo>
                  <a:pt x="284749" y="26504"/>
                </a:lnTo>
                <a:lnTo>
                  <a:pt x="284784" y="6108"/>
                </a:lnTo>
                <a:lnTo>
                  <a:pt x="284035" y="3962"/>
                </a:lnTo>
                <a:lnTo>
                  <a:pt x="280822" y="749"/>
                </a:lnTo>
                <a:lnTo>
                  <a:pt x="278676" y="0"/>
                </a:lnTo>
                <a:close/>
              </a:path>
              <a:path w="285115" h="215900">
                <a:moveTo>
                  <a:pt x="284749" y="26504"/>
                </a:moveTo>
                <a:lnTo>
                  <a:pt x="269227" y="26504"/>
                </a:lnTo>
                <a:lnTo>
                  <a:pt x="269227" y="56921"/>
                </a:lnTo>
                <a:lnTo>
                  <a:pt x="272681" y="60388"/>
                </a:lnTo>
                <a:lnTo>
                  <a:pt x="281228" y="60388"/>
                </a:lnTo>
                <a:lnTo>
                  <a:pt x="284695" y="56921"/>
                </a:lnTo>
                <a:lnTo>
                  <a:pt x="284749" y="26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617288" y="4008549"/>
            <a:ext cx="285115" cy="215900"/>
          </a:xfrm>
          <a:custGeom>
            <a:avLst/>
            <a:gdLst/>
            <a:ahLst/>
            <a:cxnLst/>
            <a:rect l="l" t="t" r="r" b="b"/>
            <a:pathLst>
              <a:path w="285115" h="215900">
                <a:moveTo>
                  <a:pt x="8483" y="215430"/>
                </a:moveTo>
                <a:lnTo>
                  <a:pt x="10464" y="215430"/>
                </a:lnTo>
                <a:lnTo>
                  <a:pt x="12446" y="214680"/>
                </a:lnTo>
                <a:lnTo>
                  <a:pt x="13957" y="213169"/>
                </a:lnTo>
                <a:lnTo>
                  <a:pt x="147523" y="79590"/>
                </a:lnTo>
                <a:lnTo>
                  <a:pt x="176352" y="108432"/>
                </a:lnTo>
                <a:lnTo>
                  <a:pt x="179374" y="111442"/>
                </a:lnTo>
                <a:lnTo>
                  <a:pt x="184277" y="111442"/>
                </a:lnTo>
                <a:lnTo>
                  <a:pt x="187299" y="108432"/>
                </a:lnTo>
                <a:lnTo>
                  <a:pt x="269227" y="26504"/>
                </a:lnTo>
                <a:lnTo>
                  <a:pt x="269227" y="52654"/>
                </a:lnTo>
                <a:lnTo>
                  <a:pt x="269227" y="56921"/>
                </a:lnTo>
                <a:lnTo>
                  <a:pt x="272681" y="60388"/>
                </a:lnTo>
                <a:lnTo>
                  <a:pt x="276961" y="60388"/>
                </a:lnTo>
                <a:lnTo>
                  <a:pt x="281228" y="60388"/>
                </a:lnTo>
                <a:lnTo>
                  <a:pt x="284695" y="56921"/>
                </a:lnTo>
                <a:lnTo>
                  <a:pt x="284695" y="52654"/>
                </a:lnTo>
                <a:lnTo>
                  <a:pt x="284695" y="8597"/>
                </a:lnTo>
                <a:lnTo>
                  <a:pt x="284683" y="8343"/>
                </a:lnTo>
                <a:lnTo>
                  <a:pt x="284784" y="6108"/>
                </a:lnTo>
                <a:lnTo>
                  <a:pt x="284035" y="3962"/>
                </a:lnTo>
                <a:lnTo>
                  <a:pt x="282435" y="2362"/>
                </a:lnTo>
                <a:lnTo>
                  <a:pt x="280822" y="749"/>
                </a:lnTo>
                <a:lnTo>
                  <a:pt x="278676" y="0"/>
                </a:lnTo>
                <a:lnTo>
                  <a:pt x="276555" y="114"/>
                </a:lnTo>
                <a:lnTo>
                  <a:pt x="276313" y="88"/>
                </a:lnTo>
                <a:lnTo>
                  <a:pt x="229387" y="88"/>
                </a:lnTo>
                <a:lnTo>
                  <a:pt x="225120" y="88"/>
                </a:lnTo>
                <a:lnTo>
                  <a:pt x="221653" y="3556"/>
                </a:lnTo>
                <a:lnTo>
                  <a:pt x="221653" y="7823"/>
                </a:lnTo>
                <a:lnTo>
                  <a:pt x="221653" y="12103"/>
                </a:lnTo>
                <a:lnTo>
                  <a:pt x="225120" y="15557"/>
                </a:lnTo>
                <a:lnTo>
                  <a:pt x="229387" y="15557"/>
                </a:lnTo>
                <a:lnTo>
                  <a:pt x="258292" y="15557"/>
                </a:lnTo>
                <a:lnTo>
                  <a:pt x="181825" y="92024"/>
                </a:lnTo>
                <a:lnTo>
                  <a:pt x="152996" y="63182"/>
                </a:lnTo>
                <a:lnTo>
                  <a:pt x="151549" y="61734"/>
                </a:lnTo>
                <a:lnTo>
                  <a:pt x="149580" y="60921"/>
                </a:lnTo>
                <a:lnTo>
                  <a:pt x="147523" y="60921"/>
                </a:lnTo>
                <a:lnTo>
                  <a:pt x="145478" y="60921"/>
                </a:lnTo>
                <a:lnTo>
                  <a:pt x="143510" y="61734"/>
                </a:lnTo>
                <a:lnTo>
                  <a:pt x="142049" y="63182"/>
                </a:lnTo>
                <a:lnTo>
                  <a:pt x="3009" y="202222"/>
                </a:lnTo>
                <a:lnTo>
                  <a:pt x="0" y="205244"/>
                </a:lnTo>
                <a:lnTo>
                  <a:pt x="0" y="210146"/>
                </a:lnTo>
                <a:lnTo>
                  <a:pt x="3009" y="213169"/>
                </a:lnTo>
                <a:lnTo>
                  <a:pt x="4521" y="214680"/>
                </a:lnTo>
                <a:lnTo>
                  <a:pt x="6502" y="215430"/>
                </a:lnTo>
                <a:lnTo>
                  <a:pt x="8483" y="21543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91968" y="423549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001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01"/>
                </a:lnTo>
                <a:lnTo>
                  <a:pt x="3467" y="15468"/>
                </a:lnTo>
                <a:lnTo>
                  <a:pt x="12001" y="15468"/>
                </a:lnTo>
                <a:lnTo>
                  <a:pt x="15468" y="12001"/>
                </a:lnTo>
                <a:lnTo>
                  <a:pt x="15468" y="3467"/>
                </a:lnTo>
                <a:lnTo>
                  <a:pt x="12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91968" y="423549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734" y="0"/>
                </a:moveTo>
                <a:lnTo>
                  <a:pt x="12001" y="0"/>
                </a:lnTo>
                <a:lnTo>
                  <a:pt x="15468" y="3467"/>
                </a:lnTo>
                <a:lnTo>
                  <a:pt x="15468" y="7734"/>
                </a:lnTo>
                <a:lnTo>
                  <a:pt x="15468" y="12001"/>
                </a:lnTo>
                <a:lnTo>
                  <a:pt x="12001" y="15468"/>
                </a:lnTo>
                <a:lnTo>
                  <a:pt x="7734" y="15468"/>
                </a:lnTo>
                <a:lnTo>
                  <a:pt x="3467" y="15468"/>
                </a:lnTo>
                <a:lnTo>
                  <a:pt x="0" y="12001"/>
                </a:lnTo>
                <a:lnTo>
                  <a:pt x="0" y="7734"/>
                </a:lnTo>
                <a:lnTo>
                  <a:pt x="0" y="3467"/>
                </a:lnTo>
                <a:lnTo>
                  <a:pt x="3467" y="0"/>
                </a:lnTo>
                <a:lnTo>
                  <a:pt x="7734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572497" y="2369309"/>
            <a:ext cx="388620" cy="398145"/>
          </a:xfrm>
          <a:custGeom>
            <a:avLst/>
            <a:gdLst/>
            <a:ahLst/>
            <a:cxnLst/>
            <a:rect l="l" t="t" r="r" b="b"/>
            <a:pathLst>
              <a:path w="388620" h="398144">
                <a:moveTo>
                  <a:pt x="206517" y="326682"/>
                </a:moveTo>
                <a:lnTo>
                  <a:pt x="183857" y="326682"/>
                </a:lnTo>
                <a:lnTo>
                  <a:pt x="185539" y="328663"/>
                </a:lnTo>
                <a:lnTo>
                  <a:pt x="217043" y="351015"/>
                </a:lnTo>
                <a:lnTo>
                  <a:pt x="284696" y="379176"/>
                </a:lnTo>
                <a:lnTo>
                  <a:pt x="295733" y="385535"/>
                </a:lnTo>
                <a:lnTo>
                  <a:pt x="305536" y="393725"/>
                </a:lnTo>
                <a:lnTo>
                  <a:pt x="306933" y="395109"/>
                </a:lnTo>
                <a:lnTo>
                  <a:pt x="311327" y="397865"/>
                </a:lnTo>
                <a:lnTo>
                  <a:pt x="316115" y="394093"/>
                </a:lnTo>
                <a:lnTo>
                  <a:pt x="326298" y="380859"/>
                </a:lnTo>
                <a:lnTo>
                  <a:pt x="323012" y="376475"/>
                </a:lnTo>
                <a:lnTo>
                  <a:pt x="309604" y="376475"/>
                </a:lnTo>
                <a:lnTo>
                  <a:pt x="299147" y="369208"/>
                </a:lnTo>
                <a:lnTo>
                  <a:pt x="287756" y="363499"/>
                </a:lnTo>
                <a:lnTo>
                  <a:pt x="220795" y="335654"/>
                </a:lnTo>
                <a:lnTo>
                  <a:pt x="209680" y="329325"/>
                </a:lnTo>
                <a:lnTo>
                  <a:pt x="206517" y="326682"/>
                </a:lnTo>
                <a:close/>
              </a:path>
              <a:path w="388620" h="398144">
                <a:moveTo>
                  <a:pt x="321592" y="374581"/>
                </a:moveTo>
                <a:lnTo>
                  <a:pt x="309604" y="376475"/>
                </a:lnTo>
                <a:lnTo>
                  <a:pt x="323012" y="376475"/>
                </a:lnTo>
                <a:lnTo>
                  <a:pt x="321592" y="374581"/>
                </a:lnTo>
                <a:close/>
              </a:path>
              <a:path w="388620" h="398144">
                <a:moveTo>
                  <a:pt x="347472" y="350342"/>
                </a:moveTo>
                <a:lnTo>
                  <a:pt x="342544" y="350342"/>
                </a:lnTo>
                <a:lnTo>
                  <a:pt x="336448" y="356438"/>
                </a:lnTo>
                <a:lnTo>
                  <a:pt x="336448" y="361365"/>
                </a:lnTo>
                <a:lnTo>
                  <a:pt x="342544" y="367461"/>
                </a:lnTo>
                <a:lnTo>
                  <a:pt x="347472" y="367461"/>
                </a:lnTo>
                <a:lnTo>
                  <a:pt x="353555" y="361365"/>
                </a:lnTo>
                <a:lnTo>
                  <a:pt x="353555" y="356438"/>
                </a:lnTo>
                <a:lnTo>
                  <a:pt x="347472" y="350342"/>
                </a:lnTo>
                <a:close/>
              </a:path>
              <a:path w="388620" h="398144">
                <a:moveTo>
                  <a:pt x="152781" y="0"/>
                </a:moveTo>
                <a:lnTo>
                  <a:pt x="24371" y="747"/>
                </a:lnTo>
                <a:lnTo>
                  <a:pt x="11861" y="6718"/>
                </a:lnTo>
                <a:lnTo>
                  <a:pt x="3222" y="17376"/>
                </a:lnTo>
                <a:lnTo>
                  <a:pt x="0" y="31178"/>
                </a:lnTo>
                <a:lnTo>
                  <a:pt x="747" y="331075"/>
                </a:lnTo>
                <a:lnTo>
                  <a:pt x="6718" y="343586"/>
                </a:lnTo>
                <a:lnTo>
                  <a:pt x="17376" y="352224"/>
                </a:lnTo>
                <a:lnTo>
                  <a:pt x="31178" y="355447"/>
                </a:lnTo>
                <a:lnTo>
                  <a:pt x="157608" y="355073"/>
                </a:lnTo>
                <a:lnTo>
                  <a:pt x="170440" y="349944"/>
                </a:lnTo>
                <a:lnTo>
                  <a:pt x="179692" y="339976"/>
                </a:lnTo>
                <a:lnTo>
                  <a:pt x="22580" y="339864"/>
                </a:lnTo>
                <a:lnTo>
                  <a:pt x="15582" y="332867"/>
                </a:lnTo>
                <a:lnTo>
                  <a:pt x="15582" y="22580"/>
                </a:lnTo>
                <a:lnTo>
                  <a:pt x="22580" y="15595"/>
                </a:lnTo>
                <a:lnTo>
                  <a:pt x="179020" y="15595"/>
                </a:lnTo>
                <a:lnTo>
                  <a:pt x="177236" y="11861"/>
                </a:lnTo>
                <a:lnTo>
                  <a:pt x="166577" y="3222"/>
                </a:lnTo>
                <a:lnTo>
                  <a:pt x="152781" y="0"/>
                </a:lnTo>
                <a:close/>
              </a:path>
              <a:path w="388620" h="398144">
                <a:moveTo>
                  <a:pt x="318947" y="196306"/>
                </a:moveTo>
                <a:lnTo>
                  <a:pt x="289589" y="196306"/>
                </a:lnTo>
                <a:lnTo>
                  <a:pt x="299727" y="200581"/>
                </a:lnTo>
                <a:lnTo>
                  <a:pt x="312832" y="212002"/>
                </a:lnTo>
                <a:lnTo>
                  <a:pt x="339892" y="254548"/>
                </a:lnTo>
                <a:lnTo>
                  <a:pt x="351865" y="292297"/>
                </a:lnTo>
                <a:lnTo>
                  <a:pt x="354658" y="302094"/>
                </a:lnTo>
                <a:lnTo>
                  <a:pt x="359835" y="314718"/>
                </a:lnTo>
                <a:lnTo>
                  <a:pt x="368160" y="328663"/>
                </a:lnTo>
                <a:lnTo>
                  <a:pt x="363726" y="336908"/>
                </a:lnTo>
                <a:lnTo>
                  <a:pt x="368422" y="343210"/>
                </a:lnTo>
                <a:lnTo>
                  <a:pt x="376669" y="341922"/>
                </a:lnTo>
                <a:lnTo>
                  <a:pt x="383927" y="335654"/>
                </a:lnTo>
                <a:lnTo>
                  <a:pt x="388620" y="331000"/>
                </a:lnTo>
                <a:lnTo>
                  <a:pt x="386067" y="326275"/>
                </a:lnTo>
                <a:lnTo>
                  <a:pt x="379738" y="317964"/>
                </a:lnTo>
                <a:lnTo>
                  <a:pt x="373939" y="307713"/>
                </a:lnTo>
                <a:lnTo>
                  <a:pt x="369181" y="295638"/>
                </a:lnTo>
                <a:lnTo>
                  <a:pt x="363228" y="272951"/>
                </a:lnTo>
                <a:lnTo>
                  <a:pt x="360179" y="263367"/>
                </a:lnTo>
                <a:lnTo>
                  <a:pt x="343766" y="228739"/>
                </a:lnTo>
                <a:lnTo>
                  <a:pt x="324681" y="202476"/>
                </a:lnTo>
                <a:lnTo>
                  <a:pt x="318947" y="196306"/>
                </a:lnTo>
                <a:close/>
              </a:path>
              <a:path w="388620" h="398144">
                <a:moveTo>
                  <a:pt x="129387" y="99771"/>
                </a:moveTo>
                <a:lnTo>
                  <a:pt x="46074" y="101366"/>
                </a:lnTo>
                <a:lnTo>
                  <a:pt x="35360" y="109830"/>
                </a:lnTo>
                <a:lnTo>
                  <a:pt x="31178" y="123164"/>
                </a:lnTo>
                <a:lnTo>
                  <a:pt x="32769" y="161263"/>
                </a:lnTo>
                <a:lnTo>
                  <a:pt x="41226" y="171980"/>
                </a:lnTo>
                <a:lnTo>
                  <a:pt x="54559" y="176161"/>
                </a:lnTo>
                <a:lnTo>
                  <a:pt x="76974" y="176161"/>
                </a:lnTo>
                <a:lnTo>
                  <a:pt x="160274" y="259473"/>
                </a:lnTo>
                <a:lnTo>
                  <a:pt x="158352" y="264118"/>
                </a:lnTo>
                <a:lnTo>
                  <a:pt x="157125" y="276461"/>
                </a:lnTo>
                <a:lnTo>
                  <a:pt x="160870" y="288556"/>
                </a:lnTo>
                <a:lnTo>
                  <a:pt x="168340" y="302053"/>
                </a:lnTo>
                <a:lnTo>
                  <a:pt x="168363" y="332867"/>
                </a:lnTo>
                <a:lnTo>
                  <a:pt x="161378" y="339864"/>
                </a:lnTo>
                <a:lnTo>
                  <a:pt x="179727" y="339864"/>
                </a:lnTo>
                <a:lnTo>
                  <a:pt x="183857" y="326682"/>
                </a:lnTo>
                <a:lnTo>
                  <a:pt x="206517" y="326682"/>
                </a:lnTo>
                <a:lnTo>
                  <a:pt x="172935" y="278168"/>
                </a:lnTo>
                <a:lnTo>
                  <a:pt x="172339" y="274967"/>
                </a:lnTo>
                <a:lnTo>
                  <a:pt x="172656" y="271856"/>
                </a:lnTo>
                <a:lnTo>
                  <a:pt x="194703" y="271856"/>
                </a:lnTo>
                <a:lnTo>
                  <a:pt x="83426" y="160578"/>
                </a:lnTo>
                <a:lnTo>
                  <a:pt x="50241" y="160566"/>
                </a:lnTo>
                <a:lnTo>
                  <a:pt x="46761" y="157086"/>
                </a:lnTo>
                <a:lnTo>
                  <a:pt x="46761" y="118859"/>
                </a:lnTo>
                <a:lnTo>
                  <a:pt x="50253" y="115366"/>
                </a:lnTo>
                <a:lnTo>
                  <a:pt x="151213" y="115366"/>
                </a:lnTo>
                <a:lnTo>
                  <a:pt x="151184" y="114671"/>
                </a:lnTo>
                <a:lnTo>
                  <a:pt x="142723" y="103955"/>
                </a:lnTo>
                <a:lnTo>
                  <a:pt x="129387" y="99771"/>
                </a:lnTo>
                <a:close/>
              </a:path>
              <a:path w="388620" h="398144">
                <a:moveTo>
                  <a:pt x="96278" y="302437"/>
                </a:moveTo>
                <a:lnTo>
                  <a:pt x="34658" y="302437"/>
                </a:lnTo>
                <a:lnTo>
                  <a:pt x="31178" y="305930"/>
                </a:lnTo>
                <a:lnTo>
                  <a:pt x="31178" y="314540"/>
                </a:lnTo>
                <a:lnTo>
                  <a:pt x="34658" y="318033"/>
                </a:lnTo>
                <a:lnTo>
                  <a:pt x="96278" y="318033"/>
                </a:lnTo>
                <a:lnTo>
                  <a:pt x="99771" y="314540"/>
                </a:lnTo>
                <a:lnTo>
                  <a:pt x="99771" y="305930"/>
                </a:lnTo>
                <a:lnTo>
                  <a:pt x="96278" y="302437"/>
                </a:lnTo>
                <a:close/>
              </a:path>
              <a:path w="388620" h="398144">
                <a:moveTo>
                  <a:pt x="194703" y="271856"/>
                </a:moveTo>
                <a:lnTo>
                  <a:pt x="172656" y="271856"/>
                </a:lnTo>
                <a:lnTo>
                  <a:pt x="189268" y="288467"/>
                </a:lnTo>
                <a:lnTo>
                  <a:pt x="194208" y="288467"/>
                </a:lnTo>
                <a:lnTo>
                  <a:pt x="200291" y="282384"/>
                </a:lnTo>
                <a:lnTo>
                  <a:pt x="200291" y="277444"/>
                </a:lnTo>
                <a:lnTo>
                  <a:pt x="194703" y="271856"/>
                </a:lnTo>
                <a:close/>
              </a:path>
              <a:path w="388620" h="398144">
                <a:moveTo>
                  <a:pt x="124917" y="271259"/>
                </a:moveTo>
                <a:lnTo>
                  <a:pt x="34658" y="271259"/>
                </a:lnTo>
                <a:lnTo>
                  <a:pt x="31178" y="274751"/>
                </a:lnTo>
                <a:lnTo>
                  <a:pt x="31178" y="283362"/>
                </a:lnTo>
                <a:lnTo>
                  <a:pt x="34658" y="286854"/>
                </a:lnTo>
                <a:lnTo>
                  <a:pt x="124917" y="286854"/>
                </a:lnTo>
                <a:lnTo>
                  <a:pt x="128409" y="283362"/>
                </a:lnTo>
                <a:lnTo>
                  <a:pt x="128409" y="274751"/>
                </a:lnTo>
                <a:lnTo>
                  <a:pt x="124917" y="271259"/>
                </a:lnTo>
                <a:close/>
              </a:path>
              <a:path w="388620" h="398144">
                <a:moveTo>
                  <a:pt x="116996" y="145643"/>
                </a:moveTo>
                <a:lnTo>
                  <a:pt x="94945" y="145643"/>
                </a:lnTo>
                <a:lnTo>
                  <a:pt x="190398" y="241084"/>
                </a:lnTo>
                <a:lnTo>
                  <a:pt x="195329" y="241080"/>
                </a:lnTo>
                <a:lnTo>
                  <a:pt x="201422" y="235000"/>
                </a:lnTo>
                <a:lnTo>
                  <a:pt x="201422" y="230060"/>
                </a:lnTo>
                <a:lnTo>
                  <a:pt x="193738" y="222377"/>
                </a:lnTo>
                <a:lnTo>
                  <a:pt x="193738" y="220599"/>
                </a:lnTo>
                <a:lnTo>
                  <a:pt x="197115" y="217585"/>
                </a:lnTo>
                <a:lnTo>
                  <a:pt x="208701" y="214511"/>
                </a:lnTo>
                <a:lnTo>
                  <a:pt x="235410" y="214511"/>
                </a:lnTo>
                <a:lnTo>
                  <a:pt x="235051" y="212991"/>
                </a:lnTo>
                <a:lnTo>
                  <a:pt x="234062" y="212002"/>
                </a:lnTo>
                <a:lnTo>
                  <a:pt x="233946" y="210159"/>
                </a:lnTo>
                <a:lnTo>
                  <a:pt x="235775" y="208330"/>
                </a:lnTo>
                <a:lnTo>
                  <a:pt x="183959" y="208330"/>
                </a:lnTo>
                <a:lnTo>
                  <a:pt x="183913" y="197015"/>
                </a:lnTo>
                <a:lnTo>
                  <a:pt x="168363" y="197015"/>
                </a:lnTo>
                <a:lnTo>
                  <a:pt x="143078" y="171729"/>
                </a:lnTo>
                <a:lnTo>
                  <a:pt x="148945" y="167474"/>
                </a:lnTo>
                <a:lnTo>
                  <a:pt x="152773" y="160578"/>
                </a:lnTo>
                <a:lnTo>
                  <a:pt x="152781" y="160248"/>
                </a:lnTo>
                <a:lnTo>
                  <a:pt x="131610" y="160248"/>
                </a:lnTo>
                <a:lnTo>
                  <a:pt x="116996" y="145643"/>
                </a:lnTo>
                <a:close/>
              </a:path>
              <a:path w="388620" h="398144">
                <a:moveTo>
                  <a:pt x="235410" y="214511"/>
                </a:moveTo>
                <a:lnTo>
                  <a:pt x="208701" y="214511"/>
                </a:lnTo>
                <a:lnTo>
                  <a:pt x="219532" y="219519"/>
                </a:lnTo>
                <a:lnTo>
                  <a:pt x="231053" y="226253"/>
                </a:lnTo>
                <a:lnTo>
                  <a:pt x="236960" y="221086"/>
                </a:lnTo>
                <a:lnTo>
                  <a:pt x="235410" y="214511"/>
                </a:lnTo>
                <a:close/>
              </a:path>
              <a:path w="388620" h="398144">
                <a:moveTo>
                  <a:pt x="271377" y="202476"/>
                </a:moveTo>
                <a:lnTo>
                  <a:pt x="250901" y="202476"/>
                </a:lnTo>
                <a:lnTo>
                  <a:pt x="260629" y="209372"/>
                </a:lnTo>
                <a:lnTo>
                  <a:pt x="264845" y="209016"/>
                </a:lnTo>
                <a:lnTo>
                  <a:pt x="271377" y="202476"/>
                </a:lnTo>
                <a:close/>
              </a:path>
              <a:path w="388620" h="398144">
                <a:moveTo>
                  <a:pt x="205132" y="198915"/>
                </a:moveTo>
                <a:lnTo>
                  <a:pt x="193401" y="201819"/>
                </a:lnTo>
                <a:lnTo>
                  <a:pt x="183959" y="208330"/>
                </a:lnTo>
                <a:lnTo>
                  <a:pt x="235775" y="208330"/>
                </a:lnTo>
                <a:lnTo>
                  <a:pt x="241300" y="202806"/>
                </a:lnTo>
                <a:lnTo>
                  <a:pt x="250901" y="202476"/>
                </a:lnTo>
                <a:lnTo>
                  <a:pt x="271377" y="202476"/>
                </a:lnTo>
                <a:lnTo>
                  <a:pt x="273340" y="200510"/>
                </a:lnTo>
                <a:lnTo>
                  <a:pt x="217651" y="200510"/>
                </a:lnTo>
                <a:lnTo>
                  <a:pt x="205132" y="198915"/>
                </a:lnTo>
                <a:close/>
              </a:path>
              <a:path w="388620" h="398144">
                <a:moveTo>
                  <a:pt x="290502" y="180877"/>
                </a:moveTo>
                <a:lnTo>
                  <a:pt x="276103" y="182125"/>
                </a:lnTo>
                <a:lnTo>
                  <a:pt x="266014" y="185239"/>
                </a:lnTo>
                <a:lnTo>
                  <a:pt x="250349" y="188444"/>
                </a:lnTo>
                <a:lnTo>
                  <a:pt x="238173" y="189388"/>
                </a:lnTo>
                <a:lnTo>
                  <a:pt x="226957" y="193770"/>
                </a:lnTo>
                <a:lnTo>
                  <a:pt x="217651" y="200510"/>
                </a:lnTo>
                <a:lnTo>
                  <a:pt x="273340" y="200510"/>
                </a:lnTo>
                <a:lnTo>
                  <a:pt x="274027" y="199821"/>
                </a:lnTo>
                <a:lnTo>
                  <a:pt x="278003" y="197637"/>
                </a:lnTo>
                <a:lnTo>
                  <a:pt x="289589" y="196306"/>
                </a:lnTo>
                <a:lnTo>
                  <a:pt x="318947" y="196306"/>
                </a:lnTo>
                <a:lnTo>
                  <a:pt x="312250" y="189099"/>
                </a:lnTo>
                <a:lnTo>
                  <a:pt x="302550" y="183489"/>
                </a:lnTo>
                <a:lnTo>
                  <a:pt x="290502" y="180877"/>
                </a:lnTo>
                <a:close/>
              </a:path>
              <a:path w="388620" h="398144">
                <a:moveTo>
                  <a:pt x="179020" y="15595"/>
                </a:moveTo>
                <a:lnTo>
                  <a:pt x="161378" y="15595"/>
                </a:lnTo>
                <a:lnTo>
                  <a:pt x="168363" y="22580"/>
                </a:lnTo>
                <a:lnTo>
                  <a:pt x="168363" y="197015"/>
                </a:lnTo>
                <a:lnTo>
                  <a:pt x="183913" y="197015"/>
                </a:lnTo>
                <a:lnTo>
                  <a:pt x="183210" y="24371"/>
                </a:lnTo>
                <a:lnTo>
                  <a:pt x="179020" y="15595"/>
                </a:lnTo>
                <a:close/>
              </a:path>
              <a:path w="388620" h="398144">
                <a:moveTo>
                  <a:pt x="96945" y="131465"/>
                </a:moveTo>
                <a:lnTo>
                  <a:pt x="84967" y="131965"/>
                </a:lnTo>
                <a:lnTo>
                  <a:pt x="74333" y="138264"/>
                </a:lnTo>
                <a:lnTo>
                  <a:pt x="68287" y="144310"/>
                </a:lnTo>
                <a:lnTo>
                  <a:pt x="66001" y="152742"/>
                </a:lnTo>
                <a:lnTo>
                  <a:pt x="67487" y="160578"/>
                </a:lnTo>
                <a:lnTo>
                  <a:pt x="83426" y="160578"/>
                </a:lnTo>
                <a:lnTo>
                  <a:pt x="81711" y="158864"/>
                </a:lnTo>
                <a:lnTo>
                  <a:pt x="81711" y="152933"/>
                </a:lnTo>
                <a:lnTo>
                  <a:pt x="89014" y="145643"/>
                </a:lnTo>
                <a:lnTo>
                  <a:pt x="116996" y="145643"/>
                </a:lnTo>
                <a:lnTo>
                  <a:pt x="109613" y="138264"/>
                </a:lnTo>
                <a:lnTo>
                  <a:pt x="107975" y="136764"/>
                </a:lnTo>
                <a:lnTo>
                  <a:pt x="96945" y="131465"/>
                </a:lnTo>
                <a:close/>
              </a:path>
              <a:path w="388620" h="398144">
                <a:moveTo>
                  <a:pt x="151213" y="115366"/>
                </a:moveTo>
                <a:lnTo>
                  <a:pt x="133692" y="115366"/>
                </a:lnTo>
                <a:lnTo>
                  <a:pt x="137185" y="118859"/>
                </a:lnTo>
                <a:lnTo>
                  <a:pt x="137185" y="156311"/>
                </a:lnTo>
                <a:lnTo>
                  <a:pt x="134823" y="159296"/>
                </a:lnTo>
                <a:lnTo>
                  <a:pt x="131610" y="160248"/>
                </a:lnTo>
                <a:lnTo>
                  <a:pt x="152781" y="160248"/>
                </a:lnTo>
                <a:lnTo>
                  <a:pt x="152779" y="152742"/>
                </a:lnTo>
                <a:lnTo>
                  <a:pt x="151213" y="115366"/>
                </a:lnTo>
                <a:close/>
              </a:path>
              <a:path w="388620" h="398144">
                <a:moveTo>
                  <a:pt x="96278" y="68592"/>
                </a:moveTo>
                <a:lnTo>
                  <a:pt x="34658" y="68592"/>
                </a:lnTo>
                <a:lnTo>
                  <a:pt x="31178" y="72085"/>
                </a:lnTo>
                <a:lnTo>
                  <a:pt x="31178" y="80695"/>
                </a:lnTo>
                <a:lnTo>
                  <a:pt x="34658" y="84188"/>
                </a:lnTo>
                <a:lnTo>
                  <a:pt x="96278" y="84188"/>
                </a:lnTo>
                <a:lnTo>
                  <a:pt x="99771" y="80695"/>
                </a:lnTo>
                <a:lnTo>
                  <a:pt x="99771" y="72085"/>
                </a:lnTo>
                <a:lnTo>
                  <a:pt x="96278" y="68592"/>
                </a:lnTo>
                <a:close/>
              </a:path>
              <a:path w="388620" h="398144">
                <a:moveTo>
                  <a:pt x="58115" y="15595"/>
                </a:moveTo>
                <a:lnTo>
                  <a:pt x="32981" y="15595"/>
                </a:lnTo>
                <a:lnTo>
                  <a:pt x="38785" y="15735"/>
                </a:lnTo>
                <a:lnTo>
                  <a:pt x="43815" y="19710"/>
                </a:lnTo>
                <a:lnTo>
                  <a:pt x="49575" y="34760"/>
                </a:lnTo>
                <a:lnTo>
                  <a:pt x="59631" y="43532"/>
                </a:lnTo>
                <a:lnTo>
                  <a:pt x="72898" y="46774"/>
                </a:lnTo>
                <a:lnTo>
                  <a:pt x="121355" y="44870"/>
                </a:lnTo>
                <a:lnTo>
                  <a:pt x="132349" y="37294"/>
                </a:lnTo>
                <a:lnTo>
                  <a:pt x="135597" y="31178"/>
                </a:lnTo>
                <a:lnTo>
                  <a:pt x="66929" y="31178"/>
                </a:lnTo>
                <a:lnTo>
                  <a:pt x="61772" y="27190"/>
                </a:lnTo>
                <a:lnTo>
                  <a:pt x="59804" y="19405"/>
                </a:lnTo>
                <a:lnTo>
                  <a:pt x="59024" y="17376"/>
                </a:lnTo>
                <a:lnTo>
                  <a:pt x="58115" y="15595"/>
                </a:lnTo>
                <a:close/>
              </a:path>
              <a:path w="388620" h="398144">
                <a:moveTo>
                  <a:pt x="150977" y="15595"/>
                </a:moveTo>
                <a:lnTo>
                  <a:pt x="125831" y="15595"/>
                </a:lnTo>
                <a:lnTo>
                  <a:pt x="124891" y="17437"/>
                </a:lnTo>
                <a:lnTo>
                  <a:pt x="124142" y="19405"/>
                </a:lnTo>
                <a:lnTo>
                  <a:pt x="122186" y="27190"/>
                </a:lnTo>
                <a:lnTo>
                  <a:pt x="117017" y="31178"/>
                </a:lnTo>
                <a:lnTo>
                  <a:pt x="135597" y="31178"/>
                </a:lnTo>
                <a:lnTo>
                  <a:pt x="138734" y="25273"/>
                </a:lnTo>
                <a:lnTo>
                  <a:pt x="140144" y="19710"/>
                </a:lnTo>
                <a:lnTo>
                  <a:pt x="145173" y="15735"/>
                </a:lnTo>
                <a:lnTo>
                  <a:pt x="150977" y="15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1000" y="1142796"/>
            <a:ext cx="4671060" cy="0"/>
          </a:xfrm>
          <a:custGeom>
            <a:avLst/>
            <a:gdLst/>
            <a:ahLst/>
            <a:cxnLst/>
            <a:rect l="l" t="t" r="r" b="b"/>
            <a:pathLst>
              <a:path w="4671059">
                <a:moveTo>
                  <a:pt x="0" y="0"/>
                </a:moveTo>
                <a:lnTo>
                  <a:pt x="4670996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52879" y="1585409"/>
            <a:ext cx="622871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5AB68"/>
                </a:solidFill>
                <a:latin typeface="Calibri"/>
                <a:cs typeface="Calibri"/>
              </a:rPr>
              <a:t>Е</a:t>
            </a:r>
            <a:r>
              <a:rPr sz="1900" b="1" spc="-50" dirty="0">
                <a:solidFill>
                  <a:srgbClr val="05AB68"/>
                </a:solidFill>
                <a:latin typeface="Calibri"/>
                <a:cs typeface="Calibri"/>
              </a:rPr>
              <a:t>К</a:t>
            </a:r>
            <a:r>
              <a:rPr sz="1900" b="1" dirty="0">
                <a:solidFill>
                  <a:srgbClr val="05AB68"/>
                </a:solidFill>
                <a:latin typeface="Calibri"/>
                <a:cs typeface="Calibri"/>
              </a:rPr>
              <a:t>О </a:t>
            </a:r>
            <a:r>
              <a:rPr sz="1900" b="1" spc="-25" dirty="0">
                <a:solidFill>
                  <a:srgbClr val="05AB68"/>
                </a:solidFill>
                <a:latin typeface="Calibri"/>
                <a:cs typeface="Calibri"/>
              </a:rPr>
              <a:t>Б</a:t>
            </a:r>
            <a:r>
              <a:rPr sz="1900" b="1" dirty="0">
                <a:solidFill>
                  <a:srgbClr val="05AB68"/>
                </a:solidFill>
                <a:latin typeface="Calibri"/>
                <a:cs typeface="Calibri"/>
              </a:rPr>
              <a:t>УМ 24/7 — 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cучасний клієн</a:t>
            </a:r>
            <a:r>
              <a:rPr sz="1900" b="0" spc="-45" dirty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-банк для </a:t>
            </a:r>
            <a:r>
              <a:rPr sz="1900" b="0" spc="-25" dirty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спішно</a:t>
            </a:r>
            <a:r>
              <a:rPr sz="1900" b="0" spc="-2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 бізнесу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112729" y="117488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414" y="0"/>
                </a:lnTo>
              </a:path>
            </a:pathLst>
          </a:custGeom>
          <a:ln w="5079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38928" y="1090432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5367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12729" y="1065667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3022" y="0"/>
                </a:lnTo>
              </a:path>
            </a:pathLst>
          </a:custGeom>
          <a:ln w="508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12729" y="101296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00" y="0"/>
                </a:lnTo>
              </a:path>
            </a:pathLst>
          </a:custGeom>
          <a:ln w="5714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12729" y="959622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09" y="0"/>
                </a:lnTo>
              </a:path>
            </a:pathLst>
          </a:custGeom>
          <a:ln w="5206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13976" y="934459"/>
            <a:ext cx="208279" cy="266065"/>
          </a:xfrm>
          <a:custGeom>
            <a:avLst/>
            <a:gdLst/>
            <a:ahLst/>
            <a:cxnLst/>
            <a:rect l="l" t="t" r="r" b="b"/>
            <a:pathLst>
              <a:path w="208279" h="266065">
                <a:moveTo>
                  <a:pt x="52400" y="0"/>
                </a:moveTo>
                <a:lnTo>
                  <a:pt x="0" y="0"/>
                </a:lnTo>
                <a:lnTo>
                  <a:pt x="0" y="265785"/>
                </a:lnTo>
                <a:lnTo>
                  <a:pt x="52400" y="265785"/>
                </a:lnTo>
                <a:lnTo>
                  <a:pt x="52400" y="141249"/>
                </a:lnTo>
                <a:lnTo>
                  <a:pt x="114643" y="141249"/>
                </a:lnTo>
                <a:lnTo>
                  <a:pt x="105562" y="129095"/>
                </a:lnTo>
                <a:lnTo>
                  <a:pt x="114530" y="117322"/>
                </a:lnTo>
                <a:lnTo>
                  <a:pt x="52400" y="117322"/>
                </a:lnTo>
                <a:lnTo>
                  <a:pt x="52400" y="0"/>
                </a:lnTo>
                <a:close/>
              </a:path>
              <a:path w="208279" h="266065">
                <a:moveTo>
                  <a:pt x="114643" y="141249"/>
                </a:moveTo>
                <a:lnTo>
                  <a:pt x="52400" y="141249"/>
                </a:lnTo>
                <a:lnTo>
                  <a:pt x="147332" y="265785"/>
                </a:lnTo>
                <a:lnTo>
                  <a:pt x="207695" y="265785"/>
                </a:lnTo>
                <a:lnTo>
                  <a:pt x="114643" y="141249"/>
                </a:lnTo>
                <a:close/>
              </a:path>
              <a:path w="208279" h="266065">
                <a:moveTo>
                  <a:pt x="203898" y="0"/>
                </a:moveTo>
                <a:lnTo>
                  <a:pt x="143522" y="0"/>
                </a:lnTo>
                <a:lnTo>
                  <a:pt x="52400" y="117322"/>
                </a:lnTo>
                <a:lnTo>
                  <a:pt x="114530" y="117322"/>
                </a:lnTo>
                <a:lnTo>
                  <a:pt x="20389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12805" y="929165"/>
            <a:ext cx="275590" cy="276860"/>
          </a:xfrm>
          <a:custGeom>
            <a:avLst/>
            <a:gdLst/>
            <a:ahLst/>
            <a:cxnLst/>
            <a:rect l="l" t="t" r="r" b="b"/>
            <a:pathLst>
              <a:path w="275590" h="276859">
                <a:moveTo>
                  <a:pt x="134822" y="0"/>
                </a:moveTo>
                <a:lnTo>
                  <a:pt x="87696" y="9234"/>
                </a:lnTo>
                <a:lnTo>
                  <a:pt x="53982" y="28941"/>
                </a:lnTo>
                <a:lnTo>
                  <a:pt x="23932" y="58872"/>
                </a:lnTo>
                <a:lnTo>
                  <a:pt x="4269" y="104092"/>
                </a:lnTo>
                <a:lnTo>
                  <a:pt x="0" y="147128"/>
                </a:lnTo>
                <a:lnTo>
                  <a:pt x="1267" y="159973"/>
                </a:lnTo>
                <a:lnTo>
                  <a:pt x="17722" y="207360"/>
                </a:lnTo>
                <a:lnTo>
                  <a:pt x="42838" y="239599"/>
                </a:lnTo>
                <a:lnTo>
                  <a:pt x="74669" y="262021"/>
                </a:lnTo>
                <a:lnTo>
                  <a:pt x="110941" y="274093"/>
                </a:lnTo>
                <a:lnTo>
                  <a:pt x="137589" y="276392"/>
                </a:lnTo>
                <a:lnTo>
                  <a:pt x="144304" y="276253"/>
                </a:lnTo>
                <a:lnTo>
                  <a:pt x="182187" y="269514"/>
                </a:lnTo>
                <a:lnTo>
                  <a:pt x="216325" y="252319"/>
                </a:lnTo>
                <a:lnTo>
                  <a:pt x="245348" y="225720"/>
                </a:lnTo>
                <a:lnTo>
                  <a:pt x="245784" y="225134"/>
                </a:lnTo>
                <a:lnTo>
                  <a:pt x="137589" y="225134"/>
                </a:lnTo>
                <a:lnTo>
                  <a:pt x="130615" y="224905"/>
                </a:lnTo>
                <a:lnTo>
                  <a:pt x="83830" y="206870"/>
                </a:lnTo>
                <a:lnTo>
                  <a:pt x="59476" y="176318"/>
                </a:lnTo>
                <a:lnTo>
                  <a:pt x="51782" y="136982"/>
                </a:lnTo>
                <a:lnTo>
                  <a:pt x="52633" y="124860"/>
                </a:lnTo>
                <a:lnTo>
                  <a:pt x="73968" y="79638"/>
                </a:lnTo>
                <a:lnTo>
                  <a:pt x="105203" y="57190"/>
                </a:lnTo>
                <a:lnTo>
                  <a:pt x="148046" y="51411"/>
                </a:lnTo>
                <a:lnTo>
                  <a:pt x="244910" y="51411"/>
                </a:lnTo>
                <a:lnTo>
                  <a:pt x="240527" y="45991"/>
                </a:lnTo>
                <a:lnTo>
                  <a:pt x="209902" y="19779"/>
                </a:lnTo>
                <a:lnTo>
                  <a:pt x="162351" y="2177"/>
                </a:lnTo>
                <a:lnTo>
                  <a:pt x="148921" y="539"/>
                </a:lnTo>
                <a:lnTo>
                  <a:pt x="134822" y="0"/>
                </a:lnTo>
                <a:close/>
              </a:path>
              <a:path w="275590" h="276859">
                <a:moveTo>
                  <a:pt x="244910" y="51411"/>
                </a:moveTo>
                <a:lnTo>
                  <a:pt x="148046" y="51411"/>
                </a:lnTo>
                <a:lnTo>
                  <a:pt x="159757" y="53584"/>
                </a:lnTo>
                <a:lnTo>
                  <a:pt x="171128" y="57580"/>
                </a:lnTo>
                <a:lnTo>
                  <a:pt x="204938" y="82465"/>
                </a:lnTo>
                <a:lnTo>
                  <a:pt x="222549" y="129091"/>
                </a:lnTo>
                <a:lnTo>
                  <a:pt x="223214" y="144695"/>
                </a:lnTo>
                <a:lnTo>
                  <a:pt x="221559" y="157776"/>
                </a:lnTo>
                <a:lnTo>
                  <a:pt x="197004" y="202504"/>
                </a:lnTo>
                <a:lnTo>
                  <a:pt x="151237" y="224240"/>
                </a:lnTo>
                <a:lnTo>
                  <a:pt x="137589" y="225134"/>
                </a:lnTo>
                <a:lnTo>
                  <a:pt x="245784" y="225134"/>
                </a:lnTo>
                <a:lnTo>
                  <a:pt x="268151" y="183319"/>
                </a:lnTo>
                <a:lnTo>
                  <a:pt x="275061" y="142749"/>
                </a:lnTo>
                <a:lnTo>
                  <a:pt x="275423" y="127082"/>
                </a:lnTo>
                <a:lnTo>
                  <a:pt x="273994" y="114556"/>
                </a:lnTo>
                <a:lnTo>
                  <a:pt x="256745" y="67878"/>
                </a:lnTo>
                <a:lnTo>
                  <a:pt x="249308" y="56849"/>
                </a:lnTo>
                <a:lnTo>
                  <a:pt x="244910" y="51411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825443" y="934463"/>
            <a:ext cx="189865" cy="266065"/>
          </a:xfrm>
          <a:custGeom>
            <a:avLst/>
            <a:gdLst/>
            <a:ahLst/>
            <a:cxnLst/>
            <a:rect l="l" t="t" r="r" b="b"/>
            <a:pathLst>
              <a:path w="189865" h="266065">
                <a:moveTo>
                  <a:pt x="167068" y="0"/>
                </a:moveTo>
                <a:lnTo>
                  <a:pt x="0" y="0"/>
                </a:lnTo>
                <a:lnTo>
                  <a:pt x="0" y="265772"/>
                </a:lnTo>
                <a:lnTo>
                  <a:pt x="111051" y="265424"/>
                </a:lnTo>
                <a:lnTo>
                  <a:pt x="158281" y="248098"/>
                </a:lnTo>
                <a:lnTo>
                  <a:pt x="183072" y="216801"/>
                </a:lnTo>
                <a:lnTo>
                  <a:pt x="52400" y="216801"/>
                </a:lnTo>
                <a:lnTo>
                  <a:pt x="52400" y="149593"/>
                </a:lnTo>
                <a:lnTo>
                  <a:pt x="182983" y="149593"/>
                </a:lnTo>
                <a:lnTo>
                  <a:pt x="179417" y="142099"/>
                </a:lnTo>
                <a:lnTo>
                  <a:pt x="152148" y="113672"/>
                </a:lnTo>
                <a:lnTo>
                  <a:pt x="115849" y="101418"/>
                </a:lnTo>
                <a:lnTo>
                  <a:pt x="101765" y="100609"/>
                </a:lnTo>
                <a:lnTo>
                  <a:pt x="52400" y="100609"/>
                </a:lnTo>
                <a:lnTo>
                  <a:pt x="52400" y="50114"/>
                </a:lnTo>
                <a:lnTo>
                  <a:pt x="167068" y="50114"/>
                </a:lnTo>
                <a:lnTo>
                  <a:pt x="167068" y="0"/>
                </a:lnTo>
                <a:close/>
              </a:path>
              <a:path w="189865" h="266065">
                <a:moveTo>
                  <a:pt x="182983" y="149593"/>
                </a:moveTo>
                <a:lnTo>
                  <a:pt x="52400" y="149593"/>
                </a:lnTo>
                <a:lnTo>
                  <a:pt x="111207" y="150547"/>
                </a:lnTo>
                <a:lnTo>
                  <a:pt x="121950" y="155059"/>
                </a:lnTo>
                <a:lnTo>
                  <a:pt x="130028" y="163794"/>
                </a:lnTo>
                <a:lnTo>
                  <a:pt x="134782" y="177320"/>
                </a:lnTo>
                <a:lnTo>
                  <a:pt x="135554" y="196202"/>
                </a:lnTo>
                <a:lnTo>
                  <a:pt x="128156" y="207387"/>
                </a:lnTo>
                <a:lnTo>
                  <a:pt x="116571" y="214383"/>
                </a:lnTo>
                <a:lnTo>
                  <a:pt x="101765" y="216801"/>
                </a:lnTo>
                <a:lnTo>
                  <a:pt x="183072" y="216801"/>
                </a:lnTo>
                <a:lnTo>
                  <a:pt x="186465" y="207075"/>
                </a:lnTo>
                <a:lnTo>
                  <a:pt x="188954" y="193613"/>
                </a:lnTo>
                <a:lnTo>
                  <a:pt x="189750" y="178425"/>
                </a:lnTo>
                <a:lnTo>
                  <a:pt x="188234" y="165533"/>
                </a:lnTo>
                <a:lnTo>
                  <a:pt x="184823" y="153460"/>
                </a:lnTo>
                <a:lnTo>
                  <a:pt x="182983" y="14959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19862" y="934459"/>
            <a:ext cx="215900" cy="266065"/>
          </a:xfrm>
          <a:custGeom>
            <a:avLst/>
            <a:gdLst/>
            <a:ahLst/>
            <a:cxnLst/>
            <a:rect l="l" t="t" r="r" b="b"/>
            <a:pathLst>
              <a:path w="215900" h="266065">
                <a:moveTo>
                  <a:pt x="52387" y="0"/>
                </a:moveTo>
                <a:lnTo>
                  <a:pt x="0" y="0"/>
                </a:lnTo>
                <a:lnTo>
                  <a:pt x="85076" y="189180"/>
                </a:lnTo>
                <a:lnTo>
                  <a:pt x="77571" y="200250"/>
                </a:lnTo>
                <a:lnTo>
                  <a:pt x="68727" y="208580"/>
                </a:lnTo>
                <a:lnTo>
                  <a:pt x="58204" y="214137"/>
                </a:lnTo>
                <a:lnTo>
                  <a:pt x="45662" y="216888"/>
                </a:lnTo>
                <a:lnTo>
                  <a:pt x="30767" y="216888"/>
                </a:lnTo>
                <a:lnTo>
                  <a:pt x="35154" y="265952"/>
                </a:lnTo>
                <a:lnTo>
                  <a:pt x="73370" y="259985"/>
                </a:lnTo>
                <a:lnTo>
                  <a:pt x="113526" y="230637"/>
                </a:lnTo>
                <a:lnTo>
                  <a:pt x="123125" y="216888"/>
                </a:lnTo>
                <a:lnTo>
                  <a:pt x="45662" y="216888"/>
                </a:lnTo>
                <a:lnTo>
                  <a:pt x="123175" y="216801"/>
                </a:lnTo>
                <a:lnTo>
                  <a:pt x="128977" y="206756"/>
                </a:lnTo>
                <a:lnTo>
                  <a:pt x="135547" y="192506"/>
                </a:lnTo>
                <a:lnTo>
                  <a:pt x="162129" y="128333"/>
                </a:lnTo>
                <a:lnTo>
                  <a:pt x="110490" y="128333"/>
                </a:lnTo>
                <a:lnTo>
                  <a:pt x="52387" y="0"/>
                </a:lnTo>
                <a:close/>
              </a:path>
              <a:path w="215900" h="266065">
                <a:moveTo>
                  <a:pt x="215290" y="0"/>
                </a:moveTo>
                <a:lnTo>
                  <a:pt x="162890" y="0"/>
                </a:lnTo>
                <a:lnTo>
                  <a:pt x="110490" y="128333"/>
                </a:lnTo>
                <a:lnTo>
                  <a:pt x="162129" y="128333"/>
                </a:lnTo>
                <a:lnTo>
                  <a:pt x="215290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63629" y="934459"/>
            <a:ext cx="260350" cy="266065"/>
          </a:xfrm>
          <a:custGeom>
            <a:avLst/>
            <a:gdLst/>
            <a:ahLst/>
            <a:cxnLst/>
            <a:rect l="l" t="t" r="r" b="b"/>
            <a:pathLst>
              <a:path w="260350" h="266065">
                <a:moveTo>
                  <a:pt x="53924" y="0"/>
                </a:moveTo>
                <a:lnTo>
                  <a:pt x="0" y="0"/>
                </a:lnTo>
                <a:lnTo>
                  <a:pt x="0" y="265785"/>
                </a:lnTo>
                <a:lnTo>
                  <a:pt x="52400" y="265785"/>
                </a:lnTo>
                <a:lnTo>
                  <a:pt x="52400" y="93789"/>
                </a:lnTo>
                <a:lnTo>
                  <a:pt x="110874" y="93789"/>
                </a:lnTo>
                <a:lnTo>
                  <a:pt x="53924" y="0"/>
                </a:lnTo>
                <a:close/>
              </a:path>
              <a:path w="260350" h="266065">
                <a:moveTo>
                  <a:pt x="260096" y="93408"/>
                </a:moveTo>
                <a:lnTo>
                  <a:pt x="208076" y="93408"/>
                </a:lnTo>
                <a:lnTo>
                  <a:pt x="208076" y="265785"/>
                </a:lnTo>
                <a:lnTo>
                  <a:pt x="260096" y="265785"/>
                </a:lnTo>
                <a:lnTo>
                  <a:pt x="260096" y="93408"/>
                </a:lnTo>
                <a:close/>
              </a:path>
              <a:path w="260350" h="266065">
                <a:moveTo>
                  <a:pt x="110874" y="93789"/>
                </a:moveTo>
                <a:lnTo>
                  <a:pt x="52400" y="93789"/>
                </a:lnTo>
                <a:lnTo>
                  <a:pt x="127203" y="216801"/>
                </a:lnTo>
                <a:lnTo>
                  <a:pt x="133273" y="216801"/>
                </a:lnTo>
                <a:lnTo>
                  <a:pt x="188513" y="125679"/>
                </a:lnTo>
                <a:lnTo>
                  <a:pt x="130238" y="125679"/>
                </a:lnTo>
                <a:lnTo>
                  <a:pt x="110874" y="93789"/>
                </a:lnTo>
                <a:close/>
              </a:path>
              <a:path w="260350" h="266065">
                <a:moveTo>
                  <a:pt x="260096" y="0"/>
                </a:moveTo>
                <a:lnTo>
                  <a:pt x="206171" y="0"/>
                </a:lnTo>
                <a:lnTo>
                  <a:pt x="130238" y="125679"/>
                </a:lnTo>
                <a:lnTo>
                  <a:pt x="188513" y="125679"/>
                </a:lnTo>
                <a:lnTo>
                  <a:pt x="208076" y="93408"/>
                </a:lnTo>
                <a:lnTo>
                  <a:pt x="260096" y="93408"/>
                </a:lnTo>
                <a:lnTo>
                  <a:pt x="26009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61198" y="929186"/>
            <a:ext cx="179705" cy="271145"/>
          </a:xfrm>
          <a:custGeom>
            <a:avLst/>
            <a:gdLst/>
            <a:ahLst/>
            <a:cxnLst/>
            <a:rect l="l" t="t" r="r" b="b"/>
            <a:pathLst>
              <a:path w="179704" h="271144">
                <a:moveTo>
                  <a:pt x="169432" y="51078"/>
                </a:moveTo>
                <a:lnTo>
                  <a:pt x="92962" y="51078"/>
                </a:lnTo>
                <a:lnTo>
                  <a:pt x="105115" y="54738"/>
                </a:lnTo>
                <a:lnTo>
                  <a:pt x="114500" y="62874"/>
                </a:lnTo>
                <a:lnTo>
                  <a:pt x="120406" y="75566"/>
                </a:lnTo>
                <a:lnTo>
                  <a:pt x="122121" y="92890"/>
                </a:lnTo>
                <a:lnTo>
                  <a:pt x="118644" y="102908"/>
                </a:lnTo>
                <a:lnTo>
                  <a:pt x="112557" y="113869"/>
                </a:lnTo>
                <a:lnTo>
                  <a:pt x="103880" y="125755"/>
                </a:lnTo>
                <a:lnTo>
                  <a:pt x="92633" y="138546"/>
                </a:lnTo>
                <a:lnTo>
                  <a:pt x="1892" y="231942"/>
                </a:lnTo>
                <a:lnTo>
                  <a:pt x="1892" y="271058"/>
                </a:lnTo>
                <a:lnTo>
                  <a:pt x="179590" y="271058"/>
                </a:lnTo>
                <a:lnTo>
                  <a:pt x="179590" y="220563"/>
                </a:lnTo>
                <a:lnTo>
                  <a:pt x="79730" y="220563"/>
                </a:lnTo>
                <a:lnTo>
                  <a:pt x="132444" y="167846"/>
                </a:lnTo>
                <a:lnTo>
                  <a:pt x="158668" y="135261"/>
                </a:lnTo>
                <a:lnTo>
                  <a:pt x="174568" y="88806"/>
                </a:lnTo>
                <a:lnTo>
                  <a:pt x="175148" y="76027"/>
                </a:lnTo>
                <a:lnTo>
                  <a:pt x="173287" y="63245"/>
                </a:lnTo>
                <a:lnTo>
                  <a:pt x="169539" y="51287"/>
                </a:lnTo>
                <a:lnTo>
                  <a:pt x="169432" y="51078"/>
                </a:lnTo>
                <a:close/>
              </a:path>
              <a:path w="179704" h="271144">
                <a:moveTo>
                  <a:pt x="84943" y="0"/>
                </a:moveTo>
                <a:lnTo>
                  <a:pt x="46339" y="8806"/>
                </a:lnTo>
                <a:lnTo>
                  <a:pt x="15017" y="32509"/>
                </a:lnTo>
                <a:lnTo>
                  <a:pt x="0" y="56149"/>
                </a:lnTo>
                <a:lnTo>
                  <a:pt x="47882" y="74583"/>
                </a:lnTo>
                <a:lnTo>
                  <a:pt x="55922" y="64169"/>
                </a:lnTo>
                <a:lnTo>
                  <a:pt x="65927" y="56786"/>
                </a:lnTo>
                <a:lnTo>
                  <a:pt x="78180" y="52426"/>
                </a:lnTo>
                <a:lnTo>
                  <a:pt x="92962" y="51078"/>
                </a:lnTo>
                <a:lnTo>
                  <a:pt x="169432" y="51078"/>
                </a:lnTo>
                <a:lnTo>
                  <a:pt x="163781" y="40068"/>
                </a:lnTo>
                <a:lnTo>
                  <a:pt x="135520" y="12464"/>
                </a:lnTo>
                <a:lnTo>
                  <a:pt x="99186" y="764"/>
                </a:lnTo>
                <a:lnTo>
                  <a:pt x="84943" y="0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57510" y="934462"/>
            <a:ext cx="179070" cy="266065"/>
          </a:xfrm>
          <a:custGeom>
            <a:avLst/>
            <a:gdLst/>
            <a:ahLst/>
            <a:cxnLst/>
            <a:rect l="l" t="t" r="r" b="b"/>
            <a:pathLst>
              <a:path w="179070" h="266065">
                <a:moveTo>
                  <a:pt x="178460" y="220598"/>
                </a:moveTo>
                <a:lnTo>
                  <a:pt x="125679" y="220598"/>
                </a:lnTo>
                <a:lnTo>
                  <a:pt x="125679" y="265785"/>
                </a:lnTo>
                <a:lnTo>
                  <a:pt x="178460" y="265785"/>
                </a:lnTo>
                <a:lnTo>
                  <a:pt x="178460" y="220598"/>
                </a:lnTo>
                <a:close/>
              </a:path>
              <a:path w="179070" h="266065">
                <a:moveTo>
                  <a:pt x="144665" y="0"/>
                </a:moveTo>
                <a:lnTo>
                  <a:pt x="88468" y="0"/>
                </a:lnTo>
                <a:lnTo>
                  <a:pt x="0" y="171996"/>
                </a:lnTo>
                <a:lnTo>
                  <a:pt x="0" y="220598"/>
                </a:lnTo>
                <a:lnTo>
                  <a:pt x="206933" y="220598"/>
                </a:lnTo>
                <a:lnTo>
                  <a:pt x="206933" y="171996"/>
                </a:lnTo>
                <a:lnTo>
                  <a:pt x="56565" y="171996"/>
                </a:lnTo>
                <a:lnTo>
                  <a:pt x="144665" y="0"/>
                </a:lnTo>
                <a:close/>
              </a:path>
              <a:path w="179070" h="266065">
                <a:moveTo>
                  <a:pt x="178460" y="108965"/>
                </a:moveTo>
                <a:lnTo>
                  <a:pt x="125679" y="108965"/>
                </a:lnTo>
                <a:lnTo>
                  <a:pt x="125679" y="171996"/>
                </a:lnTo>
                <a:lnTo>
                  <a:pt x="178460" y="171996"/>
                </a:lnTo>
                <a:lnTo>
                  <a:pt x="178460" y="108965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07222" y="838492"/>
            <a:ext cx="0" cy="454659"/>
          </a:xfrm>
          <a:custGeom>
            <a:avLst/>
            <a:gdLst/>
            <a:ahLst/>
            <a:cxnLst/>
            <a:rect l="l" t="t" r="r" b="b"/>
            <a:pathLst>
              <a:path h="454659">
                <a:moveTo>
                  <a:pt x="0" y="0"/>
                </a:moveTo>
                <a:lnTo>
                  <a:pt x="0" y="454151"/>
                </a:lnTo>
              </a:path>
            </a:pathLst>
          </a:custGeom>
          <a:ln w="20256">
            <a:solidFill>
              <a:srgbClr val="23435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49620" y="934459"/>
            <a:ext cx="172085" cy="266065"/>
          </a:xfrm>
          <a:custGeom>
            <a:avLst/>
            <a:gdLst/>
            <a:ahLst/>
            <a:cxnLst/>
            <a:rect l="l" t="t" r="r" b="b"/>
            <a:pathLst>
              <a:path w="172084" h="266065">
                <a:moveTo>
                  <a:pt x="171615" y="0"/>
                </a:moveTo>
                <a:lnTo>
                  <a:pt x="0" y="0"/>
                </a:lnTo>
                <a:lnTo>
                  <a:pt x="0" y="50114"/>
                </a:lnTo>
                <a:lnTo>
                  <a:pt x="113525" y="50114"/>
                </a:lnTo>
                <a:lnTo>
                  <a:pt x="26200" y="265785"/>
                </a:lnTo>
                <a:lnTo>
                  <a:pt x="81635" y="265785"/>
                </a:lnTo>
                <a:lnTo>
                  <a:pt x="171615" y="44424"/>
                </a:lnTo>
                <a:lnTo>
                  <a:pt x="171615" y="0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1733" y="1303540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354" y="0"/>
                </a:lnTo>
              </a:path>
            </a:pathLst>
          </a:custGeom>
          <a:ln w="42265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1745" y="136093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341" y="0"/>
                </a:lnTo>
              </a:path>
            </a:pathLst>
          </a:custGeom>
          <a:ln w="42278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5103" y="14183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413" y="0"/>
                </a:lnTo>
              </a:path>
            </a:pathLst>
          </a:custGeom>
          <a:ln w="42278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6824" y="631578"/>
            <a:ext cx="561340" cy="631190"/>
          </a:xfrm>
          <a:custGeom>
            <a:avLst/>
            <a:gdLst/>
            <a:ahLst/>
            <a:cxnLst/>
            <a:rect l="l" t="t" r="r" b="b"/>
            <a:pathLst>
              <a:path w="561340" h="631190">
                <a:moveTo>
                  <a:pt x="280492" y="0"/>
                </a:moveTo>
                <a:lnTo>
                  <a:pt x="234984" y="3671"/>
                </a:lnTo>
                <a:lnTo>
                  <a:pt x="191819" y="14300"/>
                </a:lnTo>
                <a:lnTo>
                  <a:pt x="151571" y="31309"/>
                </a:lnTo>
                <a:lnTo>
                  <a:pt x="114819" y="54120"/>
                </a:lnTo>
                <a:lnTo>
                  <a:pt x="82138" y="82156"/>
                </a:lnTo>
                <a:lnTo>
                  <a:pt x="54106" y="114838"/>
                </a:lnTo>
                <a:lnTo>
                  <a:pt x="31300" y="151589"/>
                </a:lnTo>
                <a:lnTo>
                  <a:pt x="14295" y="191832"/>
                </a:lnTo>
                <a:lnTo>
                  <a:pt x="3670" y="234987"/>
                </a:lnTo>
                <a:lnTo>
                  <a:pt x="0" y="280479"/>
                </a:lnTo>
                <a:lnTo>
                  <a:pt x="401" y="295619"/>
                </a:lnTo>
                <a:lnTo>
                  <a:pt x="6265" y="339702"/>
                </a:lnTo>
                <a:lnTo>
                  <a:pt x="18689" y="381350"/>
                </a:lnTo>
                <a:lnTo>
                  <a:pt x="37123" y="420014"/>
                </a:lnTo>
                <a:lnTo>
                  <a:pt x="61017" y="455142"/>
                </a:lnTo>
                <a:lnTo>
                  <a:pt x="89820" y="486184"/>
                </a:lnTo>
                <a:lnTo>
                  <a:pt x="122984" y="512591"/>
                </a:lnTo>
                <a:lnTo>
                  <a:pt x="134912" y="520268"/>
                </a:lnTo>
                <a:lnTo>
                  <a:pt x="134912" y="630631"/>
                </a:lnTo>
                <a:lnTo>
                  <a:pt x="427266" y="630631"/>
                </a:lnTo>
                <a:lnTo>
                  <a:pt x="427266" y="587628"/>
                </a:lnTo>
                <a:lnTo>
                  <a:pt x="177914" y="587628"/>
                </a:lnTo>
                <a:lnTo>
                  <a:pt x="177914" y="496125"/>
                </a:lnTo>
                <a:lnTo>
                  <a:pt x="134906" y="468169"/>
                </a:lnTo>
                <a:lnTo>
                  <a:pt x="105458" y="441230"/>
                </a:lnTo>
                <a:lnTo>
                  <a:pt x="81242" y="410177"/>
                </a:lnTo>
                <a:lnTo>
                  <a:pt x="62623" y="375655"/>
                </a:lnTo>
                <a:lnTo>
                  <a:pt x="49966" y="338307"/>
                </a:lnTo>
                <a:lnTo>
                  <a:pt x="43637" y="298776"/>
                </a:lnTo>
                <a:lnTo>
                  <a:pt x="42997" y="285225"/>
                </a:lnTo>
                <a:lnTo>
                  <a:pt x="43779" y="265101"/>
                </a:lnTo>
                <a:lnTo>
                  <a:pt x="49893" y="226396"/>
                </a:lnTo>
                <a:lnTo>
                  <a:pt x="61661" y="190136"/>
                </a:lnTo>
                <a:lnTo>
                  <a:pt x="88839" y="141347"/>
                </a:lnTo>
                <a:lnTo>
                  <a:pt x="125969" y="100672"/>
                </a:lnTo>
                <a:lnTo>
                  <a:pt x="171386" y="69678"/>
                </a:lnTo>
                <a:lnTo>
                  <a:pt x="223504" y="49916"/>
                </a:lnTo>
                <a:lnTo>
                  <a:pt x="280428" y="43002"/>
                </a:lnTo>
                <a:lnTo>
                  <a:pt x="429660" y="43002"/>
                </a:lnTo>
                <a:lnTo>
                  <a:pt x="428215" y="42025"/>
                </a:lnTo>
                <a:lnTo>
                  <a:pt x="389653" y="22043"/>
                </a:lnTo>
                <a:lnTo>
                  <a:pt x="347886" y="8152"/>
                </a:lnTo>
                <a:lnTo>
                  <a:pt x="303493" y="929"/>
                </a:lnTo>
                <a:lnTo>
                  <a:pt x="280492" y="0"/>
                </a:lnTo>
                <a:close/>
              </a:path>
              <a:path w="561340" h="631190">
                <a:moveTo>
                  <a:pt x="429660" y="43002"/>
                </a:moveTo>
                <a:lnTo>
                  <a:pt x="280428" y="43002"/>
                </a:lnTo>
                <a:lnTo>
                  <a:pt x="299891" y="43791"/>
                </a:lnTo>
                <a:lnTo>
                  <a:pt x="318939" y="46121"/>
                </a:lnTo>
                <a:lnTo>
                  <a:pt x="372815" y="61695"/>
                </a:lnTo>
                <a:lnTo>
                  <a:pt x="420640" y="88884"/>
                </a:lnTo>
                <a:lnTo>
                  <a:pt x="460730" y="126020"/>
                </a:lnTo>
                <a:lnTo>
                  <a:pt x="491422" y="171441"/>
                </a:lnTo>
                <a:lnTo>
                  <a:pt x="511055" y="223481"/>
                </a:lnTo>
                <a:lnTo>
                  <a:pt x="517969" y="280479"/>
                </a:lnTo>
                <a:lnTo>
                  <a:pt x="517590" y="294053"/>
                </a:lnTo>
                <a:lnTo>
                  <a:pt x="512019" y="333734"/>
                </a:lnTo>
                <a:lnTo>
                  <a:pt x="500080" y="371344"/>
                </a:lnTo>
                <a:lnTo>
                  <a:pt x="482139" y="406230"/>
                </a:lnTo>
                <a:lnTo>
                  <a:pt x="458563" y="437738"/>
                </a:lnTo>
                <a:lnTo>
                  <a:pt x="429718" y="465214"/>
                </a:lnTo>
                <a:lnTo>
                  <a:pt x="384263" y="495465"/>
                </a:lnTo>
                <a:lnTo>
                  <a:pt x="384263" y="587628"/>
                </a:lnTo>
                <a:lnTo>
                  <a:pt x="427266" y="587628"/>
                </a:lnTo>
                <a:lnTo>
                  <a:pt x="427266" y="519480"/>
                </a:lnTo>
                <a:lnTo>
                  <a:pt x="439095" y="511786"/>
                </a:lnTo>
                <a:lnTo>
                  <a:pt x="471972" y="485374"/>
                </a:lnTo>
                <a:lnTo>
                  <a:pt x="500513" y="454387"/>
                </a:lnTo>
                <a:lnTo>
                  <a:pt x="524178" y="419368"/>
                </a:lnTo>
                <a:lnTo>
                  <a:pt x="542427" y="380859"/>
                </a:lnTo>
                <a:lnTo>
                  <a:pt x="554722" y="339402"/>
                </a:lnTo>
                <a:lnTo>
                  <a:pt x="560517" y="295619"/>
                </a:lnTo>
                <a:lnTo>
                  <a:pt x="560920" y="280479"/>
                </a:lnTo>
                <a:lnTo>
                  <a:pt x="559991" y="257477"/>
                </a:lnTo>
                <a:lnTo>
                  <a:pt x="552771" y="213082"/>
                </a:lnTo>
                <a:lnTo>
                  <a:pt x="538885" y="171310"/>
                </a:lnTo>
                <a:lnTo>
                  <a:pt x="518909" y="132741"/>
                </a:lnTo>
                <a:lnTo>
                  <a:pt x="493420" y="97952"/>
                </a:lnTo>
                <a:lnTo>
                  <a:pt x="462997" y="67521"/>
                </a:lnTo>
                <a:lnTo>
                  <a:pt x="446115" y="54120"/>
                </a:lnTo>
                <a:lnTo>
                  <a:pt x="429660" y="43002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81152" y="862373"/>
            <a:ext cx="91440" cy="380365"/>
          </a:xfrm>
          <a:custGeom>
            <a:avLst/>
            <a:gdLst/>
            <a:ahLst/>
            <a:cxnLst/>
            <a:rect l="l" t="t" r="r" b="b"/>
            <a:pathLst>
              <a:path w="91440" h="380365">
                <a:moveTo>
                  <a:pt x="46336" y="0"/>
                </a:moveTo>
                <a:lnTo>
                  <a:pt x="9366" y="17856"/>
                </a:lnTo>
                <a:lnTo>
                  <a:pt x="0" y="43786"/>
                </a:lnTo>
                <a:lnTo>
                  <a:pt x="1779" y="57670"/>
                </a:lnTo>
                <a:lnTo>
                  <a:pt x="6830" y="69412"/>
                </a:lnTo>
                <a:lnTo>
                  <a:pt x="19147" y="81630"/>
                </a:lnTo>
                <a:lnTo>
                  <a:pt x="28034" y="87385"/>
                </a:lnTo>
                <a:lnTo>
                  <a:pt x="32164" y="379822"/>
                </a:lnTo>
                <a:lnTo>
                  <a:pt x="58542" y="379822"/>
                </a:lnTo>
                <a:lnTo>
                  <a:pt x="58542" y="88954"/>
                </a:lnTo>
                <a:lnTo>
                  <a:pt x="70749" y="83167"/>
                </a:lnTo>
                <a:lnTo>
                  <a:pt x="80618" y="74188"/>
                </a:lnTo>
                <a:lnTo>
                  <a:pt x="87493" y="62673"/>
                </a:lnTo>
                <a:lnTo>
                  <a:pt x="90717" y="49276"/>
                </a:lnTo>
                <a:lnTo>
                  <a:pt x="90876" y="45444"/>
                </a:lnTo>
                <a:lnTo>
                  <a:pt x="88614" y="31250"/>
                </a:lnTo>
                <a:lnTo>
                  <a:pt x="82308" y="18883"/>
                </a:lnTo>
                <a:lnTo>
                  <a:pt x="72679" y="9070"/>
                </a:lnTo>
                <a:lnTo>
                  <a:pt x="60448" y="2534"/>
                </a:lnTo>
                <a:lnTo>
                  <a:pt x="4633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72065" y="773082"/>
            <a:ext cx="93980" cy="269875"/>
          </a:xfrm>
          <a:custGeom>
            <a:avLst/>
            <a:gdLst/>
            <a:ahLst/>
            <a:cxnLst/>
            <a:rect l="l" t="t" r="r" b="b"/>
            <a:pathLst>
              <a:path w="93979" h="269875">
                <a:moveTo>
                  <a:pt x="80569" y="0"/>
                </a:moveTo>
                <a:lnTo>
                  <a:pt x="45674" y="25803"/>
                </a:lnTo>
                <a:lnTo>
                  <a:pt x="21335" y="56943"/>
                </a:lnTo>
                <a:lnTo>
                  <a:pt x="5760" y="93229"/>
                </a:lnTo>
                <a:lnTo>
                  <a:pt x="0" y="132856"/>
                </a:lnTo>
                <a:lnTo>
                  <a:pt x="552" y="146323"/>
                </a:lnTo>
                <a:lnTo>
                  <a:pt x="8641" y="184906"/>
                </a:lnTo>
                <a:lnTo>
                  <a:pt x="25759" y="219586"/>
                </a:lnTo>
                <a:lnTo>
                  <a:pt x="53360" y="250385"/>
                </a:lnTo>
                <a:lnTo>
                  <a:pt x="80544" y="269328"/>
                </a:lnTo>
                <a:lnTo>
                  <a:pt x="93816" y="246341"/>
                </a:lnTo>
                <a:lnTo>
                  <a:pt x="90907" y="244703"/>
                </a:lnTo>
                <a:lnTo>
                  <a:pt x="79914" y="237790"/>
                </a:lnTo>
                <a:lnTo>
                  <a:pt x="49389" y="207148"/>
                </a:lnTo>
                <a:lnTo>
                  <a:pt x="32281" y="172240"/>
                </a:lnTo>
                <a:lnTo>
                  <a:pt x="27120" y="146718"/>
                </a:lnTo>
                <a:lnTo>
                  <a:pt x="27593" y="131289"/>
                </a:lnTo>
                <a:lnTo>
                  <a:pt x="36213" y="89842"/>
                </a:lnTo>
                <a:lnTo>
                  <a:pt x="54639" y="56088"/>
                </a:lnTo>
                <a:lnTo>
                  <a:pt x="93892" y="23075"/>
                </a:lnTo>
                <a:lnTo>
                  <a:pt x="80569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86348" y="774475"/>
            <a:ext cx="91440" cy="266700"/>
          </a:xfrm>
          <a:custGeom>
            <a:avLst/>
            <a:gdLst/>
            <a:ahLst/>
            <a:cxnLst/>
            <a:rect l="l" t="t" r="r" b="b"/>
            <a:pathLst>
              <a:path w="91440" h="266700">
                <a:moveTo>
                  <a:pt x="13449" y="0"/>
                </a:moveTo>
                <a:lnTo>
                  <a:pt x="101" y="23139"/>
                </a:lnTo>
                <a:lnTo>
                  <a:pt x="2895" y="24790"/>
                </a:lnTo>
                <a:lnTo>
                  <a:pt x="14098" y="32291"/>
                </a:lnTo>
                <a:lnTo>
                  <a:pt x="41739" y="60771"/>
                </a:lnTo>
                <a:lnTo>
                  <a:pt x="59204" y="96070"/>
                </a:lnTo>
                <a:lnTo>
                  <a:pt x="64416" y="122030"/>
                </a:lnTo>
                <a:lnTo>
                  <a:pt x="63927" y="137297"/>
                </a:lnTo>
                <a:lnTo>
                  <a:pt x="55227" y="178435"/>
                </a:lnTo>
                <a:lnTo>
                  <a:pt x="36701" y="212067"/>
                </a:lnTo>
                <a:lnTo>
                  <a:pt x="0" y="243586"/>
                </a:lnTo>
                <a:lnTo>
                  <a:pt x="13347" y="266712"/>
                </a:lnTo>
                <a:lnTo>
                  <a:pt x="47697" y="240304"/>
                </a:lnTo>
                <a:lnTo>
                  <a:pt x="71445" y="208740"/>
                </a:lnTo>
                <a:lnTo>
                  <a:pt x="86394" y="172203"/>
                </a:lnTo>
                <a:lnTo>
                  <a:pt x="90944" y="146007"/>
                </a:lnTo>
                <a:lnTo>
                  <a:pt x="90540" y="130770"/>
                </a:lnTo>
                <a:lnTo>
                  <a:pt x="83249" y="88755"/>
                </a:lnTo>
                <a:lnTo>
                  <a:pt x="67541" y="52703"/>
                </a:lnTo>
                <a:lnTo>
                  <a:pt x="35060" y="14834"/>
                </a:lnTo>
                <a:lnTo>
                  <a:pt x="16319" y="1701"/>
                </a:lnTo>
                <a:lnTo>
                  <a:pt x="13449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18980" y="813603"/>
            <a:ext cx="70485" cy="188595"/>
          </a:xfrm>
          <a:custGeom>
            <a:avLst/>
            <a:gdLst/>
            <a:ahLst/>
            <a:cxnLst/>
            <a:rect l="l" t="t" r="r" b="b"/>
            <a:pathLst>
              <a:path w="70484" h="188594">
                <a:moveTo>
                  <a:pt x="57057" y="0"/>
                </a:moveTo>
                <a:lnTo>
                  <a:pt x="23668" y="27273"/>
                </a:lnTo>
                <a:lnTo>
                  <a:pt x="4898" y="61853"/>
                </a:lnTo>
                <a:lnTo>
                  <a:pt x="0" y="88013"/>
                </a:lnTo>
                <a:lnTo>
                  <a:pt x="652" y="102543"/>
                </a:lnTo>
                <a:lnTo>
                  <a:pt x="10917" y="140828"/>
                </a:lnTo>
                <a:lnTo>
                  <a:pt x="42420" y="179156"/>
                </a:lnTo>
                <a:lnTo>
                  <a:pt x="56993" y="188341"/>
                </a:lnTo>
                <a:lnTo>
                  <a:pt x="70265" y="165366"/>
                </a:lnTo>
                <a:lnTo>
                  <a:pt x="61451" y="160451"/>
                </a:lnTo>
                <a:lnTo>
                  <a:pt x="56142" y="156616"/>
                </a:lnTo>
                <a:lnTo>
                  <a:pt x="30526" y="119777"/>
                </a:lnTo>
                <a:lnTo>
                  <a:pt x="27410" y="107185"/>
                </a:lnTo>
                <a:lnTo>
                  <a:pt x="27910" y="90845"/>
                </a:lnTo>
                <a:lnTo>
                  <a:pt x="39638" y="51661"/>
                </a:lnTo>
                <a:lnTo>
                  <a:pt x="70341" y="22999"/>
                </a:lnTo>
                <a:lnTo>
                  <a:pt x="57057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3011" y="815033"/>
            <a:ext cx="68580" cy="186055"/>
          </a:xfrm>
          <a:custGeom>
            <a:avLst/>
            <a:gdLst/>
            <a:ahLst/>
            <a:cxnLst/>
            <a:rect l="l" t="t" r="r" b="b"/>
            <a:pathLst>
              <a:path w="68579" h="186055">
                <a:moveTo>
                  <a:pt x="13373" y="0"/>
                </a:moveTo>
                <a:lnTo>
                  <a:pt x="101" y="22999"/>
                </a:lnTo>
                <a:lnTo>
                  <a:pt x="2870" y="24663"/>
                </a:lnTo>
                <a:lnTo>
                  <a:pt x="13850" y="32588"/>
                </a:lnTo>
                <a:lnTo>
                  <a:pt x="36374" y="64526"/>
                </a:lnTo>
                <a:lnTo>
                  <a:pt x="41497" y="90505"/>
                </a:lnTo>
                <a:lnTo>
                  <a:pt x="40443" y="104502"/>
                </a:lnTo>
                <a:lnTo>
                  <a:pt x="25362" y="140688"/>
                </a:lnTo>
                <a:lnTo>
                  <a:pt x="0" y="162610"/>
                </a:lnTo>
                <a:lnTo>
                  <a:pt x="13284" y="185610"/>
                </a:lnTo>
                <a:lnTo>
                  <a:pt x="45883" y="157474"/>
                </a:lnTo>
                <a:lnTo>
                  <a:pt x="63769" y="122446"/>
                </a:lnTo>
                <a:lnTo>
                  <a:pt x="68072" y="92786"/>
                </a:lnTo>
                <a:lnTo>
                  <a:pt x="67229" y="79284"/>
                </a:lnTo>
                <a:lnTo>
                  <a:pt x="55128" y="41855"/>
                </a:lnTo>
                <a:lnTo>
                  <a:pt x="30075" y="11517"/>
                </a:lnTo>
                <a:lnTo>
                  <a:pt x="19158" y="3531"/>
                </a:lnTo>
                <a:lnTo>
                  <a:pt x="13373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86" name="object 61"/>
          <p:cNvSpPr txBox="1"/>
          <p:nvPr/>
        </p:nvSpPr>
        <p:spPr>
          <a:xfrm>
            <a:off x="2084330" y="6037526"/>
            <a:ext cx="952443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2400" b="1" dirty="0" smtClean="0">
                <a:solidFill>
                  <a:srgbClr val="00B050"/>
                </a:solidFill>
                <a:latin typeface="Calibri"/>
                <a:cs typeface="Calibri"/>
              </a:rPr>
              <a:t>Також, користуйтеся  перевагами і мобільної версії ЕКО БУМ 24/7</a:t>
            </a:r>
          </a:p>
          <a:p>
            <a:pPr marL="12700" algn="ctr">
              <a:lnSpc>
                <a:spcPct val="100000"/>
              </a:lnSpc>
            </a:pPr>
            <a:r>
              <a:rPr lang="uk-UA" sz="2400" b="1" dirty="0">
                <a:solidFill>
                  <a:srgbClr val="00B050"/>
                </a:solidFill>
                <a:latin typeface="Calibri"/>
                <a:cs typeface="Calibri"/>
              </a:rPr>
              <a:t>д</a:t>
            </a:r>
            <a:r>
              <a:rPr lang="uk-UA" sz="2400" b="1" dirty="0" smtClean="0">
                <a:solidFill>
                  <a:srgbClr val="00B050"/>
                </a:solidFill>
                <a:latin typeface="Calibri"/>
                <a:cs typeface="Calibri"/>
              </a:rPr>
              <a:t>ля миттєвого контролю щоденних операцій по рахунку</a:t>
            </a:r>
            <a:endParaRPr sz="24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74" y="5655249"/>
            <a:ext cx="1674156" cy="1497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241300" y="2078884"/>
            <a:ext cx="5029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керування рахунками з будь-якого куточку  світу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контроль коштів у режимі 24/7 з будь-якого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пристрою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оперативне відстеження статусу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документів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отримання інформації по рахунках (поточні і карткові рахунки) і договорах (кредити, депозити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здійснення операції в іноземній валюті в режимі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онлайн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формування відомостей та нарахування заробітної плати, надбавок або інших виплат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працівникам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формування виписки та експорт операцій по рахунку або групі рахунків </a:t>
            </a:r>
            <a:endParaRPr lang="uk-UA" sz="1500" dirty="0" smtClean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75300" y="2028475"/>
            <a:ext cx="62935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здійснення регулярних платежів, типових платежів (за шаблонами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)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оформлення заявок на отримання нових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послуг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оперативний обмін повідомленнями та документами з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Банком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формування аналітичної інформації для управління і контролю грошових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операцій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можливість Імпорту та експорту історії операцій, зарплатних відомостей, платежів та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інше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підбір депозиту за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параметрами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rgbClr val="231F20"/>
                </a:solidFill>
                <a:latin typeface="Calibri Light"/>
                <a:cs typeface="Calibri Light"/>
              </a:rPr>
              <a:t>можливість роботи декількох користувачів із різними правами доступу «єдине операційне вікно» – контроль та отримання інформації за рахунками підрозділів філій та дочірніх компаній, єдиний інтерфейс для декількох </a:t>
            </a:r>
            <a:r>
              <a:rPr lang="uk-UA" sz="1500" dirty="0" smtClean="0">
                <a:solidFill>
                  <a:srgbClr val="231F20"/>
                </a:solidFill>
                <a:latin typeface="Calibri Light"/>
                <a:cs typeface="Calibri Light"/>
              </a:rPr>
              <a:t>компаній</a:t>
            </a:r>
            <a:endParaRPr lang="uk-UA" sz="15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pc="95" dirty="0"/>
              <a:t>Е</a:t>
            </a:r>
            <a:r>
              <a:rPr spc="10" dirty="0"/>
              <a:t>К</a:t>
            </a:r>
            <a:r>
              <a:rPr dirty="0"/>
              <a:t>О</a:t>
            </a:r>
            <a:r>
              <a:rPr spc="60" dirty="0"/>
              <a:t> </a:t>
            </a:r>
            <a:r>
              <a:rPr spc="55" dirty="0"/>
              <a:t>Б</a:t>
            </a:r>
            <a:r>
              <a:rPr spc="95" dirty="0"/>
              <a:t>У</a:t>
            </a:r>
            <a:r>
              <a:rPr dirty="0"/>
              <a:t>М</a:t>
            </a:r>
            <a:r>
              <a:rPr spc="-5" dirty="0"/>
              <a:t> </a:t>
            </a:r>
            <a:r>
              <a:rPr spc="-35" dirty="0"/>
              <a:t>24/7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6616" y="262473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16217" y="0"/>
                </a:moveTo>
                <a:lnTo>
                  <a:pt x="0" y="0"/>
                </a:lnTo>
                <a:lnTo>
                  <a:pt x="0" y="36906"/>
                </a:lnTo>
                <a:lnTo>
                  <a:pt x="3632" y="40538"/>
                </a:lnTo>
                <a:lnTo>
                  <a:pt x="40538" y="40538"/>
                </a:lnTo>
                <a:lnTo>
                  <a:pt x="40538" y="24320"/>
                </a:lnTo>
                <a:lnTo>
                  <a:pt x="16217" y="24320"/>
                </a:lnTo>
                <a:lnTo>
                  <a:pt x="16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32842" y="2624733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538" y="0"/>
                </a:moveTo>
                <a:lnTo>
                  <a:pt x="24320" y="0"/>
                </a:lnTo>
                <a:lnTo>
                  <a:pt x="24320" y="24320"/>
                </a:lnTo>
                <a:lnTo>
                  <a:pt x="0" y="24320"/>
                </a:lnTo>
                <a:lnTo>
                  <a:pt x="0" y="40538"/>
                </a:lnTo>
                <a:lnTo>
                  <a:pt x="36906" y="40538"/>
                </a:lnTo>
                <a:lnTo>
                  <a:pt x="40538" y="36906"/>
                </a:lnTo>
                <a:lnTo>
                  <a:pt x="405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03856" y="2657271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0" y="0"/>
                </a:moveTo>
                <a:lnTo>
                  <a:pt x="212280" y="0"/>
                </a:lnTo>
              </a:path>
            </a:pathLst>
          </a:custGeom>
          <a:ln w="1727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24658" y="256749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8000"/>
                </a:moveTo>
                <a:lnTo>
                  <a:pt x="16001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79332" y="256748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0" y="8000"/>
                </a:moveTo>
                <a:lnTo>
                  <a:pt x="16001" y="8000"/>
                </a:lnTo>
              </a:path>
            </a:pathLst>
          </a:custGeom>
          <a:ln w="17271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551713" y="4122065"/>
            <a:ext cx="375285" cy="282575"/>
          </a:xfrm>
          <a:custGeom>
            <a:avLst/>
            <a:gdLst/>
            <a:ahLst/>
            <a:cxnLst/>
            <a:rect l="l" t="t" r="r" b="b"/>
            <a:pathLst>
              <a:path w="375284" h="282575">
                <a:moveTo>
                  <a:pt x="371500" y="267106"/>
                </a:moveTo>
                <a:lnTo>
                  <a:pt x="3467" y="267106"/>
                </a:lnTo>
                <a:lnTo>
                  <a:pt x="0" y="270573"/>
                </a:lnTo>
                <a:lnTo>
                  <a:pt x="0" y="279107"/>
                </a:lnTo>
                <a:lnTo>
                  <a:pt x="3467" y="282574"/>
                </a:lnTo>
                <a:lnTo>
                  <a:pt x="371500" y="282574"/>
                </a:lnTo>
                <a:lnTo>
                  <a:pt x="374967" y="279107"/>
                </a:lnTo>
                <a:lnTo>
                  <a:pt x="374967" y="270573"/>
                </a:lnTo>
                <a:lnTo>
                  <a:pt x="371500" y="267106"/>
                </a:lnTo>
                <a:close/>
              </a:path>
              <a:path w="375284" h="282575">
                <a:moveTo>
                  <a:pt x="46405" y="176542"/>
                </a:moveTo>
                <a:lnTo>
                  <a:pt x="33333" y="181184"/>
                </a:lnTo>
                <a:lnTo>
                  <a:pt x="26118" y="192791"/>
                </a:lnTo>
                <a:lnTo>
                  <a:pt x="25615" y="267106"/>
                </a:lnTo>
                <a:lnTo>
                  <a:pt x="41084" y="267106"/>
                </a:lnTo>
                <a:lnTo>
                  <a:pt x="41084" y="194398"/>
                </a:lnTo>
                <a:lnTo>
                  <a:pt x="43472" y="192011"/>
                </a:lnTo>
                <a:lnTo>
                  <a:pt x="103227" y="192011"/>
                </a:lnTo>
                <a:lnTo>
                  <a:pt x="100480" y="184262"/>
                </a:lnTo>
                <a:lnTo>
                  <a:pt x="88881" y="177045"/>
                </a:lnTo>
                <a:lnTo>
                  <a:pt x="46405" y="176542"/>
                </a:lnTo>
                <a:close/>
              </a:path>
              <a:path w="375284" h="282575">
                <a:moveTo>
                  <a:pt x="103227" y="192011"/>
                </a:moveTo>
                <a:lnTo>
                  <a:pt x="87261" y="192011"/>
                </a:lnTo>
                <a:lnTo>
                  <a:pt x="89649" y="194398"/>
                </a:lnTo>
                <a:lnTo>
                  <a:pt x="89649" y="267106"/>
                </a:lnTo>
                <a:lnTo>
                  <a:pt x="105117" y="267106"/>
                </a:lnTo>
                <a:lnTo>
                  <a:pt x="105117" y="197345"/>
                </a:lnTo>
                <a:lnTo>
                  <a:pt x="103227" y="192011"/>
                </a:lnTo>
                <a:close/>
              </a:path>
              <a:path w="375284" h="282575">
                <a:moveTo>
                  <a:pt x="168986" y="111607"/>
                </a:moveTo>
                <a:lnTo>
                  <a:pt x="155904" y="116247"/>
                </a:lnTo>
                <a:lnTo>
                  <a:pt x="148696" y="127852"/>
                </a:lnTo>
                <a:lnTo>
                  <a:pt x="148196" y="267106"/>
                </a:lnTo>
                <a:lnTo>
                  <a:pt x="163664" y="267106"/>
                </a:lnTo>
                <a:lnTo>
                  <a:pt x="163664" y="129463"/>
                </a:lnTo>
                <a:lnTo>
                  <a:pt x="166052" y="127076"/>
                </a:lnTo>
                <a:lnTo>
                  <a:pt x="225809" y="127076"/>
                </a:lnTo>
                <a:lnTo>
                  <a:pt x="223054" y="119316"/>
                </a:lnTo>
                <a:lnTo>
                  <a:pt x="211449" y="112107"/>
                </a:lnTo>
                <a:lnTo>
                  <a:pt x="168986" y="111607"/>
                </a:lnTo>
                <a:close/>
              </a:path>
              <a:path w="375284" h="282575">
                <a:moveTo>
                  <a:pt x="225809" y="127076"/>
                </a:moveTo>
                <a:lnTo>
                  <a:pt x="209842" y="127076"/>
                </a:lnTo>
                <a:lnTo>
                  <a:pt x="212229" y="129463"/>
                </a:lnTo>
                <a:lnTo>
                  <a:pt x="212229" y="267106"/>
                </a:lnTo>
                <a:lnTo>
                  <a:pt x="227698" y="267106"/>
                </a:lnTo>
                <a:lnTo>
                  <a:pt x="227698" y="132397"/>
                </a:lnTo>
                <a:lnTo>
                  <a:pt x="225809" y="127076"/>
                </a:lnTo>
                <a:close/>
              </a:path>
              <a:path w="375284" h="282575">
                <a:moveTo>
                  <a:pt x="291566" y="0"/>
                </a:moveTo>
                <a:lnTo>
                  <a:pt x="278483" y="4640"/>
                </a:lnTo>
                <a:lnTo>
                  <a:pt x="271266" y="16240"/>
                </a:lnTo>
                <a:lnTo>
                  <a:pt x="270764" y="267106"/>
                </a:lnTo>
                <a:lnTo>
                  <a:pt x="286232" y="267106"/>
                </a:lnTo>
                <a:lnTo>
                  <a:pt x="286232" y="17856"/>
                </a:lnTo>
                <a:lnTo>
                  <a:pt x="288620" y="15468"/>
                </a:lnTo>
                <a:lnTo>
                  <a:pt x="348377" y="15468"/>
                </a:lnTo>
                <a:lnTo>
                  <a:pt x="345626" y="7713"/>
                </a:lnTo>
                <a:lnTo>
                  <a:pt x="334020" y="500"/>
                </a:lnTo>
                <a:lnTo>
                  <a:pt x="291566" y="0"/>
                </a:lnTo>
                <a:close/>
              </a:path>
              <a:path w="375284" h="282575">
                <a:moveTo>
                  <a:pt x="348377" y="15468"/>
                </a:moveTo>
                <a:lnTo>
                  <a:pt x="332409" y="15468"/>
                </a:lnTo>
                <a:lnTo>
                  <a:pt x="334797" y="17856"/>
                </a:lnTo>
                <a:lnTo>
                  <a:pt x="334797" y="267106"/>
                </a:lnTo>
                <a:lnTo>
                  <a:pt x="350266" y="267106"/>
                </a:lnTo>
                <a:lnTo>
                  <a:pt x="350266" y="20789"/>
                </a:lnTo>
                <a:lnTo>
                  <a:pt x="348377" y="154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51713" y="4122065"/>
            <a:ext cx="375285" cy="282575"/>
          </a:xfrm>
          <a:custGeom>
            <a:avLst/>
            <a:gdLst/>
            <a:ahLst/>
            <a:cxnLst/>
            <a:rect l="l" t="t" r="r" b="b"/>
            <a:pathLst>
              <a:path w="375284" h="282575">
                <a:moveTo>
                  <a:pt x="367233" y="267106"/>
                </a:moveTo>
                <a:lnTo>
                  <a:pt x="350266" y="267106"/>
                </a:lnTo>
                <a:lnTo>
                  <a:pt x="350266" y="20789"/>
                </a:lnTo>
                <a:lnTo>
                  <a:pt x="345626" y="7713"/>
                </a:lnTo>
                <a:lnTo>
                  <a:pt x="334020" y="500"/>
                </a:lnTo>
                <a:lnTo>
                  <a:pt x="291566" y="0"/>
                </a:lnTo>
                <a:lnTo>
                  <a:pt x="278483" y="4640"/>
                </a:lnTo>
                <a:lnTo>
                  <a:pt x="271266" y="16240"/>
                </a:lnTo>
                <a:lnTo>
                  <a:pt x="270764" y="267106"/>
                </a:lnTo>
                <a:lnTo>
                  <a:pt x="227698" y="267106"/>
                </a:lnTo>
                <a:lnTo>
                  <a:pt x="227698" y="132397"/>
                </a:lnTo>
                <a:lnTo>
                  <a:pt x="223054" y="119316"/>
                </a:lnTo>
                <a:lnTo>
                  <a:pt x="211449" y="112107"/>
                </a:lnTo>
                <a:lnTo>
                  <a:pt x="168986" y="111607"/>
                </a:lnTo>
                <a:lnTo>
                  <a:pt x="155904" y="116247"/>
                </a:lnTo>
                <a:lnTo>
                  <a:pt x="148696" y="127852"/>
                </a:lnTo>
                <a:lnTo>
                  <a:pt x="148196" y="267106"/>
                </a:lnTo>
                <a:lnTo>
                  <a:pt x="105117" y="267106"/>
                </a:lnTo>
                <a:lnTo>
                  <a:pt x="105117" y="197345"/>
                </a:lnTo>
                <a:lnTo>
                  <a:pt x="100480" y="184262"/>
                </a:lnTo>
                <a:lnTo>
                  <a:pt x="88881" y="177045"/>
                </a:lnTo>
                <a:lnTo>
                  <a:pt x="46405" y="176542"/>
                </a:lnTo>
                <a:lnTo>
                  <a:pt x="33333" y="181184"/>
                </a:lnTo>
                <a:lnTo>
                  <a:pt x="26118" y="192791"/>
                </a:lnTo>
                <a:lnTo>
                  <a:pt x="25615" y="267106"/>
                </a:lnTo>
                <a:lnTo>
                  <a:pt x="7734" y="267106"/>
                </a:lnTo>
                <a:lnTo>
                  <a:pt x="3467" y="267106"/>
                </a:lnTo>
                <a:lnTo>
                  <a:pt x="0" y="270573"/>
                </a:lnTo>
                <a:lnTo>
                  <a:pt x="0" y="274840"/>
                </a:lnTo>
                <a:lnTo>
                  <a:pt x="0" y="279107"/>
                </a:lnTo>
                <a:lnTo>
                  <a:pt x="3467" y="282574"/>
                </a:lnTo>
                <a:lnTo>
                  <a:pt x="7734" y="282574"/>
                </a:lnTo>
                <a:lnTo>
                  <a:pt x="367233" y="282574"/>
                </a:lnTo>
                <a:lnTo>
                  <a:pt x="371500" y="282574"/>
                </a:lnTo>
                <a:lnTo>
                  <a:pt x="374967" y="279107"/>
                </a:lnTo>
                <a:lnTo>
                  <a:pt x="374967" y="274840"/>
                </a:lnTo>
                <a:lnTo>
                  <a:pt x="374967" y="270573"/>
                </a:lnTo>
                <a:lnTo>
                  <a:pt x="371500" y="267106"/>
                </a:lnTo>
                <a:lnTo>
                  <a:pt x="367233" y="267106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592797" y="4314076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0" y="75095"/>
                </a:moveTo>
                <a:lnTo>
                  <a:pt x="0" y="5334"/>
                </a:lnTo>
                <a:lnTo>
                  <a:pt x="0" y="2387"/>
                </a:lnTo>
                <a:lnTo>
                  <a:pt x="2387" y="0"/>
                </a:lnTo>
                <a:lnTo>
                  <a:pt x="5321" y="0"/>
                </a:lnTo>
                <a:lnTo>
                  <a:pt x="43243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34"/>
                </a:lnTo>
                <a:lnTo>
                  <a:pt x="48564" y="75095"/>
                </a:lnTo>
                <a:lnTo>
                  <a:pt x="0" y="75095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15378" y="4249141"/>
            <a:ext cx="48895" cy="140335"/>
          </a:xfrm>
          <a:custGeom>
            <a:avLst/>
            <a:gdLst/>
            <a:ahLst/>
            <a:cxnLst/>
            <a:rect l="l" t="t" r="r" b="b"/>
            <a:pathLst>
              <a:path w="48895" h="140335">
                <a:moveTo>
                  <a:pt x="0" y="140030"/>
                </a:moveTo>
                <a:lnTo>
                  <a:pt x="0" y="5321"/>
                </a:lnTo>
                <a:lnTo>
                  <a:pt x="0" y="2387"/>
                </a:lnTo>
                <a:lnTo>
                  <a:pt x="2387" y="0"/>
                </a:lnTo>
                <a:lnTo>
                  <a:pt x="5321" y="0"/>
                </a:lnTo>
                <a:lnTo>
                  <a:pt x="43230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21"/>
                </a:lnTo>
                <a:lnTo>
                  <a:pt x="48564" y="140030"/>
                </a:lnTo>
                <a:lnTo>
                  <a:pt x="0" y="14003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37946" y="4137534"/>
            <a:ext cx="48895" cy="252095"/>
          </a:xfrm>
          <a:custGeom>
            <a:avLst/>
            <a:gdLst/>
            <a:ahLst/>
            <a:cxnLst/>
            <a:rect l="l" t="t" r="r" b="b"/>
            <a:pathLst>
              <a:path w="48895" h="252095">
                <a:moveTo>
                  <a:pt x="0" y="251637"/>
                </a:moveTo>
                <a:lnTo>
                  <a:pt x="0" y="5321"/>
                </a:lnTo>
                <a:lnTo>
                  <a:pt x="0" y="2387"/>
                </a:lnTo>
                <a:lnTo>
                  <a:pt x="2387" y="0"/>
                </a:lnTo>
                <a:lnTo>
                  <a:pt x="5334" y="0"/>
                </a:lnTo>
                <a:lnTo>
                  <a:pt x="43243" y="0"/>
                </a:lnTo>
                <a:lnTo>
                  <a:pt x="46177" y="0"/>
                </a:lnTo>
                <a:lnTo>
                  <a:pt x="48564" y="2387"/>
                </a:lnTo>
                <a:lnTo>
                  <a:pt x="48564" y="5321"/>
                </a:lnTo>
                <a:lnTo>
                  <a:pt x="48564" y="251637"/>
                </a:lnTo>
                <a:lnTo>
                  <a:pt x="0" y="251637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17288" y="4008549"/>
            <a:ext cx="285115" cy="215900"/>
          </a:xfrm>
          <a:custGeom>
            <a:avLst/>
            <a:gdLst/>
            <a:ahLst/>
            <a:cxnLst/>
            <a:rect l="l" t="t" r="r" b="b"/>
            <a:pathLst>
              <a:path w="285115" h="215900">
                <a:moveTo>
                  <a:pt x="149580" y="60921"/>
                </a:moveTo>
                <a:lnTo>
                  <a:pt x="145478" y="60921"/>
                </a:lnTo>
                <a:lnTo>
                  <a:pt x="143510" y="61734"/>
                </a:lnTo>
                <a:lnTo>
                  <a:pt x="0" y="205244"/>
                </a:lnTo>
                <a:lnTo>
                  <a:pt x="0" y="210146"/>
                </a:lnTo>
                <a:lnTo>
                  <a:pt x="4521" y="214680"/>
                </a:lnTo>
                <a:lnTo>
                  <a:pt x="6502" y="215430"/>
                </a:lnTo>
                <a:lnTo>
                  <a:pt x="10464" y="215430"/>
                </a:lnTo>
                <a:lnTo>
                  <a:pt x="12446" y="214680"/>
                </a:lnTo>
                <a:lnTo>
                  <a:pt x="147523" y="79590"/>
                </a:lnTo>
                <a:lnTo>
                  <a:pt x="169397" y="79590"/>
                </a:lnTo>
                <a:lnTo>
                  <a:pt x="151549" y="61734"/>
                </a:lnTo>
                <a:lnTo>
                  <a:pt x="149580" y="60921"/>
                </a:lnTo>
                <a:close/>
              </a:path>
              <a:path w="285115" h="215900">
                <a:moveTo>
                  <a:pt x="169397" y="79590"/>
                </a:moveTo>
                <a:lnTo>
                  <a:pt x="147523" y="79590"/>
                </a:lnTo>
                <a:lnTo>
                  <a:pt x="179374" y="111442"/>
                </a:lnTo>
                <a:lnTo>
                  <a:pt x="184277" y="111442"/>
                </a:lnTo>
                <a:lnTo>
                  <a:pt x="203698" y="92024"/>
                </a:lnTo>
                <a:lnTo>
                  <a:pt x="181825" y="92024"/>
                </a:lnTo>
                <a:lnTo>
                  <a:pt x="169397" y="79590"/>
                </a:lnTo>
                <a:close/>
              </a:path>
              <a:path w="285115" h="215900">
                <a:moveTo>
                  <a:pt x="278676" y="0"/>
                </a:moveTo>
                <a:lnTo>
                  <a:pt x="225120" y="88"/>
                </a:lnTo>
                <a:lnTo>
                  <a:pt x="221653" y="3556"/>
                </a:lnTo>
                <a:lnTo>
                  <a:pt x="221653" y="12103"/>
                </a:lnTo>
                <a:lnTo>
                  <a:pt x="225120" y="15557"/>
                </a:lnTo>
                <a:lnTo>
                  <a:pt x="258292" y="15557"/>
                </a:lnTo>
                <a:lnTo>
                  <a:pt x="181825" y="92024"/>
                </a:lnTo>
                <a:lnTo>
                  <a:pt x="203698" y="92024"/>
                </a:lnTo>
                <a:lnTo>
                  <a:pt x="269227" y="26504"/>
                </a:lnTo>
                <a:lnTo>
                  <a:pt x="284749" y="26504"/>
                </a:lnTo>
                <a:lnTo>
                  <a:pt x="284784" y="6108"/>
                </a:lnTo>
                <a:lnTo>
                  <a:pt x="284035" y="3962"/>
                </a:lnTo>
                <a:lnTo>
                  <a:pt x="280822" y="749"/>
                </a:lnTo>
                <a:lnTo>
                  <a:pt x="278676" y="0"/>
                </a:lnTo>
                <a:close/>
              </a:path>
              <a:path w="285115" h="215900">
                <a:moveTo>
                  <a:pt x="284749" y="26504"/>
                </a:moveTo>
                <a:lnTo>
                  <a:pt x="269227" y="26504"/>
                </a:lnTo>
                <a:lnTo>
                  <a:pt x="269227" y="56921"/>
                </a:lnTo>
                <a:lnTo>
                  <a:pt x="272681" y="60388"/>
                </a:lnTo>
                <a:lnTo>
                  <a:pt x="281228" y="60388"/>
                </a:lnTo>
                <a:lnTo>
                  <a:pt x="284695" y="56921"/>
                </a:lnTo>
                <a:lnTo>
                  <a:pt x="284749" y="265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91968" y="423549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001" y="0"/>
                </a:moveTo>
                <a:lnTo>
                  <a:pt x="3467" y="0"/>
                </a:lnTo>
                <a:lnTo>
                  <a:pt x="0" y="3467"/>
                </a:lnTo>
                <a:lnTo>
                  <a:pt x="0" y="12001"/>
                </a:lnTo>
                <a:lnTo>
                  <a:pt x="3467" y="15468"/>
                </a:lnTo>
                <a:lnTo>
                  <a:pt x="12001" y="15468"/>
                </a:lnTo>
                <a:lnTo>
                  <a:pt x="15468" y="12001"/>
                </a:lnTo>
                <a:lnTo>
                  <a:pt x="15468" y="3467"/>
                </a:lnTo>
                <a:lnTo>
                  <a:pt x="12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591968" y="423549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7734" y="0"/>
                </a:moveTo>
                <a:lnTo>
                  <a:pt x="12001" y="0"/>
                </a:lnTo>
                <a:lnTo>
                  <a:pt x="15468" y="3467"/>
                </a:lnTo>
                <a:lnTo>
                  <a:pt x="15468" y="7734"/>
                </a:lnTo>
                <a:lnTo>
                  <a:pt x="15468" y="12001"/>
                </a:lnTo>
                <a:lnTo>
                  <a:pt x="12001" y="15468"/>
                </a:lnTo>
                <a:lnTo>
                  <a:pt x="7734" y="15468"/>
                </a:lnTo>
                <a:lnTo>
                  <a:pt x="3467" y="15468"/>
                </a:lnTo>
                <a:lnTo>
                  <a:pt x="0" y="12001"/>
                </a:lnTo>
                <a:lnTo>
                  <a:pt x="0" y="7734"/>
                </a:lnTo>
                <a:lnTo>
                  <a:pt x="0" y="3467"/>
                </a:lnTo>
                <a:lnTo>
                  <a:pt x="3467" y="0"/>
                </a:lnTo>
                <a:lnTo>
                  <a:pt x="7734" y="0"/>
                </a:lnTo>
                <a:close/>
              </a:path>
            </a:pathLst>
          </a:custGeom>
          <a:ln w="381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1000" y="1142796"/>
            <a:ext cx="4671060" cy="0"/>
          </a:xfrm>
          <a:custGeom>
            <a:avLst/>
            <a:gdLst/>
            <a:ahLst/>
            <a:cxnLst/>
            <a:rect l="l" t="t" r="r" b="b"/>
            <a:pathLst>
              <a:path w="4671059">
                <a:moveTo>
                  <a:pt x="0" y="0"/>
                </a:moveTo>
                <a:lnTo>
                  <a:pt x="4670996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12729" y="1174887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5">
                <a:moveTo>
                  <a:pt x="0" y="0"/>
                </a:moveTo>
                <a:lnTo>
                  <a:pt x="164414" y="0"/>
                </a:lnTo>
              </a:path>
            </a:pathLst>
          </a:custGeom>
          <a:ln w="5079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38928" y="1090432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5367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12729" y="1065667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4">
                <a:moveTo>
                  <a:pt x="0" y="0"/>
                </a:moveTo>
                <a:lnTo>
                  <a:pt x="153022" y="0"/>
                </a:lnTo>
              </a:path>
            </a:pathLst>
          </a:custGeom>
          <a:ln w="5080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112729" y="101296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400" y="0"/>
                </a:lnTo>
              </a:path>
            </a:pathLst>
          </a:custGeom>
          <a:ln w="5714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12729" y="959622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>
                <a:moveTo>
                  <a:pt x="0" y="0"/>
                </a:moveTo>
                <a:lnTo>
                  <a:pt x="162509" y="0"/>
                </a:lnTo>
              </a:path>
            </a:pathLst>
          </a:custGeom>
          <a:ln w="52069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313976" y="934459"/>
            <a:ext cx="208279" cy="266065"/>
          </a:xfrm>
          <a:custGeom>
            <a:avLst/>
            <a:gdLst/>
            <a:ahLst/>
            <a:cxnLst/>
            <a:rect l="l" t="t" r="r" b="b"/>
            <a:pathLst>
              <a:path w="208279" h="266065">
                <a:moveTo>
                  <a:pt x="52400" y="0"/>
                </a:moveTo>
                <a:lnTo>
                  <a:pt x="0" y="0"/>
                </a:lnTo>
                <a:lnTo>
                  <a:pt x="0" y="265785"/>
                </a:lnTo>
                <a:lnTo>
                  <a:pt x="52400" y="265785"/>
                </a:lnTo>
                <a:lnTo>
                  <a:pt x="52400" y="141249"/>
                </a:lnTo>
                <a:lnTo>
                  <a:pt x="114643" y="141249"/>
                </a:lnTo>
                <a:lnTo>
                  <a:pt x="105562" y="129095"/>
                </a:lnTo>
                <a:lnTo>
                  <a:pt x="114530" y="117322"/>
                </a:lnTo>
                <a:lnTo>
                  <a:pt x="52400" y="117322"/>
                </a:lnTo>
                <a:lnTo>
                  <a:pt x="52400" y="0"/>
                </a:lnTo>
                <a:close/>
              </a:path>
              <a:path w="208279" h="266065">
                <a:moveTo>
                  <a:pt x="114643" y="141249"/>
                </a:moveTo>
                <a:lnTo>
                  <a:pt x="52400" y="141249"/>
                </a:lnTo>
                <a:lnTo>
                  <a:pt x="147332" y="265785"/>
                </a:lnTo>
                <a:lnTo>
                  <a:pt x="207695" y="265785"/>
                </a:lnTo>
                <a:lnTo>
                  <a:pt x="114643" y="141249"/>
                </a:lnTo>
                <a:close/>
              </a:path>
              <a:path w="208279" h="266065">
                <a:moveTo>
                  <a:pt x="203898" y="0"/>
                </a:moveTo>
                <a:lnTo>
                  <a:pt x="143522" y="0"/>
                </a:lnTo>
                <a:lnTo>
                  <a:pt x="52400" y="117322"/>
                </a:lnTo>
                <a:lnTo>
                  <a:pt x="114530" y="117322"/>
                </a:lnTo>
                <a:lnTo>
                  <a:pt x="203898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12805" y="929165"/>
            <a:ext cx="275590" cy="276860"/>
          </a:xfrm>
          <a:custGeom>
            <a:avLst/>
            <a:gdLst/>
            <a:ahLst/>
            <a:cxnLst/>
            <a:rect l="l" t="t" r="r" b="b"/>
            <a:pathLst>
              <a:path w="275590" h="276859">
                <a:moveTo>
                  <a:pt x="134822" y="0"/>
                </a:moveTo>
                <a:lnTo>
                  <a:pt x="87696" y="9234"/>
                </a:lnTo>
                <a:lnTo>
                  <a:pt x="53982" y="28941"/>
                </a:lnTo>
                <a:lnTo>
                  <a:pt x="23932" y="58872"/>
                </a:lnTo>
                <a:lnTo>
                  <a:pt x="4269" y="104092"/>
                </a:lnTo>
                <a:lnTo>
                  <a:pt x="0" y="147128"/>
                </a:lnTo>
                <a:lnTo>
                  <a:pt x="1267" y="159973"/>
                </a:lnTo>
                <a:lnTo>
                  <a:pt x="17722" y="207360"/>
                </a:lnTo>
                <a:lnTo>
                  <a:pt x="42838" y="239599"/>
                </a:lnTo>
                <a:lnTo>
                  <a:pt x="74669" y="262021"/>
                </a:lnTo>
                <a:lnTo>
                  <a:pt x="110941" y="274093"/>
                </a:lnTo>
                <a:lnTo>
                  <a:pt x="137589" y="276392"/>
                </a:lnTo>
                <a:lnTo>
                  <a:pt x="144304" y="276253"/>
                </a:lnTo>
                <a:lnTo>
                  <a:pt x="182187" y="269514"/>
                </a:lnTo>
                <a:lnTo>
                  <a:pt x="216325" y="252319"/>
                </a:lnTo>
                <a:lnTo>
                  <a:pt x="245348" y="225720"/>
                </a:lnTo>
                <a:lnTo>
                  <a:pt x="245784" y="225134"/>
                </a:lnTo>
                <a:lnTo>
                  <a:pt x="137589" y="225134"/>
                </a:lnTo>
                <a:lnTo>
                  <a:pt x="130615" y="224905"/>
                </a:lnTo>
                <a:lnTo>
                  <a:pt x="83830" y="206870"/>
                </a:lnTo>
                <a:lnTo>
                  <a:pt x="59476" y="176318"/>
                </a:lnTo>
                <a:lnTo>
                  <a:pt x="51782" y="136982"/>
                </a:lnTo>
                <a:lnTo>
                  <a:pt x="52633" y="124860"/>
                </a:lnTo>
                <a:lnTo>
                  <a:pt x="73968" y="79638"/>
                </a:lnTo>
                <a:lnTo>
                  <a:pt x="105203" y="57190"/>
                </a:lnTo>
                <a:lnTo>
                  <a:pt x="148046" y="51411"/>
                </a:lnTo>
                <a:lnTo>
                  <a:pt x="244910" y="51411"/>
                </a:lnTo>
                <a:lnTo>
                  <a:pt x="240527" y="45991"/>
                </a:lnTo>
                <a:lnTo>
                  <a:pt x="209902" y="19779"/>
                </a:lnTo>
                <a:lnTo>
                  <a:pt x="162351" y="2177"/>
                </a:lnTo>
                <a:lnTo>
                  <a:pt x="148921" y="539"/>
                </a:lnTo>
                <a:lnTo>
                  <a:pt x="134822" y="0"/>
                </a:lnTo>
                <a:close/>
              </a:path>
              <a:path w="275590" h="276859">
                <a:moveTo>
                  <a:pt x="244910" y="51411"/>
                </a:moveTo>
                <a:lnTo>
                  <a:pt x="148046" y="51411"/>
                </a:lnTo>
                <a:lnTo>
                  <a:pt x="159757" y="53584"/>
                </a:lnTo>
                <a:lnTo>
                  <a:pt x="171128" y="57580"/>
                </a:lnTo>
                <a:lnTo>
                  <a:pt x="204938" y="82465"/>
                </a:lnTo>
                <a:lnTo>
                  <a:pt x="222549" y="129091"/>
                </a:lnTo>
                <a:lnTo>
                  <a:pt x="223214" y="144695"/>
                </a:lnTo>
                <a:lnTo>
                  <a:pt x="221559" y="157776"/>
                </a:lnTo>
                <a:lnTo>
                  <a:pt x="197004" y="202504"/>
                </a:lnTo>
                <a:lnTo>
                  <a:pt x="151237" y="224240"/>
                </a:lnTo>
                <a:lnTo>
                  <a:pt x="137589" y="225134"/>
                </a:lnTo>
                <a:lnTo>
                  <a:pt x="245784" y="225134"/>
                </a:lnTo>
                <a:lnTo>
                  <a:pt x="268151" y="183319"/>
                </a:lnTo>
                <a:lnTo>
                  <a:pt x="275061" y="142749"/>
                </a:lnTo>
                <a:lnTo>
                  <a:pt x="275423" y="127082"/>
                </a:lnTo>
                <a:lnTo>
                  <a:pt x="273994" y="114556"/>
                </a:lnTo>
                <a:lnTo>
                  <a:pt x="256745" y="67878"/>
                </a:lnTo>
                <a:lnTo>
                  <a:pt x="249308" y="56849"/>
                </a:lnTo>
                <a:lnTo>
                  <a:pt x="244910" y="51411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825443" y="934463"/>
            <a:ext cx="189865" cy="266065"/>
          </a:xfrm>
          <a:custGeom>
            <a:avLst/>
            <a:gdLst/>
            <a:ahLst/>
            <a:cxnLst/>
            <a:rect l="l" t="t" r="r" b="b"/>
            <a:pathLst>
              <a:path w="189865" h="266065">
                <a:moveTo>
                  <a:pt x="167068" y="0"/>
                </a:moveTo>
                <a:lnTo>
                  <a:pt x="0" y="0"/>
                </a:lnTo>
                <a:lnTo>
                  <a:pt x="0" y="265772"/>
                </a:lnTo>
                <a:lnTo>
                  <a:pt x="111051" y="265424"/>
                </a:lnTo>
                <a:lnTo>
                  <a:pt x="158281" y="248098"/>
                </a:lnTo>
                <a:lnTo>
                  <a:pt x="183072" y="216801"/>
                </a:lnTo>
                <a:lnTo>
                  <a:pt x="52400" y="216801"/>
                </a:lnTo>
                <a:lnTo>
                  <a:pt x="52400" y="149593"/>
                </a:lnTo>
                <a:lnTo>
                  <a:pt x="182983" y="149593"/>
                </a:lnTo>
                <a:lnTo>
                  <a:pt x="179417" y="142099"/>
                </a:lnTo>
                <a:lnTo>
                  <a:pt x="152148" y="113672"/>
                </a:lnTo>
                <a:lnTo>
                  <a:pt x="115849" y="101418"/>
                </a:lnTo>
                <a:lnTo>
                  <a:pt x="101765" y="100609"/>
                </a:lnTo>
                <a:lnTo>
                  <a:pt x="52400" y="100609"/>
                </a:lnTo>
                <a:lnTo>
                  <a:pt x="52400" y="50114"/>
                </a:lnTo>
                <a:lnTo>
                  <a:pt x="167068" y="50114"/>
                </a:lnTo>
                <a:lnTo>
                  <a:pt x="167068" y="0"/>
                </a:lnTo>
                <a:close/>
              </a:path>
              <a:path w="189865" h="266065">
                <a:moveTo>
                  <a:pt x="182983" y="149593"/>
                </a:moveTo>
                <a:lnTo>
                  <a:pt x="52400" y="149593"/>
                </a:lnTo>
                <a:lnTo>
                  <a:pt x="111207" y="150547"/>
                </a:lnTo>
                <a:lnTo>
                  <a:pt x="121950" y="155059"/>
                </a:lnTo>
                <a:lnTo>
                  <a:pt x="130028" y="163794"/>
                </a:lnTo>
                <a:lnTo>
                  <a:pt x="134782" y="177320"/>
                </a:lnTo>
                <a:lnTo>
                  <a:pt x="135554" y="196202"/>
                </a:lnTo>
                <a:lnTo>
                  <a:pt x="128156" y="207387"/>
                </a:lnTo>
                <a:lnTo>
                  <a:pt x="116571" y="214383"/>
                </a:lnTo>
                <a:lnTo>
                  <a:pt x="101765" y="216801"/>
                </a:lnTo>
                <a:lnTo>
                  <a:pt x="183072" y="216801"/>
                </a:lnTo>
                <a:lnTo>
                  <a:pt x="186465" y="207075"/>
                </a:lnTo>
                <a:lnTo>
                  <a:pt x="188954" y="193613"/>
                </a:lnTo>
                <a:lnTo>
                  <a:pt x="189750" y="178425"/>
                </a:lnTo>
                <a:lnTo>
                  <a:pt x="188234" y="165533"/>
                </a:lnTo>
                <a:lnTo>
                  <a:pt x="184823" y="153460"/>
                </a:lnTo>
                <a:lnTo>
                  <a:pt x="182983" y="149593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19862" y="934459"/>
            <a:ext cx="215900" cy="266065"/>
          </a:xfrm>
          <a:custGeom>
            <a:avLst/>
            <a:gdLst/>
            <a:ahLst/>
            <a:cxnLst/>
            <a:rect l="l" t="t" r="r" b="b"/>
            <a:pathLst>
              <a:path w="215900" h="266065">
                <a:moveTo>
                  <a:pt x="52387" y="0"/>
                </a:moveTo>
                <a:lnTo>
                  <a:pt x="0" y="0"/>
                </a:lnTo>
                <a:lnTo>
                  <a:pt x="85076" y="189180"/>
                </a:lnTo>
                <a:lnTo>
                  <a:pt x="77571" y="200250"/>
                </a:lnTo>
                <a:lnTo>
                  <a:pt x="68727" y="208580"/>
                </a:lnTo>
                <a:lnTo>
                  <a:pt x="58204" y="214137"/>
                </a:lnTo>
                <a:lnTo>
                  <a:pt x="45662" y="216888"/>
                </a:lnTo>
                <a:lnTo>
                  <a:pt x="30767" y="216888"/>
                </a:lnTo>
                <a:lnTo>
                  <a:pt x="35154" y="265952"/>
                </a:lnTo>
                <a:lnTo>
                  <a:pt x="73370" y="259985"/>
                </a:lnTo>
                <a:lnTo>
                  <a:pt x="113526" y="230637"/>
                </a:lnTo>
                <a:lnTo>
                  <a:pt x="123125" y="216888"/>
                </a:lnTo>
                <a:lnTo>
                  <a:pt x="45662" y="216888"/>
                </a:lnTo>
                <a:lnTo>
                  <a:pt x="123175" y="216801"/>
                </a:lnTo>
                <a:lnTo>
                  <a:pt x="128977" y="206756"/>
                </a:lnTo>
                <a:lnTo>
                  <a:pt x="135547" y="192506"/>
                </a:lnTo>
                <a:lnTo>
                  <a:pt x="162129" y="128333"/>
                </a:lnTo>
                <a:lnTo>
                  <a:pt x="110490" y="128333"/>
                </a:lnTo>
                <a:lnTo>
                  <a:pt x="52387" y="0"/>
                </a:lnTo>
                <a:close/>
              </a:path>
              <a:path w="215900" h="266065">
                <a:moveTo>
                  <a:pt x="215290" y="0"/>
                </a:moveTo>
                <a:lnTo>
                  <a:pt x="162890" y="0"/>
                </a:lnTo>
                <a:lnTo>
                  <a:pt x="110490" y="128333"/>
                </a:lnTo>
                <a:lnTo>
                  <a:pt x="162129" y="128333"/>
                </a:lnTo>
                <a:lnTo>
                  <a:pt x="215290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63629" y="934459"/>
            <a:ext cx="260350" cy="266065"/>
          </a:xfrm>
          <a:custGeom>
            <a:avLst/>
            <a:gdLst/>
            <a:ahLst/>
            <a:cxnLst/>
            <a:rect l="l" t="t" r="r" b="b"/>
            <a:pathLst>
              <a:path w="260350" h="266065">
                <a:moveTo>
                  <a:pt x="53924" y="0"/>
                </a:moveTo>
                <a:lnTo>
                  <a:pt x="0" y="0"/>
                </a:lnTo>
                <a:lnTo>
                  <a:pt x="0" y="265785"/>
                </a:lnTo>
                <a:lnTo>
                  <a:pt x="52400" y="265785"/>
                </a:lnTo>
                <a:lnTo>
                  <a:pt x="52400" y="93789"/>
                </a:lnTo>
                <a:lnTo>
                  <a:pt x="110874" y="93789"/>
                </a:lnTo>
                <a:lnTo>
                  <a:pt x="53924" y="0"/>
                </a:lnTo>
                <a:close/>
              </a:path>
              <a:path w="260350" h="266065">
                <a:moveTo>
                  <a:pt x="260096" y="93408"/>
                </a:moveTo>
                <a:lnTo>
                  <a:pt x="208076" y="93408"/>
                </a:lnTo>
                <a:lnTo>
                  <a:pt x="208076" y="265785"/>
                </a:lnTo>
                <a:lnTo>
                  <a:pt x="260096" y="265785"/>
                </a:lnTo>
                <a:lnTo>
                  <a:pt x="260096" y="93408"/>
                </a:lnTo>
                <a:close/>
              </a:path>
              <a:path w="260350" h="266065">
                <a:moveTo>
                  <a:pt x="110874" y="93789"/>
                </a:moveTo>
                <a:lnTo>
                  <a:pt x="52400" y="93789"/>
                </a:lnTo>
                <a:lnTo>
                  <a:pt x="127203" y="216801"/>
                </a:lnTo>
                <a:lnTo>
                  <a:pt x="133273" y="216801"/>
                </a:lnTo>
                <a:lnTo>
                  <a:pt x="188513" y="125679"/>
                </a:lnTo>
                <a:lnTo>
                  <a:pt x="130238" y="125679"/>
                </a:lnTo>
                <a:lnTo>
                  <a:pt x="110874" y="93789"/>
                </a:lnTo>
                <a:close/>
              </a:path>
              <a:path w="260350" h="266065">
                <a:moveTo>
                  <a:pt x="260096" y="0"/>
                </a:moveTo>
                <a:lnTo>
                  <a:pt x="206171" y="0"/>
                </a:lnTo>
                <a:lnTo>
                  <a:pt x="130238" y="125679"/>
                </a:lnTo>
                <a:lnTo>
                  <a:pt x="188513" y="125679"/>
                </a:lnTo>
                <a:lnTo>
                  <a:pt x="208076" y="93408"/>
                </a:lnTo>
                <a:lnTo>
                  <a:pt x="260096" y="93408"/>
                </a:lnTo>
                <a:lnTo>
                  <a:pt x="26009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61198" y="929186"/>
            <a:ext cx="179705" cy="271145"/>
          </a:xfrm>
          <a:custGeom>
            <a:avLst/>
            <a:gdLst/>
            <a:ahLst/>
            <a:cxnLst/>
            <a:rect l="l" t="t" r="r" b="b"/>
            <a:pathLst>
              <a:path w="179704" h="271144">
                <a:moveTo>
                  <a:pt x="169432" y="51078"/>
                </a:moveTo>
                <a:lnTo>
                  <a:pt x="92962" y="51078"/>
                </a:lnTo>
                <a:lnTo>
                  <a:pt x="105115" y="54738"/>
                </a:lnTo>
                <a:lnTo>
                  <a:pt x="114500" y="62874"/>
                </a:lnTo>
                <a:lnTo>
                  <a:pt x="120406" y="75566"/>
                </a:lnTo>
                <a:lnTo>
                  <a:pt x="122121" y="92890"/>
                </a:lnTo>
                <a:lnTo>
                  <a:pt x="118644" y="102908"/>
                </a:lnTo>
                <a:lnTo>
                  <a:pt x="112557" y="113869"/>
                </a:lnTo>
                <a:lnTo>
                  <a:pt x="103880" y="125755"/>
                </a:lnTo>
                <a:lnTo>
                  <a:pt x="92633" y="138546"/>
                </a:lnTo>
                <a:lnTo>
                  <a:pt x="1892" y="231942"/>
                </a:lnTo>
                <a:lnTo>
                  <a:pt x="1892" y="271058"/>
                </a:lnTo>
                <a:lnTo>
                  <a:pt x="179590" y="271058"/>
                </a:lnTo>
                <a:lnTo>
                  <a:pt x="179590" y="220563"/>
                </a:lnTo>
                <a:lnTo>
                  <a:pt x="79730" y="220563"/>
                </a:lnTo>
                <a:lnTo>
                  <a:pt x="132444" y="167846"/>
                </a:lnTo>
                <a:lnTo>
                  <a:pt x="158668" y="135261"/>
                </a:lnTo>
                <a:lnTo>
                  <a:pt x="174568" y="88806"/>
                </a:lnTo>
                <a:lnTo>
                  <a:pt x="175148" y="76027"/>
                </a:lnTo>
                <a:lnTo>
                  <a:pt x="173287" y="63245"/>
                </a:lnTo>
                <a:lnTo>
                  <a:pt x="169539" y="51287"/>
                </a:lnTo>
                <a:lnTo>
                  <a:pt x="169432" y="51078"/>
                </a:lnTo>
                <a:close/>
              </a:path>
              <a:path w="179704" h="271144">
                <a:moveTo>
                  <a:pt x="84943" y="0"/>
                </a:moveTo>
                <a:lnTo>
                  <a:pt x="46339" y="8806"/>
                </a:lnTo>
                <a:lnTo>
                  <a:pt x="15017" y="32509"/>
                </a:lnTo>
                <a:lnTo>
                  <a:pt x="0" y="56149"/>
                </a:lnTo>
                <a:lnTo>
                  <a:pt x="47882" y="74583"/>
                </a:lnTo>
                <a:lnTo>
                  <a:pt x="55922" y="64169"/>
                </a:lnTo>
                <a:lnTo>
                  <a:pt x="65927" y="56786"/>
                </a:lnTo>
                <a:lnTo>
                  <a:pt x="78180" y="52426"/>
                </a:lnTo>
                <a:lnTo>
                  <a:pt x="92962" y="51078"/>
                </a:lnTo>
                <a:lnTo>
                  <a:pt x="169432" y="51078"/>
                </a:lnTo>
                <a:lnTo>
                  <a:pt x="163781" y="40068"/>
                </a:lnTo>
                <a:lnTo>
                  <a:pt x="135520" y="12464"/>
                </a:lnTo>
                <a:lnTo>
                  <a:pt x="99186" y="764"/>
                </a:lnTo>
                <a:lnTo>
                  <a:pt x="84943" y="0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57510" y="934462"/>
            <a:ext cx="179070" cy="266065"/>
          </a:xfrm>
          <a:custGeom>
            <a:avLst/>
            <a:gdLst/>
            <a:ahLst/>
            <a:cxnLst/>
            <a:rect l="l" t="t" r="r" b="b"/>
            <a:pathLst>
              <a:path w="179070" h="266065">
                <a:moveTo>
                  <a:pt x="178460" y="220598"/>
                </a:moveTo>
                <a:lnTo>
                  <a:pt x="125679" y="220598"/>
                </a:lnTo>
                <a:lnTo>
                  <a:pt x="125679" y="265785"/>
                </a:lnTo>
                <a:lnTo>
                  <a:pt x="178460" y="265785"/>
                </a:lnTo>
                <a:lnTo>
                  <a:pt x="178460" y="220598"/>
                </a:lnTo>
                <a:close/>
              </a:path>
              <a:path w="179070" h="266065">
                <a:moveTo>
                  <a:pt x="144665" y="0"/>
                </a:moveTo>
                <a:lnTo>
                  <a:pt x="88468" y="0"/>
                </a:lnTo>
                <a:lnTo>
                  <a:pt x="0" y="171996"/>
                </a:lnTo>
                <a:lnTo>
                  <a:pt x="0" y="220598"/>
                </a:lnTo>
                <a:lnTo>
                  <a:pt x="206933" y="220598"/>
                </a:lnTo>
                <a:lnTo>
                  <a:pt x="206933" y="171996"/>
                </a:lnTo>
                <a:lnTo>
                  <a:pt x="56565" y="171996"/>
                </a:lnTo>
                <a:lnTo>
                  <a:pt x="144665" y="0"/>
                </a:lnTo>
                <a:close/>
              </a:path>
              <a:path w="179070" h="266065">
                <a:moveTo>
                  <a:pt x="178460" y="108965"/>
                </a:moveTo>
                <a:lnTo>
                  <a:pt x="125679" y="108965"/>
                </a:lnTo>
                <a:lnTo>
                  <a:pt x="125679" y="171996"/>
                </a:lnTo>
                <a:lnTo>
                  <a:pt x="178460" y="171996"/>
                </a:lnTo>
                <a:lnTo>
                  <a:pt x="178460" y="108965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207222" y="838492"/>
            <a:ext cx="0" cy="454659"/>
          </a:xfrm>
          <a:custGeom>
            <a:avLst/>
            <a:gdLst/>
            <a:ahLst/>
            <a:cxnLst/>
            <a:rect l="l" t="t" r="r" b="b"/>
            <a:pathLst>
              <a:path h="454659">
                <a:moveTo>
                  <a:pt x="0" y="0"/>
                </a:moveTo>
                <a:lnTo>
                  <a:pt x="0" y="454151"/>
                </a:lnTo>
              </a:path>
            </a:pathLst>
          </a:custGeom>
          <a:ln w="20256">
            <a:solidFill>
              <a:srgbClr val="23435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349620" y="934459"/>
            <a:ext cx="172085" cy="266065"/>
          </a:xfrm>
          <a:custGeom>
            <a:avLst/>
            <a:gdLst/>
            <a:ahLst/>
            <a:cxnLst/>
            <a:rect l="l" t="t" r="r" b="b"/>
            <a:pathLst>
              <a:path w="172084" h="266065">
                <a:moveTo>
                  <a:pt x="171615" y="0"/>
                </a:moveTo>
                <a:lnTo>
                  <a:pt x="0" y="0"/>
                </a:lnTo>
                <a:lnTo>
                  <a:pt x="0" y="50114"/>
                </a:lnTo>
                <a:lnTo>
                  <a:pt x="113525" y="50114"/>
                </a:lnTo>
                <a:lnTo>
                  <a:pt x="26200" y="265785"/>
                </a:lnTo>
                <a:lnTo>
                  <a:pt x="81635" y="265785"/>
                </a:lnTo>
                <a:lnTo>
                  <a:pt x="171615" y="44424"/>
                </a:lnTo>
                <a:lnTo>
                  <a:pt x="171615" y="0"/>
                </a:lnTo>
                <a:close/>
              </a:path>
            </a:pathLst>
          </a:custGeom>
          <a:solidFill>
            <a:srgbClr val="23435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81733" y="1303540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354" y="0"/>
                </a:lnTo>
              </a:path>
            </a:pathLst>
          </a:custGeom>
          <a:ln w="42265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81745" y="136093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0" y="0"/>
                </a:moveTo>
                <a:lnTo>
                  <a:pt x="292341" y="0"/>
                </a:lnTo>
              </a:path>
            </a:pathLst>
          </a:custGeom>
          <a:ln w="42278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25103" y="14183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413" y="0"/>
                </a:lnTo>
              </a:path>
            </a:pathLst>
          </a:custGeom>
          <a:ln w="42278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46824" y="631578"/>
            <a:ext cx="561340" cy="631190"/>
          </a:xfrm>
          <a:custGeom>
            <a:avLst/>
            <a:gdLst/>
            <a:ahLst/>
            <a:cxnLst/>
            <a:rect l="l" t="t" r="r" b="b"/>
            <a:pathLst>
              <a:path w="561340" h="631190">
                <a:moveTo>
                  <a:pt x="280492" y="0"/>
                </a:moveTo>
                <a:lnTo>
                  <a:pt x="234984" y="3671"/>
                </a:lnTo>
                <a:lnTo>
                  <a:pt x="191819" y="14300"/>
                </a:lnTo>
                <a:lnTo>
                  <a:pt x="151571" y="31309"/>
                </a:lnTo>
                <a:lnTo>
                  <a:pt x="114819" y="54120"/>
                </a:lnTo>
                <a:lnTo>
                  <a:pt x="82138" y="82156"/>
                </a:lnTo>
                <a:lnTo>
                  <a:pt x="54106" y="114838"/>
                </a:lnTo>
                <a:lnTo>
                  <a:pt x="31300" y="151589"/>
                </a:lnTo>
                <a:lnTo>
                  <a:pt x="14295" y="191832"/>
                </a:lnTo>
                <a:lnTo>
                  <a:pt x="3670" y="234987"/>
                </a:lnTo>
                <a:lnTo>
                  <a:pt x="0" y="280479"/>
                </a:lnTo>
                <a:lnTo>
                  <a:pt x="401" y="295619"/>
                </a:lnTo>
                <a:lnTo>
                  <a:pt x="6265" y="339702"/>
                </a:lnTo>
                <a:lnTo>
                  <a:pt x="18689" y="381350"/>
                </a:lnTo>
                <a:lnTo>
                  <a:pt x="37123" y="420014"/>
                </a:lnTo>
                <a:lnTo>
                  <a:pt x="61017" y="455142"/>
                </a:lnTo>
                <a:lnTo>
                  <a:pt x="89820" y="486184"/>
                </a:lnTo>
                <a:lnTo>
                  <a:pt x="122984" y="512591"/>
                </a:lnTo>
                <a:lnTo>
                  <a:pt x="134912" y="520268"/>
                </a:lnTo>
                <a:lnTo>
                  <a:pt x="134912" y="630631"/>
                </a:lnTo>
                <a:lnTo>
                  <a:pt x="427266" y="630631"/>
                </a:lnTo>
                <a:lnTo>
                  <a:pt x="427266" y="587628"/>
                </a:lnTo>
                <a:lnTo>
                  <a:pt x="177914" y="587628"/>
                </a:lnTo>
                <a:lnTo>
                  <a:pt x="177914" y="496125"/>
                </a:lnTo>
                <a:lnTo>
                  <a:pt x="134906" y="468169"/>
                </a:lnTo>
                <a:lnTo>
                  <a:pt x="105458" y="441230"/>
                </a:lnTo>
                <a:lnTo>
                  <a:pt x="81242" y="410177"/>
                </a:lnTo>
                <a:lnTo>
                  <a:pt x="62623" y="375655"/>
                </a:lnTo>
                <a:lnTo>
                  <a:pt x="49966" y="338307"/>
                </a:lnTo>
                <a:lnTo>
                  <a:pt x="43637" y="298776"/>
                </a:lnTo>
                <a:lnTo>
                  <a:pt x="42997" y="285225"/>
                </a:lnTo>
                <a:lnTo>
                  <a:pt x="43779" y="265101"/>
                </a:lnTo>
                <a:lnTo>
                  <a:pt x="49893" y="226396"/>
                </a:lnTo>
                <a:lnTo>
                  <a:pt x="61661" y="190136"/>
                </a:lnTo>
                <a:lnTo>
                  <a:pt x="88839" y="141347"/>
                </a:lnTo>
                <a:lnTo>
                  <a:pt x="125969" y="100672"/>
                </a:lnTo>
                <a:lnTo>
                  <a:pt x="171386" y="69678"/>
                </a:lnTo>
                <a:lnTo>
                  <a:pt x="223504" y="49916"/>
                </a:lnTo>
                <a:lnTo>
                  <a:pt x="280428" y="43002"/>
                </a:lnTo>
                <a:lnTo>
                  <a:pt x="429660" y="43002"/>
                </a:lnTo>
                <a:lnTo>
                  <a:pt x="428215" y="42025"/>
                </a:lnTo>
                <a:lnTo>
                  <a:pt x="389653" y="22043"/>
                </a:lnTo>
                <a:lnTo>
                  <a:pt x="347886" y="8152"/>
                </a:lnTo>
                <a:lnTo>
                  <a:pt x="303493" y="929"/>
                </a:lnTo>
                <a:lnTo>
                  <a:pt x="280492" y="0"/>
                </a:lnTo>
                <a:close/>
              </a:path>
              <a:path w="561340" h="631190">
                <a:moveTo>
                  <a:pt x="429660" y="43002"/>
                </a:moveTo>
                <a:lnTo>
                  <a:pt x="280428" y="43002"/>
                </a:lnTo>
                <a:lnTo>
                  <a:pt x="299891" y="43791"/>
                </a:lnTo>
                <a:lnTo>
                  <a:pt x="318939" y="46121"/>
                </a:lnTo>
                <a:lnTo>
                  <a:pt x="372815" y="61695"/>
                </a:lnTo>
                <a:lnTo>
                  <a:pt x="420640" y="88884"/>
                </a:lnTo>
                <a:lnTo>
                  <a:pt x="460730" y="126020"/>
                </a:lnTo>
                <a:lnTo>
                  <a:pt x="491422" y="171441"/>
                </a:lnTo>
                <a:lnTo>
                  <a:pt x="511055" y="223481"/>
                </a:lnTo>
                <a:lnTo>
                  <a:pt x="517969" y="280479"/>
                </a:lnTo>
                <a:lnTo>
                  <a:pt x="517590" y="294053"/>
                </a:lnTo>
                <a:lnTo>
                  <a:pt x="512019" y="333734"/>
                </a:lnTo>
                <a:lnTo>
                  <a:pt x="500080" y="371344"/>
                </a:lnTo>
                <a:lnTo>
                  <a:pt x="482139" y="406230"/>
                </a:lnTo>
                <a:lnTo>
                  <a:pt x="458563" y="437738"/>
                </a:lnTo>
                <a:lnTo>
                  <a:pt x="429718" y="465214"/>
                </a:lnTo>
                <a:lnTo>
                  <a:pt x="384263" y="495465"/>
                </a:lnTo>
                <a:lnTo>
                  <a:pt x="384263" y="587628"/>
                </a:lnTo>
                <a:lnTo>
                  <a:pt x="427266" y="587628"/>
                </a:lnTo>
                <a:lnTo>
                  <a:pt x="427266" y="519480"/>
                </a:lnTo>
                <a:lnTo>
                  <a:pt x="439095" y="511786"/>
                </a:lnTo>
                <a:lnTo>
                  <a:pt x="471972" y="485374"/>
                </a:lnTo>
                <a:lnTo>
                  <a:pt x="500513" y="454387"/>
                </a:lnTo>
                <a:lnTo>
                  <a:pt x="524178" y="419368"/>
                </a:lnTo>
                <a:lnTo>
                  <a:pt x="542427" y="380859"/>
                </a:lnTo>
                <a:lnTo>
                  <a:pt x="554722" y="339402"/>
                </a:lnTo>
                <a:lnTo>
                  <a:pt x="560517" y="295619"/>
                </a:lnTo>
                <a:lnTo>
                  <a:pt x="560920" y="280479"/>
                </a:lnTo>
                <a:lnTo>
                  <a:pt x="559991" y="257477"/>
                </a:lnTo>
                <a:lnTo>
                  <a:pt x="552771" y="213082"/>
                </a:lnTo>
                <a:lnTo>
                  <a:pt x="538885" y="171310"/>
                </a:lnTo>
                <a:lnTo>
                  <a:pt x="518909" y="132741"/>
                </a:lnTo>
                <a:lnTo>
                  <a:pt x="493420" y="97952"/>
                </a:lnTo>
                <a:lnTo>
                  <a:pt x="462997" y="67521"/>
                </a:lnTo>
                <a:lnTo>
                  <a:pt x="446115" y="54120"/>
                </a:lnTo>
                <a:lnTo>
                  <a:pt x="429660" y="43002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81152" y="862373"/>
            <a:ext cx="91440" cy="380365"/>
          </a:xfrm>
          <a:custGeom>
            <a:avLst/>
            <a:gdLst/>
            <a:ahLst/>
            <a:cxnLst/>
            <a:rect l="l" t="t" r="r" b="b"/>
            <a:pathLst>
              <a:path w="91440" h="380365">
                <a:moveTo>
                  <a:pt x="46336" y="0"/>
                </a:moveTo>
                <a:lnTo>
                  <a:pt x="9366" y="17856"/>
                </a:lnTo>
                <a:lnTo>
                  <a:pt x="0" y="43786"/>
                </a:lnTo>
                <a:lnTo>
                  <a:pt x="1779" y="57670"/>
                </a:lnTo>
                <a:lnTo>
                  <a:pt x="6830" y="69412"/>
                </a:lnTo>
                <a:lnTo>
                  <a:pt x="19147" y="81630"/>
                </a:lnTo>
                <a:lnTo>
                  <a:pt x="28034" y="87385"/>
                </a:lnTo>
                <a:lnTo>
                  <a:pt x="32164" y="379822"/>
                </a:lnTo>
                <a:lnTo>
                  <a:pt x="58542" y="379822"/>
                </a:lnTo>
                <a:lnTo>
                  <a:pt x="58542" y="88954"/>
                </a:lnTo>
                <a:lnTo>
                  <a:pt x="70749" y="83167"/>
                </a:lnTo>
                <a:lnTo>
                  <a:pt x="80618" y="74188"/>
                </a:lnTo>
                <a:lnTo>
                  <a:pt x="87493" y="62673"/>
                </a:lnTo>
                <a:lnTo>
                  <a:pt x="90717" y="49276"/>
                </a:lnTo>
                <a:lnTo>
                  <a:pt x="90876" y="45444"/>
                </a:lnTo>
                <a:lnTo>
                  <a:pt x="88614" y="31250"/>
                </a:lnTo>
                <a:lnTo>
                  <a:pt x="82308" y="18883"/>
                </a:lnTo>
                <a:lnTo>
                  <a:pt x="72679" y="9070"/>
                </a:lnTo>
                <a:lnTo>
                  <a:pt x="60448" y="2534"/>
                </a:lnTo>
                <a:lnTo>
                  <a:pt x="46336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72065" y="773082"/>
            <a:ext cx="93980" cy="269875"/>
          </a:xfrm>
          <a:custGeom>
            <a:avLst/>
            <a:gdLst/>
            <a:ahLst/>
            <a:cxnLst/>
            <a:rect l="l" t="t" r="r" b="b"/>
            <a:pathLst>
              <a:path w="93979" h="269875">
                <a:moveTo>
                  <a:pt x="80569" y="0"/>
                </a:moveTo>
                <a:lnTo>
                  <a:pt x="45674" y="25803"/>
                </a:lnTo>
                <a:lnTo>
                  <a:pt x="21335" y="56943"/>
                </a:lnTo>
                <a:lnTo>
                  <a:pt x="5760" y="93229"/>
                </a:lnTo>
                <a:lnTo>
                  <a:pt x="0" y="132856"/>
                </a:lnTo>
                <a:lnTo>
                  <a:pt x="552" y="146323"/>
                </a:lnTo>
                <a:lnTo>
                  <a:pt x="8641" y="184906"/>
                </a:lnTo>
                <a:lnTo>
                  <a:pt x="25759" y="219586"/>
                </a:lnTo>
                <a:lnTo>
                  <a:pt x="53360" y="250385"/>
                </a:lnTo>
                <a:lnTo>
                  <a:pt x="80544" y="269328"/>
                </a:lnTo>
                <a:lnTo>
                  <a:pt x="93816" y="246341"/>
                </a:lnTo>
                <a:lnTo>
                  <a:pt x="90907" y="244703"/>
                </a:lnTo>
                <a:lnTo>
                  <a:pt x="79914" y="237790"/>
                </a:lnTo>
                <a:lnTo>
                  <a:pt x="49389" y="207148"/>
                </a:lnTo>
                <a:lnTo>
                  <a:pt x="32281" y="172240"/>
                </a:lnTo>
                <a:lnTo>
                  <a:pt x="27120" y="146718"/>
                </a:lnTo>
                <a:lnTo>
                  <a:pt x="27593" y="131289"/>
                </a:lnTo>
                <a:lnTo>
                  <a:pt x="36213" y="89842"/>
                </a:lnTo>
                <a:lnTo>
                  <a:pt x="54639" y="56088"/>
                </a:lnTo>
                <a:lnTo>
                  <a:pt x="93892" y="23075"/>
                </a:lnTo>
                <a:lnTo>
                  <a:pt x="80569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686348" y="774475"/>
            <a:ext cx="91440" cy="266700"/>
          </a:xfrm>
          <a:custGeom>
            <a:avLst/>
            <a:gdLst/>
            <a:ahLst/>
            <a:cxnLst/>
            <a:rect l="l" t="t" r="r" b="b"/>
            <a:pathLst>
              <a:path w="91440" h="266700">
                <a:moveTo>
                  <a:pt x="13449" y="0"/>
                </a:moveTo>
                <a:lnTo>
                  <a:pt x="101" y="23139"/>
                </a:lnTo>
                <a:lnTo>
                  <a:pt x="2895" y="24790"/>
                </a:lnTo>
                <a:lnTo>
                  <a:pt x="14098" y="32291"/>
                </a:lnTo>
                <a:lnTo>
                  <a:pt x="41739" y="60771"/>
                </a:lnTo>
                <a:lnTo>
                  <a:pt x="59204" y="96070"/>
                </a:lnTo>
                <a:lnTo>
                  <a:pt x="64416" y="122030"/>
                </a:lnTo>
                <a:lnTo>
                  <a:pt x="63927" y="137297"/>
                </a:lnTo>
                <a:lnTo>
                  <a:pt x="55227" y="178435"/>
                </a:lnTo>
                <a:lnTo>
                  <a:pt x="36701" y="212067"/>
                </a:lnTo>
                <a:lnTo>
                  <a:pt x="0" y="243586"/>
                </a:lnTo>
                <a:lnTo>
                  <a:pt x="13347" y="266712"/>
                </a:lnTo>
                <a:lnTo>
                  <a:pt x="47697" y="240304"/>
                </a:lnTo>
                <a:lnTo>
                  <a:pt x="71445" y="208740"/>
                </a:lnTo>
                <a:lnTo>
                  <a:pt x="86394" y="172203"/>
                </a:lnTo>
                <a:lnTo>
                  <a:pt x="90944" y="146007"/>
                </a:lnTo>
                <a:lnTo>
                  <a:pt x="90540" y="130770"/>
                </a:lnTo>
                <a:lnTo>
                  <a:pt x="83249" y="88755"/>
                </a:lnTo>
                <a:lnTo>
                  <a:pt x="67541" y="52703"/>
                </a:lnTo>
                <a:lnTo>
                  <a:pt x="35060" y="14834"/>
                </a:lnTo>
                <a:lnTo>
                  <a:pt x="16319" y="1701"/>
                </a:lnTo>
                <a:lnTo>
                  <a:pt x="13449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518980" y="813603"/>
            <a:ext cx="70485" cy="188595"/>
          </a:xfrm>
          <a:custGeom>
            <a:avLst/>
            <a:gdLst/>
            <a:ahLst/>
            <a:cxnLst/>
            <a:rect l="l" t="t" r="r" b="b"/>
            <a:pathLst>
              <a:path w="70484" h="188594">
                <a:moveTo>
                  <a:pt x="57057" y="0"/>
                </a:moveTo>
                <a:lnTo>
                  <a:pt x="23668" y="27273"/>
                </a:lnTo>
                <a:lnTo>
                  <a:pt x="4898" y="61853"/>
                </a:lnTo>
                <a:lnTo>
                  <a:pt x="0" y="88013"/>
                </a:lnTo>
                <a:lnTo>
                  <a:pt x="652" y="102543"/>
                </a:lnTo>
                <a:lnTo>
                  <a:pt x="10917" y="140828"/>
                </a:lnTo>
                <a:lnTo>
                  <a:pt x="42420" y="179156"/>
                </a:lnTo>
                <a:lnTo>
                  <a:pt x="56993" y="188341"/>
                </a:lnTo>
                <a:lnTo>
                  <a:pt x="70265" y="165366"/>
                </a:lnTo>
                <a:lnTo>
                  <a:pt x="61451" y="160451"/>
                </a:lnTo>
                <a:lnTo>
                  <a:pt x="56142" y="156616"/>
                </a:lnTo>
                <a:lnTo>
                  <a:pt x="30526" y="119777"/>
                </a:lnTo>
                <a:lnTo>
                  <a:pt x="27410" y="107185"/>
                </a:lnTo>
                <a:lnTo>
                  <a:pt x="27910" y="90845"/>
                </a:lnTo>
                <a:lnTo>
                  <a:pt x="39638" y="51661"/>
                </a:lnTo>
                <a:lnTo>
                  <a:pt x="70341" y="22999"/>
                </a:lnTo>
                <a:lnTo>
                  <a:pt x="57057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663011" y="815033"/>
            <a:ext cx="68580" cy="186055"/>
          </a:xfrm>
          <a:custGeom>
            <a:avLst/>
            <a:gdLst/>
            <a:ahLst/>
            <a:cxnLst/>
            <a:rect l="l" t="t" r="r" b="b"/>
            <a:pathLst>
              <a:path w="68579" h="186055">
                <a:moveTo>
                  <a:pt x="13373" y="0"/>
                </a:moveTo>
                <a:lnTo>
                  <a:pt x="101" y="22999"/>
                </a:lnTo>
                <a:lnTo>
                  <a:pt x="2870" y="24663"/>
                </a:lnTo>
                <a:lnTo>
                  <a:pt x="13850" y="32588"/>
                </a:lnTo>
                <a:lnTo>
                  <a:pt x="36374" y="64526"/>
                </a:lnTo>
                <a:lnTo>
                  <a:pt x="41497" y="90505"/>
                </a:lnTo>
                <a:lnTo>
                  <a:pt x="40443" y="104502"/>
                </a:lnTo>
                <a:lnTo>
                  <a:pt x="25362" y="140688"/>
                </a:lnTo>
                <a:lnTo>
                  <a:pt x="0" y="162610"/>
                </a:lnTo>
                <a:lnTo>
                  <a:pt x="13284" y="185610"/>
                </a:lnTo>
                <a:lnTo>
                  <a:pt x="45883" y="157474"/>
                </a:lnTo>
                <a:lnTo>
                  <a:pt x="63769" y="122446"/>
                </a:lnTo>
                <a:lnTo>
                  <a:pt x="68072" y="92786"/>
                </a:lnTo>
                <a:lnTo>
                  <a:pt x="67229" y="79284"/>
                </a:lnTo>
                <a:lnTo>
                  <a:pt x="55128" y="41855"/>
                </a:lnTo>
                <a:lnTo>
                  <a:pt x="30075" y="11517"/>
                </a:lnTo>
                <a:lnTo>
                  <a:pt x="19158" y="3531"/>
                </a:lnTo>
                <a:lnTo>
                  <a:pt x="13373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90" name="object 61"/>
          <p:cNvSpPr txBox="1"/>
          <p:nvPr/>
        </p:nvSpPr>
        <p:spPr>
          <a:xfrm>
            <a:off x="527300" y="1587280"/>
            <a:ext cx="10993187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Е</a:t>
            </a:r>
            <a:r>
              <a:rPr sz="1900" b="1" spc="-50" dirty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О </a:t>
            </a:r>
            <a:r>
              <a:rPr sz="1900" b="1" spc="-25" dirty="0">
                <a:solidFill>
                  <a:srgbClr val="00B050"/>
                </a:solidFill>
                <a:latin typeface="Calibri"/>
                <a:cs typeface="Calibri"/>
              </a:rPr>
              <a:t>Б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УМ 24/7 — </a:t>
            </a:r>
            <a:r>
              <a:rPr lang="uk-UA" sz="1900" dirty="0" smtClean="0">
                <a:solidFill>
                  <a:srgbClr val="231F20"/>
                </a:solidFill>
                <a:latin typeface="Calibri Light"/>
                <a:cs typeface="Calibri Light"/>
              </a:rPr>
              <a:t>можливості та переваги</a:t>
            </a:r>
            <a:r>
              <a:rPr lang="en-US" sz="1900" dirty="0" smtClean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lang="ru-RU" sz="1900" dirty="0" smtClean="0">
                <a:solidFill>
                  <a:srgbClr val="231F20"/>
                </a:solidFill>
                <a:latin typeface="Calibri Light"/>
                <a:cs typeface="Calibri Light"/>
              </a:rPr>
              <a:t>нового клієнт - банку</a:t>
            </a:r>
            <a:endParaRPr sz="1900" dirty="0">
              <a:latin typeface="Calibri Light"/>
              <a:cs typeface="Calibri Light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241300" y="1495425"/>
            <a:ext cx="0" cy="472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241300" y="1495425"/>
            <a:ext cx="11582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11823700" y="1495425"/>
            <a:ext cx="0" cy="4724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241300" y="6219825"/>
            <a:ext cx="1158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61"/>
          <p:cNvSpPr txBox="1"/>
          <p:nvPr/>
        </p:nvSpPr>
        <p:spPr>
          <a:xfrm>
            <a:off x="1" y="6296025"/>
            <a:ext cx="1206055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2400" b="1" dirty="0" smtClean="0">
                <a:solidFill>
                  <a:srgbClr val="00B050"/>
                </a:solidFill>
                <a:latin typeface="Calibri"/>
                <a:cs typeface="Calibri"/>
              </a:rPr>
              <a:t>Спробуйте ЕКО БУМ 24/7 та оцініть усі його переваги та </a:t>
            </a:r>
            <a:r>
              <a:rPr lang="uk-UA" sz="2400" b="1" dirty="0" smtClean="0">
                <a:solidFill>
                  <a:srgbClr val="00B050"/>
                </a:solidFill>
                <a:cs typeface="Calibri"/>
              </a:rPr>
              <a:t>високий рівень захисту, завдяки використанню електронного підпису з можливістю його зберігання на USB – token</a:t>
            </a:r>
            <a:r>
              <a:rPr lang="uk-UA" sz="2400" b="1" dirty="0" smtClean="0">
                <a:solidFill>
                  <a:srgbClr val="00B050"/>
                </a:solidFill>
                <a:latin typeface="Calibri"/>
                <a:cs typeface="Calibri"/>
              </a:rPr>
              <a:t>!</a:t>
            </a:r>
            <a:endParaRPr lang="uk-UA" sz="2400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49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К</a:t>
            </a:r>
            <a:r>
              <a:rPr dirty="0"/>
              <a:t>орпор</a:t>
            </a:r>
            <a:r>
              <a:rPr spc="-20" dirty="0"/>
              <a:t>а</a:t>
            </a:r>
            <a:r>
              <a:rPr dirty="0"/>
              <a:t>тивна </a:t>
            </a:r>
            <a:r>
              <a:rPr spc="-50" dirty="0"/>
              <a:t>к</a:t>
            </a:r>
            <a:r>
              <a:rPr dirty="0"/>
              <a:t>арт</a:t>
            </a:r>
            <a:r>
              <a:rPr spc="-50" dirty="0"/>
              <a:t>к</a:t>
            </a:r>
            <a:r>
              <a:rPr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571625"/>
            <a:ext cx="1206055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uk-UA" sz="1900" b="1" spc="-30" smtClean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lang="uk-UA" sz="1900" b="1" smtClean="0">
                <a:solidFill>
                  <a:srgbClr val="00B050"/>
                </a:solidFill>
                <a:latin typeface="Calibri"/>
                <a:cs typeface="Calibri"/>
              </a:rPr>
              <a:t>орпор</a:t>
            </a:r>
            <a:r>
              <a:rPr lang="uk-UA" sz="1900" b="1" spc="-10" smtClean="0">
                <a:solidFill>
                  <a:srgbClr val="00B050"/>
                </a:solidFill>
                <a:latin typeface="Calibri"/>
                <a:cs typeface="Calibri"/>
              </a:rPr>
              <a:t>а</a:t>
            </a:r>
            <a:r>
              <a:rPr lang="uk-UA" sz="1900" b="1" smtClean="0">
                <a:solidFill>
                  <a:srgbClr val="00B050"/>
                </a:solidFill>
                <a:latin typeface="Calibri"/>
                <a:cs typeface="Calibri"/>
              </a:rPr>
              <a:t>тивна </a:t>
            </a:r>
            <a:r>
              <a:rPr lang="uk-UA" sz="1900" b="1" spc="-30" smtClean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lang="uk-UA" sz="1900" b="1" smtClean="0">
                <a:solidFill>
                  <a:srgbClr val="00B050"/>
                </a:solidFill>
                <a:latin typeface="Calibri"/>
                <a:cs typeface="Calibri"/>
              </a:rPr>
              <a:t>арт</a:t>
            </a:r>
            <a:r>
              <a:rPr lang="uk-UA" sz="1900" b="1" spc="-30" smtClean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lang="uk-UA" sz="1900" b="1" smtClean="0">
                <a:solidFill>
                  <a:srgbClr val="00B050"/>
                </a:solidFill>
                <a:latin typeface="Calibri"/>
                <a:cs typeface="Calibri"/>
              </a:rPr>
              <a:t>а — 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невід</a:t>
            </a:r>
            <a:r>
              <a:rPr lang="uk-UA" sz="1900" b="0" spc="-145" smtClean="0">
                <a:solidFill>
                  <a:srgbClr val="231F20"/>
                </a:solidFill>
                <a:latin typeface="Calibri Light"/>
                <a:cs typeface="Calibri Light"/>
              </a:rPr>
              <a:t>’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ємний </a:t>
            </a:r>
            <a:r>
              <a:rPr lang="uk-UA" sz="1900" b="0" spc="-25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три</a:t>
            </a:r>
            <a:r>
              <a:rPr lang="uk-UA" sz="1900" b="0" spc="-10" smtClean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ут </a:t>
            </a:r>
            <a:r>
              <a:rPr lang="uk-UA" sz="1900" b="0" spc="-25" smtClean="0">
                <a:solidFill>
                  <a:srgbClr val="231F20"/>
                </a:solidFill>
                <a:latin typeface="Calibri Light"/>
                <a:cs typeface="Calibri Light"/>
              </a:rPr>
              <a:t>у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спішної </a:t>
            </a:r>
            <a:r>
              <a:rPr lang="uk-UA" sz="1900" b="0" spc="-1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омпанії і оптимальний інст</a:t>
            </a:r>
            <a:r>
              <a:rPr lang="uk-UA" sz="1900" b="0" spc="-10" smtClean="0">
                <a:solidFill>
                  <a:srgbClr val="231F20"/>
                </a:solidFill>
                <a:latin typeface="Calibri Light"/>
                <a:cs typeface="Calibri Light"/>
              </a:rPr>
              <a:t>ру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мент для </a:t>
            </a:r>
            <a:r>
              <a:rPr lang="uk-UA" sz="1900" b="0" spc="-1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онтр</a:t>
            </a:r>
            <a:r>
              <a:rPr lang="uk-UA" sz="1900" b="0" spc="-45" smtClean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лю витр</a:t>
            </a:r>
            <a:r>
              <a:rPr lang="uk-UA" sz="1900" b="0" spc="-25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sz="1900" b="0" smtClean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endParaRPr lang="uk-UA" sz="190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1165" y="7109918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5207" y="1952625"/>
            <a:ext cx="719988" cy="719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45207" y="1952625"/>
            <a:ext cx="719988" cy="71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5207" y="1952625"/>
            <a:ext cx="719988" cy="71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5207" y="1952625"/>
            <a:ext cx="719988" cy="719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25208" y="1952625"/>
            <a:ext cx="719988" cy="719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35667" y="2565768"/>
            <a:ext cx="57150" cy="156845"/>
          </a:xfrm>
          <a:custGeom>
            <a:avLst/>
            <a:gdLst/>
            <a:ahLst/>
            <a:cxnLst/>
            <a:rect l="l" t="t" r="r" b="b"/>
            <a:pathLst>
              <a:path w="57150" h="156844">
                <a:moveTo>
                  <a:pt x="56978" y="139268"/>
                </a:moveTo>
                <a:lnTo>
                  <a:pt x="31667" y="139268"/>
                </a:lnTo>
                <a:lnTo>
                  <a:pt x="31667" y="156349"/>
                </a:lnTo>
                <a:lnTo>
                  <a:pt x="56978" y="156349"/>
                </a:lnTo>
                <a:lnTo>
                  <a:pt x="56978" y="139268"/>
                </a:lnTo>
                <a:close/>
              </a:path>
              <a:path w="57150" h="156844">
                <a:moveTo>
                  <a:pt x="56978" y="0"/>
                </a:moveTo>
                <a:lnTo>
                  <a:pt x="31667" y="0"/>
                </a:lnTo>
                <a:lnTo>
                  <a:pt x="31667" y="17157"/>
                </a:lnTo>
                <a:lnTo>
                  <a:pt x="18102" y="20774"/>
                </a:lnTo>
                <a:lnTo>
                  <a:pt x="7175" y="28978"/>
                </a:lnTo>
                <a:lnTo>
                  <a:pt x="0" y="40657"/>
                </a:lnTo>
                <a:lnTo>
                  <a:pt x="760" y="58622"/>
                </a:lnTo>
                <a:lnTo>
                  <a:pt x="5378" y="72513"/>
                </a:lnTo>
                <a:lnTo>
                  <a:pt x="13109" y="82340"/>
                </a:lnTo>
                <a:lnTo>
                  <a:pt x="23205" y="88117"/>
                </a:lnTo>
                <a:lnTo>
                  <a:pt x="61220" y="89865"/>
                </a:lnTo>
                <a:lnTo>
                  <a:pt x="67862" y="89865"/>
                </a:lnTo>
                <a:lnTo>
                  <a:pt x="73260" y="95275"/>
                </a:lnTo>
                <a:lnTo>
                  <a:pt x="73260" y="108546"/>
                </a:lnTo>
                <a:lnTo>
                  <a:pt x="67862" y="113957"/>
                </a:lnTo>
                <a:lnTo>
                  <a:pt x="2724" y="113957"/>
                </a:lnTo>
                <a:lnTo>
                  <a:pt x="2724" y="139268"/>
                </a:lnTo>
                <a:lnTo>
                  <a:pt x="61220" y="139268"/>
                </a:lnTo>
                <a:lnTo>
                  <a:pt x="75231" y="136541"/>
                </a:lnTo>
                <a:lnTo>
                  <a:pt x="86835" y="129081"/>
                </a:lnTo>
                <a:lnTo>
                  <a:pt x="94954" y="117965"/>
                </a:lnTo>
                <a:lnTo>
                  <a:pt x="98510" y="104273"/>
                </a:lnTo>
                <a:lnTo>
                  <a:pt x="95990" y="89383"/>
                </a:lnTo>
                <a:lnTo>
                  <a:pt x="88984" y="77309"/>
                </a:lnTo>
                <a:lnTo>
                  <a:pt x="78474" y="68846"/>
                </a:lnTo>
                <a:lnTo>
                  <a:pt x="65443" y="64791"/>
                </a:lnTo>
                <a:lnTo>
                  <a:pt x="61220" y="64554"/>
                </a:lnTo>
                <a:lnTo>
                  <a:pt x="27959" y="64554"/>
                </a:lnTo>
                <a:lnTo>
                  <a:pt x="22993" y="59588"/>
                </a:lnTo>
                <a:lnTo>
                  <a:pt x="22993" y="47358"/>
                </a:lnTo>
                <a:lnTo>
                  <a:pt x="27959" y="42392"/>
                </a:lnTo>
                <a:lnTo>
                  <a:pt x="79915" y="42392"/>
                </a:lnTo>
                <a:lnTo>
                  <a:pt x="79915" y="17081"/>
                </a:lnTo>
                <a:lnTo>
                  <a:pt x="56978" y="17081"/>
                </a:lnTo>
                <a:lnTo>
                  <a:pt x="56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0825" y="1142796"/>
            <a:ext cx="4097654" cy="0"/>
          </a:xfrm>
          <a:custGeom>
            <a:avLst/>
            <a:gdLst/>
            <a:ahLst/>
            <a:cxnLst/>
            <a:rect l="l" t="t" r="r" b="b"/>
            <a:pathLst>
              <a:path w="4097654">
                <a:moveTo>
                  <a:pt x="0" y="0"/>
                </a:moveTo>
                <a:lnTo>
                  <a:pt x="4097477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10819" y="1482284"/>
            <a:ext cx="2209165" cy="151130"/>
          </a:xfrm>
          <a:custGeom>
            <a:avLst/>
            <a:gdLst/>
            <a:ahLst/>
            <a:cxnLst/>
            <a:rect l="l" t="t" r="r" b="b"/>
            <a:pathLst>
              <a:path w="2209165" h="151130">
                <a:moveTo>
                  <a:pt x="1106436" y="0"/>
                </a:moveTo>
                <a:lnTo>
                  <a:pt x="840545" y="2192"/>
                </a:lnTo>
                <a:lnTo>
                  <a:pt x="597963" y="8418"/>
                </a:lnTo>
                <a:lnTo>
                  <a:pt x="452987" y="14551"/>
                </a:lnTo>
                <a:lnTo>
                  <a:pt x="324065" y="22090"/>
                </a:lnTo>
                <a:lnTo>
                  <a:pt x="266337" y="26337"/>
                </a:lnTo>
                <a:lnTo>
                  <a:pt x="213476" y="30877"/>
                </a:lnTo>
                <a:lnTo>
                  <a:pt x="165768" y="35691"/>
                </a:lnTo>
                <a:lnTo>
                  <a:pt x="123497" y="40758"/>
                </a:lnTo>
                <a:lnTo>
                  <a:pt x="56406" y="51578"/>
                </a:lnTo>
                <a:lnTo>
                  <a:pt x="14481" y="63181"/>
                </a:lnTo>
                <a:lnTo>
                  <a:pt x="0" y="75412"/>
                </a:lnTo>
                <a:lnTo>
                  <a:pt x="3667" y="81598"/>
                </a:lnTo>
                <a:lnTo>
                  <a:pt x="56406" y="99251"/>
                </a:lnTo>
                <a:lnTo>
                  <a:pt x="123497" y="110072"/>
                </a:lnTo>
                <a:lnTo>
                  <a:pt x="165768" y="115139"/>
                </a:lnTo>
                <a:lnTo>
                  <a:pt x="213476" y="119953"/>
                </a:lnTo>
                <a:lnTo>
                  <a:pt x="266337" y="124493"/>
                </a:lnTo>
                <a:lnTo>
                  <a:pt x="324065" y="128739"/>
                </a:lnTo>
                <a:lnTo>
                  <a:pt x="452987" y="136276"/>
                </a:lnTo>
                <a:lnTo>
                  <a:pt x="597963" y="142409"/>
                </a:lnTo>
                <a:lnTo>
                  <a:pt x="840545" y="148633"/>
                </a:lnTo>
                <a:lnTo>
                  <a:pt x="1072828" y="150732"/>
                </a:lnTo>
                <a:lnTo>
                  <a:pt x="1140044" y="150732"/>
                </a:lnTo>
                <a:lnTo>
                  <a:pt x="1372323" y="148633"/>
                </a:lnTo>
                <a:lnTo>
                  <a:pt x="1614904" y="142409"/>
                </a:lnTo>
                <a:lnTo>
                  <a:pt x="1759880" y="136276"/>
                </a:lnTo>
                <a:lnTo>
                  <a:pt x="1888802" y="128739"/>
                </a:lnTo>
                <a:lnTo>
                  <a:pt x="1946531" y="124493"/>
                </a:lnTo>
                <a:lnTo>
                  <a:pt x="1999393" y="119953"/>
                </a:lnTo>
                <a:lnTo>
                  <a:pt x="2047101" y="115139"/>
                </a:lnTo>
                <a:lnTo>
                  <a:pt x="2089373" y="110072"/>
                </a:lnTo>
                <a:lnTo>
                  <a:pt x="2156465" y="99251"/>
                </a:lnTo>
                <a:lnTo>
                  <a:pt x="2198391" y="87646"/>
                </a:lnTo>
                <a:lnTo>
                  <a:pt x="2209172" y="81616"/>
                </a:lnTo>
                <a:lnTo>
                  <a:pt x="2209172" y="69210"/>
                </a:lnTo>
                <a:lnTo>
                  <a:pt x="2156465" y="51578"/>
                </a:lnTo>
                <a:lnTo>
                  <a:pt x="2089373" y="40758"/>
                </a:lnTo>
                <a:lnTo>
                  <a:pt x="2047101" y="35691"/>
                </a:lnTo>
                <a:lnTo>
                  <a:pt x="1999393" y="30877"/>
                </a:lnTo>
                <a:lnTo>
                  <a:pt x="1946531" y="26337"/>
                </a:lnTo>
                <a:lnTo>
                  <a:pt x="1888802" y="22090"/>
                </a:lnTo>
                <a:lnTo>
                  <a:pt x="1759880" y="14551"/>
                </a:lnTo>
                <a:lnTo>
                  <a:pt x="1614904" y="8418"/>
                </a:lnTo>
                <a:lnTo>
                  <a:pt x="1372323" y="2192"/>
                </a:lnTo>
                <a:lnTo>
                  <a:pt x="1106436" y="0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28045" y="282753"/>
            <a:ext cx="2197773" cy="1304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xfrm>
            <a:off x="9684402" y="7171789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9777" y="2661459"/>
            <a:ext cx="1492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4160" algn="ctr">
              <a:lnSpc>
                <a:spcPct val="100000"/>
              </a:lnSpc>
            </a:pPr>
            <a:r>
              <a:rPr lang="uk-UA" b="1" dirty="0" smtClean="0">
                <a:solidFill>
                  <a:srgbClr val="231F20"/>
                </a:solidFill>
                <a:cs typeface="Calibri"/>
              </a:rPr>
              <a:t>Е</a:t>
            </a:r>
            <a:r>
              <a:rPr lang="uk-UA" b="1" spc="-25" dirty="0" smtClean="0">
                <a:solidFill>
                  <a:srgbClr val="231F20"/>
                </a:solidFill>
                <a:cs typeface="Calibri"/>
              </a:rPr>
              <a:t>к</a:t>
            </a:r>
            <a:r>
              <a:rPr lang="uk-UA" b="1" dirty="0" smtClean="0">
                <a:solidFill>
                  <a:srgbClr val="231F20"/>
                </a:solidFill>
                <a:cs typeface="Calibri"/>
              </a:rPr>
              <a:t>ономія</a:t>
            </a:r>
            <a:endParaRPr lang="uk-UA" dirty="0"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3457" y="268245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231F20"/>
                </a:solidFill>
                <a:cs typeface="Calibri"/>
              </a:rPr>
              <a:t>Прозорість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70386" y="2682454"/>
            <a:ext cx="9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231F20"/>
                </a:solidFill>
                <a:cs typeface="Calibri"/>
              </a:rPr>
              <a:t>Безпека</a:t>
            </a:r>
            <a:endParaRPr lang="uk-UA" b="1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0039" y="2682454"/>
            <a:ext cx="108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231F20"/>
                </a:solidFill>
                <a:cs typeface="Calibri"/>
              </a:rPr>
              <a:t>Простота</a:t>
            </a:r>
            <a:endParaRPr lang="uk-UA" b="1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41495" y="2682454"/>
            <a:ext cx="112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231F20"/>
                </a:solidFill>
                <a:cs typeface="Calibri"/>
              </a:rPr>
              <a:t>Контроль</a:t>
            </a:r>
            <a:endParaRPr lang="uk-UA" b="1" dirty="0">
              <a:solidFill>
                <a:srgbClr val="231F20"/>
              </a:solidFill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700" y="3249535"/>
            <a:ext cx="440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Calibri Light"/>
                <a:cs typeface="Calibri Light"/>
              </a:rPr>
              <a:t>Корпоративна картка </a:t>
            </a:r>
            <a:r>
              <a:rPr lang="uk-UA" b="1" dirty="0" smtClean="0">
                <a:solidFill>
                  <a:srgbClr val="00B050"/>
                </a:solidFill>
                <a:latin typeface="Calibri Light"/>
                <a:cs typeface="Calibri Light"/>
              </a:rPr>
              <a:t>використовується для:</a:t>
            </a:r>
            <a:endParaRPr lang="uk-UA" b="1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8806" y="3750882"/>
            <a:ext cx="5477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підприємницьких </a:t>
            </a:r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витрат </a:t>
            </a:r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(подарунки контрагентам, участь в семінарах/ виставках)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2657" y="4086225"/>
            <a:ext cx="5477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господарських покупок (канцтовари, маркетинг, меблі, бензин, тощо)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93700" y="4386560"/>
            <a:ext cx="533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витрат на відрядження по Україні та за кордон (бронювання номерів</a:t>
            </a:r>
          </a:p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 у готелі, купівля квитків, оренда авто тощо)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17500" y="38576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/>
          <p:cNvSpPr/>
          <p:nvPr/>
        </p:nvSpPr>
        <p:spPr>
          <a:xfrm>
            <a:off x="317500" y="41624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/>
          <p:cNvSpPr/>
          <p:nvPr/>
        </p:nvSpPr>
        <p:spPr>
          <a:xfrm>
            <a:off x="317500" y="452878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TextBox 43"/>
          <p:cNvSpPr txBox="1"/>
          <p:nvPr/>
        </p:nvSpPr>
        <p:spPr>
          <a:xfrm>
            <a:off x="6770823" y="3249535"/>
            <a:ext cx="220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alibri Light"/>
                <a:cs typeface="Calibri Light"/>
              </a:rPr>
              <a:t>Переваги</a:t>
            </a:r>
            <a:endParaRPr lang="uk-UA" b="1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718300" y="362456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Ви не залежите від режиму роботи відділень – не потрібно отримувати в банку готівку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18300" y="4081760"/>
            <a:ext cx="518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Контролюйте витрати співробітників за виписками, що надаються банком, за допомогою SMS- банкінгу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642100" y="3758141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Овал 47"/>
          <p:cNvSpPr/>
          <p:nvPr/>
        </p:nvSpPr>
        <p:spPr>
          <a:xfrm>
            <a:off x="6642100" y="4204644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/>
          <p:cNvSpPr/>
          <p:nvPr/>
        </p:nvSpPr>
        <p:spPr>
          <a:xfrm>
            <a:off x="6718300" y="4495026"/>
            <a:ext cx="5182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Не потрібно декларувати кошти на картці в разі виїзду за кордон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642100" y="461081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угольник 50"/>
          <p:cNvSpPr/>
          <p:nvPr/>
        </p:nvSpPr>
        <p:spPr>
          <a:xfrm>
            <a:off x="6722177" y="4767560"/>
            <a:ext cx="517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Спростіть роботу бухгалтерії, пов’язану з перерахунком, зберіганням і доставкою </a:t>
            </a:r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готівки</a:t>
            </a:r>
            <a:endParaRPr lang="uk-UA" sz="1600" dirty="0"/>
          </a:p>
        </p:txBody>
      </p:sp>
      <p:sp>
        <p:nvSpPr>
          <p:cNvPr id="52" name="Овал 51"/>
          <p:cNvSpPr/>
          <p:nvPr/>
        </p:nvSpPr>
        <p:spPr>
          <a:xfrm>
            <a:off x="6642100" y="4939297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 52"/>
          <p:cNvSpPr/>
          <p:nvPr/>
        </p:nvSpPr>
        <p:spPr>
          <a:xfrm>
            <a:off x="6719771" y="5224760"/>
            <a:ext cx="5180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Оперативно поповнюйте картки в онлайн режимі в ЕКО БУМ24/7, а також готівкою в касах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642100" y="5345948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/>
          <p:cNvSpPr/>
          <p:nvPr/>
        </p:nvSpPr>
        <p:spPr>
          <a:xfrm>
            <a:off x="6718300" y="5681960"/>
            <a:ext cx="5269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Не потрібно купувати іноземну валюту для закордонних відряджень – гроші на картці автоматично конвертуються за курсом АБ «УКРГАЗБАНК»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6642100" y="58388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/>
          <p:cNvSpPr/>
          <p:nvPr/>
        </p:nvSpPr>
        <p:spPr>
          <a:xfrm>
            <a:off x="6718300" y="6143625"/>
            <a:ext cx="518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Зменште кількість звітних документів і скоротіть витрати, пов’язані з видачею підзвітних сум</a:t>
            </a:r>
          </a:p>
        </p:txBody>
      </p:sp>
      <p:sp>
        <p:nvSpPr>
          <p:cNvPr id="58" name="Овал 57"/>
          <p:cNvSpPr/>
          <p:nvPr/>
        </p:nvSpPr>
        <p:spPr>
          <a:xfrm>
            <a:off x="6642100" y="6296025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TextBox 58"/>
          <p:cNvSpPr txBox="1"/>
          <p:nvPr/>
        </p:nvSpPr>
        <p:spPr>
          <a:xfrm>
            <a:off x="428458" y="4999445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Calibri Light"/>
                <a:cs typeface="Calibri Light"/>
              </a:rPr>
              <a:t>Операції по корпоративним карткам:</a:t>
            </a:r>
            <a:endParaRPr lang="uk-UA" b="1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2656" y="5409426"/>
            <a:ext cx="53250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з</a:t>
            </a:r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няття готівки в рамках залишку (в касі банку або банкоматі)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2657" y="5790426"/>
            <a:ext cx="5477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езкоштовне поповнення картки (по клієнт- банку, через касу банку або банкомат)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93700" y="6247626"/>
            <a:ext cx="5333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231F20"/>
                </a:solidFill>
                <a:latin typeface="Calibri Light"/>
                <a:cs typeface="Calibri Light"/>
              </a:rPr>
              <a:t>р</a:t>
            </a:r>
            <a:r>
              <a:rPr lang="uk-UA" sz="1200" dirty="0" smtClean="0">
                <a:solidFill>
                  <a:srgbClr val="231F20"/>
                </a:solidFill>
                <a:latin typeface="Calibri Light"/>
                <a:cs typeface="Calibri Light"/>
              </a:rPr>
              <a:t>озрахунок в торгово- сервісній мережі</a:t>
            </a:r>
            <a:endParaRPr lang="uk-UA" sz="12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16965" y="548562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/>
          <p:cNvSpPr/>
          <p:nvPr/>
        </p:nvSpPr>
        <p:spPr>
          <a:xfrm>
            <a:off x="314876" y="586662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/>
          <p:cNvSpPr/>
          <p:nvPr/>
        </p:nvSpPr>
        <p:spPr>
          <a:xfrm>
            <a:off x="314876" y="632382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object 61"/>
          <p:cNvSpPr txBox="1"/>
          <p:nvPr/>
        </p:nvSpPr>
        <p:spPr>
          <a:xfrm>
            <a:off x="1" y="6580227"/>
            <a:ext cx="1206055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b="1" dirty="0">
                <a:solidFill>
                  <a:srgbClr val="00B050"/>
                </a:solidFill>
                <a:latin typeface="Calibri"/>
                <a:cs typeface="Calibri"/>
              </a:rPr>
              <a:t>І</a:t>
            </a:r>
            <a:r>
              <a:rPr lang="uk-UA" b="1" dirty="0" smtClean="0">
                <a:solidFill>
                  <a:srgbClr val="00B050"/>
                </a:solidFill>
                <a:latin typeface="Calibri"/>
                <a:cs typeface="Calibri"/>
              </a:rPr>
              <a:t> головне: </a:t>
            </a:r>
            <a:r>
              <a:rPr lang="uk-UA" b="1" dirty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lang="uk-UA" b="1" dirty="0" smtClean="0">
                <a:solidFill>
                  <a:srgbClr val="00B050"/>
                </a:solidFill>
                <a:latin typeface="Calibri"/>
                <a:cs typeface="Calibri"/>
              </a:rPr>
              <a:t>орпоративна картка допоможе розділити Ваші власні та бізнесові витрати,</a:t>
            </a:r>
          </a:p>
          <a:p>
            <a:pPr marL="12700" algn="ctr">
              <a:lnSpc>
                <a:spcPct val="100000"/>
              </a:lnSpc>
            </a:pPr>
            <a:r>
              <a:rPr lang="uk-UA" b="1" dirty="0" smtClean="0">
                <a:solidFill>
                  <a:srgbClr val="00B050"/>
                </a:solidFill>
                <a:latin typeface="Calibri"/>
                <a:cs typeface="Calibri"/>
              </a:rPr>
              <a:t> що вкрай важливо при веденні бухгалтерського обліку та оподаткуванні! </a:t>
            </a:r>
            <a:endParaRPr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6501130"/>
            <a:ext cx="12060555" cy="709295"/>
          </a:xfrm>
          <a:custGeom>
            <a:avLst/>
            <a:gdLst/>
            <a:ahLst/>
            <a:cxnLst/>
            <a:rect l="l" t="t" r="r" b="b"/>
            <a:pathLst>
              <a:path w="5400040" h="709294">
                <a:moveTo>
                  <a:pt x="0" y="709015"/>
                </a:moveTo>
                <a:lnTo>
                  <a:pt x="5400001" y="709015"/>
                </a:lnTo>
                <a:lnTo>
                  <a:pt x="5400001" y="0"/>
                </a:lnTo>
                <a:lnTo>
                  <a:pt x="0" y="0"/>
                </a:lnTo>
                <a:lnTo>
                  <a:pt x="0" y="709015"/>
                </a:lnTo>
                <a:close/>
              </a:path>
            </a:pathLst>
          </a:custGeom>
          <a:solidFill>
            <a:srgbClr val="E2E7EA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27300" y="795230"/>
            <a:ext cx="6033770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300" b="1" spc="-25" dirty="0">
                <a:solidFill>
                  <a:srgbClr val="231F20"/>
                </a:solidFill>
                <a:latin typeface="Calibri"/>
                <a:cs typeface="Calibri"/>
              </a:rPr>
              <a:t>Д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епозитні програми для клієнтів мало</a:t>
            </a:r>
            <a:r>
              <a:rPr sz="3300" b="1" spc="-30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о та сер</a:t>
            </a:r>
            <a:r>
              <a:rPr sz="3300" b="1" spc="-50" dirty="0">
                <a:solidFill>
                  <a:srgbClr val="231F20"/>
                </a:solidFill>
                <a:latin typeface="Calibri"/>
                <a:cs typeface="Calibri"/>
              </a:rPr>
              <a:t>е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дньо</a:t>
            </a:r>
            <a:r>
              <a:rPr sz="3300" b="1" spc="-30" dirty="0">
                <a:solidFill>
                  <a:srgbClr val="231F20"/>
                </a:solidFill>
                <a:latin typeface="Calibri"/>
                <a:cs typeface="Calibri"/>
              </a:rPr>
              <a:t>г</a:t>
            </a:r>
            <a:r>
              <a:rPr sz="3300" b="1" dirty="0">
                <a:solidFill>
                  <a:srgbClr val="231F20"/>
                </a:solidFill>
                <a:latin typeface="Calibri"/>
                <a:cs typeface="Calibri"/>
              </a:rPr>
              <a:t>о бізнесу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099680"/>
            <a:ext cx="5035550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900" b="1" spc="-20" dirty="0">
                <a:solidFill>
                  <a:srgbClr val="00B050"/>
                </a:solidFill>
                <a:latin typeface="Calibri"/>
                <a:cs typeface="Calibri"/>
              </a:rPr>
              <a:t>Р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озміщай</a:t>
            </a:r>
            <a:r>
              <a:rPr sz="1900" b="1" spc="-20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е </a:t>
            </a:r>
            <a:r>
              <a:rPr sz="1900" b="1" spc="-35" dirty="0">
                <a:solidFill>
                  <a:srgbClr val="00B050"/>
                </a:solidFill>
                <a:latin typeface="Calibri"/>
                <a:cs typeface="Calibri"/>
              </a:rPr>
              <a:t>к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ошти та заро</a:t>
            </a:r>
            <a:r>
              <a:rPr sz="1900" b="1" spc="-40" dirty="0">
                <a:solidFill>
                  <a:srgbClr val="00B050"/>
                </a:solidFill>
                <a:latin typeface="Calibri"/>
                <a:cs typeface="Calibri"/>
              </a:rPr>
              <a:t>б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ляй</a:t>
            </a:r>
            <a:r>
              <a:rPr sz="1900" b="1" spc="-15" dirty="0">
                <a:solidFill>
                  <a:srgbClr val="00B050"/>
                </a:solidFill>
                <a:latin typeface="Calibri"/>
                <a:cs typeface="Calibri"/>
              </a:rPr>
              <a:t>т</a:t>
            </a:r>
            <a:r>
              <a:rPr sz="1900" b="1" dirty="0">
                <a:solidFill>
                  <a:srgbClr val="00B050"/>
                </a:solidFill>
                <a:latin typeface="Calibri"/>
                <a:cs typeface="Calibri"/>
              </a:rPr>
              <a:t>е,</a:t>
            </a:r>
            <a:r>
              <a:rPr sz="1900" b="1" dirty="0">
                <a:solidFill>
                  <a:srgbClr val="00B37D"/>
                </a:solidFill>
                <a:latin typeface="Calibri"/>
                <a:cs typeface="Calibri"/>
              </a:rPr>
              <a:t> </a:t>
            </a:r>
            <a:r>
              <a:rPr sz="1900" b="0" spc="-10" dirty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ористуючись </a:t>
            </a:r>
            <a:r>
              <a:rPr sz="1900" b="0" spc="-15" dirty="0">
                <a:solidFill>
                  <a:srgbClr val="231F20"/>
                </a:solidFill>
                <a:latin typeface="Calibri Light"/>
                <a:cs typeface="Calibri Light"/>
              </a:rPr>
              <a:t>д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епозитними програмами від АБ «УКР</a:t>
            </a:r>
            <a:r>
              <a:rPr sz="1900" b="0" spc="-135" dirty="0">
                <a:solidFill>
                  <a:srgbClr val="231F20"/>
                </a:solidFill>
                <a:latin typeface="Calibri Light"/>
                <a:cs typeface="Calibri Light"/>
              </a:rPr>
              <a:t>Г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АЗ</a:t>
            </a:r>
            <a:r>
              <a:rPr sz="1900" b="0" spc="-20" dirty="0">
                <a:solidFill>
                  <a:srgbClr val="231F20"/>
                </a:solidFill>
                <a:latin typeface="Calibri Light"/>
                <a:cs typeface="Calibri Light"/>
              </a:rPr>
              <a:t>Б</a:t>
            </a:r>
            <a:r>
              <a:rPr sz="1900" b="0" dirty="0">
                <a:solidFill>
                  <a:srgbClr val="231F20"/>
                </a:solidFill>
                <a:latin typeface="Calibri Light"/>
                <a:cs typeface="Calibri Light"/>
              </a:rPr>
              <a:t>АНК»</a:t>
            </a:r>
            <a:endParaRPr sz="19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0" y="6704826"/>
            <a:ext cx="12060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175" algn="ctr">
              <a:lnSpc>
                <a:spcPct val="100000"/>
              </a:lnSpc>
            </a:pPr>
            <a:r>
              <a:rPr b="1" spc="35" dirty="0">
                <a:solidFill>
                  <a:srgbClr val="231F20"/>
                </a:solidFill>
                <a:latin typeface="Calibri"/>
                <a:cs typeface="Calibri"/>
              </a:rPr>
              <a:t>В</a:t>
            </a:r>
            <a:r>
              <a:rPr b="1" spc="40" dirty="0">
                <a:solidFill>
                  <a:srgbClr val="231F20"/>
                </a:solidFill>
                <a:latin typeface="Calibri"/>
                <a:cs typeface="Calibri"/>
              </a:rPr>
              <a:t>А</a:t>
            </a:r>
            <a:r>
              <a:rPr b="1" spc="50" dirty="0">
                <a:solidFill>
                  <a:srgbClr val="231F20"/>
                </a:solidFill>
                <a:latin typeface="Calibri"/>
                <a:cs typeface="Calibri"/>
              </a:rPr>
              <a:t>ЖЛИВ</a:t>
            </a:r>
            <a:r>
              <a:rPr b="1" spc="25" dirty="0">
                <a:solidFill>
                  <a:srgbClr val="231F20"/>
                </a:solidFill>
                <a:latin typeface="Calibri"/>
                <a:cs typeface="Calibri"/>
              </a:rPr>
              <a:t>О</a:t>
            </a:r>
            <a:r>
              <a:rPr b="1" dirty="0">
                <a:solidFill>
                  <a:srgbClr val="231F20"/>
                </a:solidFill>
                <a:latin typeface="Calibri"/>
                <a:cs typeface="Calibri"/>
              </a:rPr>
              <a:t>!</a:t>
            </a:r>
            <a:r>
              <a:rPr b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lang="uk-UA" b="0" spc="-110" dirty="0" smtClean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ож є можливість встано</a:t>
            </a:r>
            <a:r>
              <a:rPr lang="uk-UA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в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лення пл</a:t>
            </a:r>
            <a:r>
              <a:rPr lang="uk-UA" b="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тності на залишки по п</a:t>
            </a:r>
            <a:r>
              <a:rPr lang="uk-UA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о</a:t>
            </a:r>
            <a:r>
              <a:rPr lang="uk-UA" b="0" spc="-20" dirty="0" smtClean="0">
                <a:solidFill>
                  <a:srgbClr val="231F20"/>
                </a:solidFill>
                <a:latin typeface="Calibri Light"/>
                <a:cs typeface="Calibri Light"/>
              </a:rPr>
              <a:t>т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очним р</a:t>
            </a:r>
            <a:r>
              <a:rPr lang="uk-UA" b="0" spc="-15" dirty="0" smtClean="0">
                <a:solidFill>
                  <a:srgbClr val="231F20"/>
                </a:solidFill>
                <a:latin typeface="Calibri Light"/>
                <a:cs typeface="Calibri Light"/>
              </a:rPr>
              <a:t>а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хун</a:t>
            </a:r>
            <a:r>
              <a:rPr lang="uk-UA" b="0" spc="-10" dirty="0" smtClean="0">
                <a:solidFill>
                  <a:srgbClr val="231F20"/>
                </a:solidFill>
                <a:latin typeface="Calibri Light"/>
                <a:cs typeface="Calibri Light"/>
              </a:rPr>
              <a:t>к</a:t>
            </a:r>
            <a:r>
              <a:rPr lang="uk-UA" b="0" dirty="0" smtClean="0">
                <a:solidFill>
                  <a:srgbClr val="231F20"/>
                </a:solidFill>
                <a:latin typeface="Calibri Light"/>
                <a:cs typeface="Calibri Light"/>
              </a:rPr>
              <a:t>ам</a:t>
            </a:r>
            <a:endParaRPr lang="uk-UA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50320" y="371589"/>
            <a:ext cx="2654832" cy="1359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45880" y="1718020"/>
            <a:ext cx="2974340" cy="0"/>
          </a:xfrm>
          <a:custGeom>
            <a:avLst/>
            <a:gdLst/>
            <a:ahLst/>
            <a:cxnLst/>
            <a:rect l="l" t="t" r="r" b="b"/>
            <a:pathLst>
              <a:path w="2974340">
                <a:moveTo>
                  <a:pt x="1" y="0"/>
                </a:moveTo>
                <a:lnTo>
                  <a:pt x="2974124" y="0"/>
                </a:lnTo>
              </a:path>
            </a:pathLst>
          </a:custGeom>
          <a:ln w="698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13032" y="1190625"/>
            <a:ext cx="1677670" cy="0"/>
          </a:xfrm>
          <a:custGeom>
            <a:avLst/>
            <a:gdLst/>
            <a:ahLst/>
            <a:cxnLst/>
            <a:rect l="l" t="t" r="r" b="b"/>
            <a:pathLst>
              <a:path w="1677670">
                <a:moveTo>
                  <a:pt x="0" y="0"/>
                </a:moveTo>
                <a:lnTo>
                  <a:pt x="1677593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16" name="AutoShape 2" descr="https://creditdnepr.com.ua/sites/default/files/ic9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9291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object 16"/>
          <p:cNvSpPr/>
          <p:nvPr/>
        </p:nvSpPr>
        <p:spPr>
          <a:xfrm>
            <a:off x="2769542" y="3019425"/>
            <a:ext cx="990600" cy="871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505191" y="4030943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>
                <a:solidFill>
                  <a:srgbClr val="231F20"/>
                </a:solidFill>
                <a:latin typeface="Calibri Light"/>
                <a:cs typeface="Calibri Light"/>
              </a:rPr>
              <a:t>Надійність банку</a:t>
            </a:r>
          </a:p>
        </p:txBody>
      </p:sp>
      <p:sp>
        <p:nvSpPr>
          <p:cNvPr id="19" name="object 17"/>
          <p:cNvSpPr/>
          <p:nvPr/>
        </p:nvSpPr>
        <p:spPr>
          <a:xfrm>
            <a:off x="5123590" y="3019425"/>
            <a:ext cx="958859" cy="95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670363" y="4052944"/>
            <a:ext cx="1865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>
              <a:defRPr sz="1400" b="1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r>
              <a:rPr lang="uk-UA" dirty="0"/>
              <a:t>Безпечне збереження</a:t>
            </a:r>
          </a:p>
        </p:txBody>
      </p:sp>
      <p:sp>
        <p:nvSpPr>
          <p:cNvPr id="23" name="object 19"/>
          <p:cNvSpPr/>
          <p:nvPr/>
        </p:nvSpPr>
        <p:spPr>
          <a:xfrm>
            <a:off x="7546630" y="3019425"/>
            <a:ext cx="999249" cy="99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351192" y="4041976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uk-UA"/>
            </a:defPPr>
            <a:lvl1pPr>
              <a:defRPr sz="1400" b="1">
                <a:solidFill>
                  <a:srgbClr val="231F20"/>
                </a:solidFill>
                <a:latin typeface="Calibri Light"/>
                <a:cs typeface="Calibri Light"/>
              </a:defRPr>
            </a:lvl1pPr>
          </a:lstStyle>
          <a:p>
            <a:r>
              <a:rPr lang="uk-UA" dirty="0"/>
              <a:t>Гарантія вкладів</a:t>
            </a:r>
          </a:p>
        </p:txBody>
      </p:sp>
      <p:sp>
        <p:nvSpPr>
          <p:cNvPr id="25" name="object 3"/>
          <p:cNvSpPr txBox="1"/>
          <p:nvPr/>
        </p:nvSpPr>
        <p:spPr>
          <a:xfrm>
            <a:off x="5760152" y="4721852"/>
            <a:ext cx="1105723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Переваги</a:t>
            </a:r>
            <a:endParaRPr sz="1900" b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51478" y="5787056"/>
            <a:ext cx="2242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високі процентні ставки</a:t>
            </a:r>
          </a:p>
        </p:txBody>
      </p:sp>
      <p:sp>
        <p:nvSpPr>
          <p:cNvPr id="27" name="Овал 26"/>
          <p:cNvSpPr/>
          <p:nvPr/>
        </p:nvSpPr>
        <p:spPr>
          <a:xfrm>
            <a:off x="8575278" y="590554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/>
          <p:cNvSpPr/>
          <p:nvPr/>
        </p:nvSpPr>
        <p:spPr>
          <a:xfrm>
            <a:off x="5858489" y="5792560"/>
            <a:ext cx="235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гнучкі умови поповнення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84888" y="5284052"/>
            <a:ext cx="2505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гнучкі терміни розміщення</a:t>
            </a:r>
          </a:p>
        </p:txBody>
      </p:sp>
      <p:sp>
        <p:nvSpPr>
          <p:cNvPr id="31" name="Овал 30"/>
          <p:cNvSpPr/>
          <p:nvPr/>
        </p:nvSpPr>
        <p:spPr>
          <a:xfrm>
            <a:off x="5782289" y="593825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/>
          <p:cNvSpPr/>
          <p:nvPr/>
        </p:nvSpPr>
        <p:spPr>
          <a:xfrm>
            <a:off x="5782289" y="5399841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вал 32"/>
          <p:cNvSpPr/>
          <p:nvPr/>
        </p:nvSpPr>
        <p:spPr>
          <a:xfrm>
            <a:off x="8557150" y="5399840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8633350" y="5269340"/>
            <a:ext cx="3114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гарантоване примноження вільних коштів на вигідних умовах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29" name="object 3"/>
          <p:cNvSpPr txBox="1"/>
          <p:nvPr/>
        </p:nvSpPr>
        <p:spPr>
          <a:xfrm>
            <a:off x="461950" y="4708736"/>
            <a:ext cx="2985442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uk-UA" sz="1900" b="1" dirty="0" smtClean="0">
                <a:solidFill>
                  <a:srgbClr val="00B050"/>
                </a:solidFill>
                <a:latin typeface="Calibri"/>
                <a:cs typeface="Calibri"/>
              </a:rPr>
              <a:t>Для чого розміщати кошти</a:t>
            </a:r>
            <a:endParaRPr lang="uk-UA" sz="1900" b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261" y="5310690"/>
            <a:ext cx="393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/>
              <a:t>з</a:t>
            </a:r>
            <a:r>
              <a:rPr lang="uk-UA" sz="1600" dirty="0" smtClean="0"/>
              <a:t>аробляйте на тимчасово вільних ресурсах</a:t>
            </a:r>
            <a:endParaRPr lang="uk-UA" sz="1600" dirty="0"/>
          </a:p>
        </p:txBody>
      </p:sp>
      <p:sp>
        <p:nvSpPr>
          <p:cNvPr id="35" name="Овал 34"/>
          <p:cNvSpPr/>
          <p:nvPr/>
        </p:nvSpPr>
        <p:spPr>
          <a:xfrm>
            <a:off x="469900" y="545566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>
            <a:off x="546100" y="5700468"/>
            <a:ext cx="2401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н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адійно зберігайте кошти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72159" y="582995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543841" y="6109871"/>
            <a:ext cx="2334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231F20"/>
                </a:solidFill>
                <a:latin typeface="Calibri Light"/>
                <a:cs typeface="Calibri Light"/>
              </a:rPr>
              <a:t>н</a:t>
            </a:r>
            <a:r>
              <a:rPr lang="uk-UA" sz="1600" dirty="0" smtClean="0">
                <a:solidFill>
                  <a:srgbClr val="231F20"/>
                </a:solidFill>
                <a:latin typeface="Calibri Light"/>
                <a:cs typeface="Calibri Light"/>
              </a:rPr>
              <a:t>акопичуйте великі суми</a:t>
            </a:r>
            <a:endParaRPr lang="uk-UA" sz="1600" dirty="0">
              <a:solidFill>
                <a:srgbClr val="231F20"/>
              </a:solidFill>
              <a:latin typeface="Calibri Light"/>
              <a:cs typeface="Calibri Light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69900" y="6239356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138"/>
          <p:cNvSpPr txBox="1"/>
          <p:nvPr/>
        </p:nvSpPr>
        <p:spPr>
          <a:xfrm>
            <a:off x="549976" y="2787463"/>
            <a:ext cx="1090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Переваги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Д</a:t>
            </a:r>
            <a:r>
              <a:rPr dirty="0"/>
              <a:t>оступні кр</a:t>
            </a:r>
            <a:r>
              <a:rPr spc="-50" dirty="0"/>
              <a:t>е</a:t>
            </a:r>
            <a:r>
              <a:rPr dirty="0"/>
              <a:t>дити «5-7-</a:t>
            </a:r>
            <a:r>
              <a:rPr spc="155" dirty="0"/>
              <a:t>9</a:t>
            </a:r>
            <a:r>
              <a:rPr dirty="0"/>
              <a:t>%»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7177506"/>
            <a:ext cx="12060555" cy="382905"/>
          </a:xfrm>
          <a:custGeom>
            <a:avLst/>
            <a:gdLst/>
            <a:ahLst/>
            <a:cxnLst/>
            <a:rect l="l" t="t" r="r" b="b"/>
            <a:pathLst>
              <a:path w="12060555" h="382904">
                <a:moveTo>
                  <a:pt x="0" y="382498"/>
                </a:moveTo>
                <a:lnTo>
                  <a:pt x="12059996" y="382498"/>
                </a:lnTo>
                <a:lnTo>
                  <a:pt x="12059996" y="0"/>
                </a:lnTo>
                <a:lnTo>
                  <a:pt x="0" y="0"/>
                </a:lnTo>
                <a:lnTo>
                  <a:pt x="0" y="382498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0002" y="7033501"/>
            <a:ext cx="2610485" cy="288290"/>
          </a:xfrm>
          <a:custGeom>
            <a:avLst/>
            <a:gdLst/>
            <a:ahLst/>
            <a:cxnLst/>
            <a:rect l="l" t="t" r="r" b="b"/>
            <a:pathLst>
              <a:path w="2610484" h="288290">
                <a:moveTo>
                  <a:pt x="0" y="287997"/>
                </a:moveTo>
                <a:lnTo>
                  <a:pt x="2610002" y="287997"/>
                </a:lnTo>
                <a:lnTo>
                  <a:pt x="2610002" y="0"/>
                </a:lnTo>
                <a:lnTo>
                  <a:pt x="0" y="0"/>
                </a:lnTo>
                <a:lnTo>
                  <a:pt x="0" y="287997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6355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4125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6357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4126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778B9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86356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89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4126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06355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4125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4AAAB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26355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64125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52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66356" y="5407098"/>
            <a:ext cx="707390" cy="707390"/>
          </a:xfrm>
          <a:custGeom>
            <a:avLst/>
            <a:gdLst/>
            <a:ahLst/>
            <a:cxnLst/>
            <a:rect l="l" t="t" r="r" b="b"/>
            <a:pathLst>
              <a:path w="707390" h="707389">
                <a:moveTo>
                  <a:pt x="353644" y="707288"/>
                </a:moveTo>
                <a:lnTo>
                  <a:pt x="411007" y="702659"/>
                </a:lnTo>
                <a:lnTo>
                  <a:pt x="465423" y="689259"/>
                </a:lnTo>
                <a:lnTo>
                  <a:pt x="516164" y="667815"/>
                </a:lnTo>
                <a:lnTo>
                  <a:pt x="562502" y="639055"/>
                </a:lnTo>
                <a:lnTo>
                  <a:pt x="603708" y="603708"/>
                </a:lnTo>
                <a:lnTo>
                  <a:pt x="639055" y="562502"/>
                </a:lnTo>
                <a:lnTo>
                  <a:pt x="667815" y="516164"/>
                </a:lnTo>
                <a:lnTo>
                  <a:pt x="689259" y="465423"/>
                </a:lnTo>
                <a:lnTo>
                  <a:pt x="702659" y="411007"/>
                </a:lnTo>
                <a:lnTo>
                  <a:pt x="707288" y="353644"/>
                </a:lnTo>
                <a:lnTo>
                  <a:pt x="706116" y="324638"/>
                </a:lnTo>
                <a:lnTo>
                  <a:pt x="697010" y="268654"/>
                </a:lnTo>
                <a:lnTo>
                  <a:pt x="679497" y="215984"/>
                </a:lnTo>
                <a:lnTo>
                  <a:pt x="654304" y="167353"/>
                </a:lnTo>
                <a:lnTo>
                  <a:pt x="622160" y="123490"/>
                </a:lnTo>
                <a:lnTo>
                  <a:pt x="583792" y="85123"/>
                </a:lnTo>
                <a:lnTo>
                  <a:pt x="539929" y="52980"/>
                </a:lnTo>
                <a:lnTo>
                  <a:pt x="491298" y="27789"/>
                </a:lnTo>
                <a:lnTo>
                  <a:pt x="438629" y="10277"/>
                </a:lnTo>
                <a:lnTo>
                  <a:pt x="382648" y="1172"/>
                </a:lnTo>
                <a:lnTo>
                  <a:pt x="353644" y="0"/>
                </a:lnTo>
                <a:lnTo>
                  <a:pt x="324639" y="1172"/>
                </a:lnTo>
                <a:lnTo>
                  <a:pt x="268659" y="10277"/>
                </a:lnTo>
                <a:lnTo>
                  <a:pt x="215989" y="27789"/>
                </a:lnTo>
                <a:lnTo>
                  <a:pt x="167359" y="52980"/>
                </a:lnTo>
                <a:lnTo>
                  <a:pt x="123495" y="85123"/>
                </a:lnTo>
                <a:lnTo>
                  <a:pt x="85128" y="123490"/>
                </a:lnTo>
                <a:lnTo>
                  <a:pt x="52983" y="167353"/>
                </a:lnTo>
                <a:lnTo>
                  <a:pt x="27790" y="215984"/>
                </a:lnTo>
                <a:lnTo>
                  <a:pt x="10277" y="268654"/>
                </a:lnTo>
                <a:lnTo>
                  <a:pt x="1172" y="324638"/>
                </a:lnTo>
                <a:lnTo>
                  <a:pt x="0" y="353644"/>
                </a:lnTo>
                <a:lnTo>
                  <a:pt x="1172" y="382648"/>
                </a:lnTo>
                <a:lnTo>
                  <a:pt x="10277" y="438629"/>
                </a:lnTo>
                <a:lnTo>
                  <a:pt x="27790" y="491298"/>
                </a:lnTo>
                <a:lnTo>
                  <a:pt x="52983" y="539929"/>
                </a:lnTo>
                <a:lnTo>
                  <a:pt x="85128" y="583792"/>
                </a:lnTo>
                <a:lnTo>
                  <a:pt x="123495" y="622160"/>
                </a:lnTo>
                <a:lnTo>
                  <a:pt x="167359" y="654304"/>
                </a:lnTo>
                <a:lnTo>
                  <a:pt x="215989" y="679497"/>
                </a:lnTo>
                <a:lnTo>
                  <a:pt x="268659" y="697010"/>
                </a:lnTo>
                <a:lnTo>
                  <a:pt x="324639" y="706116"/>
                </a:lnTo>
                <a:lnTo>
                  <a:pt x="353644" y="707288"/>
                </a:lnTo>
                <a:close/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04125" y="5444873"/>
            <a:ext cx="631825" cy="631825"/>
          </a:xfrm>
          <a:custGeom>
            <a:avLst/>
            <a:gdLst/>
            <a:ahLst/>
            <a:cxnLst/>
            <a:rect l="l" t="t" r="r" b="b"/>
            <a:pathLst>
              <a:path w="631825" h="631825">
                <a:moveTo>
                  <a:pt x="315874" y="0"/>
                </a:moveTo>
                <a:lnTo>
                  <a:pt x="264639" y="4134"/>
                </a:lnTo>
                <a:lnTo>
                  <a:pt x="216035" y="16102"/>
                </a:lnTo>
                <a:lnTo>
                  <a:pt x="170714" y="35255"/>
                </a:lnTo>
                <a:lnTo>
                  <a:pt x="129325" y="60943"/>
                </a:lnTo>
                <a:lnTo>
                  <a:pt x="92519" y="92514"/>
                </a:lnTo>
                <a:lnTo>
                  <a:pt x="60946" y="129319"/>
                </a:lnTo>
                <a:lnTo>
                  <a:pt x="35258" y="170708"/>
                </a:lnTo>
                <a:lnTo>
                  <a:pt x="16104" y="216030"/>
                </a:lnTo>
                <a:lnTo>
                  <a:pt x="4134" y="264636"/>
                </a:lnTo>
                <a:lnTo>
                  <a:pt x="0" y="315874"/>
                </a:lnTo>
                <a:lnTo>
                  <a:pt x="1047" y="341780"/>
                </a:lnTo>
                <a:lnTo>
                  <a:pt x="9180" y="391780"/>
                </a:lnTo>
                <a:lnTo>
                  <a:pt x="24823" y="438822"/>
                </a:lnTo>
                <a:lnTo>
                  <a:pt x="47326" y="482257"/>
                </a:lnTo>
                <a:lnTo>
                  <a:pt x="76038" y="521434"/>
                </a:lnTo>
                <a:lnTo>
                  <a:pt x="110308" y="555703"/>
                </a:lnTo>
                <a:lnTo>
                  <a:pt x="149487" y="584413"/>
                </a:lnTo>
                <a:lnTo>
                  <a:pt x="192924" y="606914"/>
                </a:lnTo>
                <a:lnTo>
                  <a:pt x="239967" y="622556"/>
                </a:lnTo>
                <a:lnTo>
                  <a:pt x="289968" y="630689"/>
                </a:lnTo>
                <a:lnTo>
                  <a:pt x="315874" y="631736"/>
                </a:lnTo>
                <a:lnTo>
                  <a:pt x="341780" y="630689"/>
                </a:lnTo>
                <a:lnTo>
                  <a:pt x="391780" y="622556"/>
                </a:lnTo>
                <a:lnTo>
                  <a:pt x="438824" y="606914"/>
                </a:lnTo>
                <a:lnTo>
                  <a:pt x="482261" y="584413"/>
                </a:lnTo>
                <a:lnTo>
                  <a:pt x="521439" y="555703"/>
                </a:lnTo>
                <a:lnTo>
                  <a:pt x="555710" y="521434"/>
                </a:lnTo>
                <a:lnTo>
                  <a:pt x="584422" y="482257"/>
                </a:lnTo>
                <a:lnTo>
                  <a:pt x="606925" y="438822"/>
                </a:lnTo>
                <a:lnTo>
                  <a:pt x="622568" y="391780"/>
                </a:lnTo>
                <a:lnTo>
                  <a:pt x="630701" y="341780"/>
                </a:lnTo>
                <a:lnTo>
                  <a:pt x="631748" y="315874"/>
                </a:lnTo>
                <a:lnTo>
                  <a:pt x="630701" y="289966"/>
                </a:lnTo>
                <a:lnTo>
                  <a:pt x="622568" y="239963"/>
                </a:lnTo>
                <a:lnTo>
                  <a:pt x="606925" y="192918"/>
                </a:lnTo>
                <a:lnTo>
                  <a:pt x="584422" y="149482"/>
                </a:lnTo>
                <a:lnTo>
                  <a:pt x="555710" y="110303"/>
                </a:lnTo>
                <a:lnTo>
                  <a:pt x="521439" y="76034"/>
                </a:lnTo>
                <a:lnTo>
                  <a:pt x="482261" y="47323"/>
                </a:lnTo>
                <a:lnTo>
                  <a:pt x="438824" y="24821"/>
                </a:lnTo>
                <a:lnTo>
                  <a:pt x="391780" y="9179"/>
                </a:lnTo>
                <a:lnTo>
                  <a:pt x="341780" y="1047"/>
                </a:lnTo>
                <a:lnTo>
                  <a:pt x="315874" y="0"/>
                </a:lnTo>
                <a:close/>
              </a:path>
            </a:pathLst>
          </a:custGeom>
          <a:solidFill>
            <a:srgbClr val="00B3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0" y="6765637"/>
            <a:ext cx="1206500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 marR="593090" algn="ctr">
              <a:lnSpc>
                <a:spcPct val="100000"/>
              </a:lnSpc>
            </a:pPr>
            <a:r>
              <a:rPr sz="1900" b="1" spc="80" dirty="0">
                <a:solidFill>
                  <a:srgbClr val="00B050"/>
                </a:solidFill>
                <a:latin typeface="Calibri Light"/>
                <a:cs typeface="Calibri Light"/>
              </a:rPr>
              <a:t>С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ТВОРЮЙТ</a:t>
            </a:r>
            <a:r>
              <a:rPr sz="1900" b="1" dirty="0">
                <a:solidFill>
                  <a:srgbClr val="00B050"/>
                </a:solidFill>
                <a:latin typeface="Calibri Light"/>
                <a:cs typeface="Calibri Light"/>
              </a:rPr>
              <a:t>Е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 НОВ</a:t>
            </a:r>
            <a:r>
              <a:rPr sz="1900" b="1" dirty="0">
                <a:solidFill>
                  <a:srgbClr val="00B050"/>
                </a:solidFill>
                <a:latin typeface="Calibri Light"/>
                <a:cs typeface="Calibri Light"/>
              </a:rPr>
              <a:t>І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 РОБ</a:t>
            </a:r>
            <a:r>
              <a:rPr sz="1900" b="1" spc="50" dirty="0">
                <a:solidFill>
                  <a:srgbClr val="00B050"/>
                </a:solidFill>
                <a:latin typeface="Calibri Light"/>
                <a:cs typeface="Calibri Light"/>
              </a:rPr>
              <a:t>О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ЧІ МІСЦ</a:t>
            </a:r>
            <a:r>
              <a:rPr sz="1900" b="1" dirty="0">
                <a:solidFill>
                  <a:srgbClr val="00B050"/>
                </a:solidFill>
                <a:latin typeface="Calibri Light"/>
                <a:cs typeface="Calibri Light"/>
              </a:rPr>
              <a:t>Я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lang="uk-UA" sz="1900" b="1" spc="70" dirty="0" smtClean="0">
                <a:solidFill>
                  <a:srgbClr val="00B050"/>
                </a:solidFill>
                <a:latin typeface="Calibri Light"/>
                <a:cs typeface="Calibri Light"/>
              </a:rPr>
              <a:t>РАЗОМ </a:t>
            </a:r>
            <a:r>
              <a:rPr sz="1900" b="1" dirty="0" smtClean="0">
                <a:solidFill>
                  <a:srgbClr val="00B050"/>
                </a:solidFill>
                <a:latin typeface="Calibri Light"/>
                <a:cs typeface="Calibri Light"/>
              </a:rPr>
              <a:t>З</a:t>
            </a:r>
            <a:r>
              <a:rPr sz="1900" b="1" spc="70" dirty="0" smtClean="0">
                <a:solidFill>
                  <a:srgbClr val="00B050"/>
                </a:solidFill>
                <a:latin typeface="Calibri Light"/>
                <a:cs typeface="Calibri Light"/>
              </a:rPr>
              <a:t> 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А</a:t>
            </a:r>
            <a:r>
              <a:rPr sz="1900" b="1" dirty="0">
                <a:solidFill>
                  <a:srgbClr val="00B050"/>
                </a:solidFill>
                <a:latin typeface="Calibri Light"/>
                <a:cs typeface="Calibri Light"/>
              </a:rPr>
              <a:t>Б</a:t>
            </a:r>
            <a:r>
              <a:rPr sz="1900" b="1" spc="35" dirty="0">
                <a:solidFill>
                  <a:srgbClr val="00B050"/>
                </a:solidFill>
                <a:latin typeface="Calibri Light"/>
                <a:cs typeface="Calibri Light"/>
              </a:rPr>
              <a:t> «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УКР</a:t>
            </a:r>
            <a:r>
              <a:rPr sz="1900" b="1" spc="-65" dirty="0">
                <a:solidFill>
                  <a:srgbClr val="00B050"/>
                </a:solidFill>
                <a:latin typeface="Calibri Light"/>
                <a:cs typeface="Calibri Light"/>
              </a:rPr>
              <a:t>Г</a:t>
            </a:r>
            <a:r>
              <a:rPr sz="1900" b="1" spc="75" dirty="0">
                <a:solidFill>
                  <a:srgbClr val="00B050"/>
                </a:solidFill>
                <a:latin typeface="Calibri Light"/>
                <a:cs typeface="Calibri Light"/>
              </a:rPr>
              <a:t>А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З</a:t>
            </a:r>
            <a:r>
              <a:rPr sz="1900" b="1" spc="55" dirty="0">
                <a:solidFill>
                  <a:srgbClr val="00B050"/>
                </a:solidFill>
                <a:latin typeface="Calibri Light"/>
                <a:cs typeface="Calibri Light"/>
              </a:rPr>
              <a:t>Б</a:t>
            </a:r>
            <a:r>
              <a:rPr sz="1900" b="1" spc="70" dirty="0">
                <a:solidFill>
                  <a:srgbClr val="00B050"/>
                </a:solidFill>
                <a:latin typeface="Calibri Light"/>
                <a:cs typeface="Calibri Light"/>
              </a:rPr>
              <a:t>АН</a:t>
            </a:r>
            <a:r>
              <a:rPr sz="1900" b="1" spc="35" dirty="0">
                <a:solidFill>
                  <a:srgbClr val="00B050"/>
                </a:solidFill>
                <a:latin typeface="Calibri Light"/>
                <a:cs typeface="Calibri Light"/>
              </a:rPr>
              <a:t>К</a:t>
            </a:r>
            <a:r>
              <a:rPr sz="1900" b="1" dirty="0" smtClean="0">
                <a:solidFill>
                  <a:srgbClr val="00B050"/>
                </a:solidFill>
                <a:latin typeface="Calibri Light"/>
                <a:cs typeface="Calibri Light"/>
              </a:rPr>
              <a:t>»!</a:t>
            </a:r>
            <a:endParaRPr sz="1900" b="1" dirty="0">
              <a:solidFill>
                <a:srgbClr val="00B050"/>
              </a:solidFill>
              <a:latin typeface="Calibri Light"/>
              <a:cs typeface="Calibri Ligh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57385" y="5580365"/>
            <a:ext cx="447779" cy="36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89357" y="5773453"/>
            <a:ext cx="238760" cy="133350"/>
          </a:xfrm>
          <a:custGeom>
            <a:avLst/>
            <a:gdLst/>
            <a:ahLst/>
            <a:cxnLst/>
            <a:rect l="l" t="t" r="r" b="b"/>
            <a:pathLst>
              <a:path w="238760" h="133350">
                <a:moveTo>
                  <a:pt x="71682" y="31309"/>
                </a:moveTo>
                <a:lnTo>
                  <a:pt x="45259" y="31309"/>
                </a:lnTo>
                <a:lnTo>
                  <a:pt x="56586" y="35939"/>
                </a:lnTo>
                <a:lnTo>
                  <a:pt x="142570" y="121500"/>
                </a:lnTo>
                <a:lnTo>
                  <a:pt x="153134" y="129041"/>
                </a:lnTo>
                <a:lnTo>
                  <a:pt x="165522" y="132804"/>
                </a:lnTo>
                <a:lnTo>
                  <a:pt x="170726" y="133146"/>
                </a:lnTo>
                <a:lnTo>
                  <a:pt x="183555" y="131033"/>
                </a:lnTo>
                <a:lnTo>
                  <a:pt x="194911" y="124921"/>
                </a:lnTo>
                <a:lnTo>
                  <a:pt x="200200" y="119710"/>
                </a:lnTo>
                <a:lnTo>
                  <a:pt x="177495" y="119710"/>
                </a:lnTo>
                <a:lnTo>
                  <a:pt x="170675" y="119494"/>
                </a:lnTo>
                <a:lnTo>
                  <a:pt x="163804" y="119494"/>
                </a:lnTo>
                <a:lnTo>
                  <a:pt x="157086" y="116713"/>
                </a:lnTo>
                <a:lnTo>
                  <a:pt x="71682" y="31309"/>
                </a:lnTo>
                <a:close/>
              </a:path>
              <a:path w="238760" h="133350">
                <a:moveTo>
                  <a:pt x="190576" y="0"/>
                </a:moveTo>
                <a:lnTo>
                  <a:pt x="180924" y="9652"/>
                </a:lnTo>
                <a:lnTo>
                  <a:pt x="222592" y="51320"/>
                </a:lnTo>
                <a:lnTo>
                  <a:pt x="225298" y="57873"/>
                </a:lnTo>
                <a:lnTo>
                  <a:pt x="225298" y="71843"/>
                </a:lnTo>
                <a:lnTo>
                  <a:pt x="222592" y="78397"/>
                </a:lnTo>
                <a:lnTo>
                  <a:pt x="184213" y="116789"/>
                </a:lnTo>
                <a:lnTo>
                  <a:pt x="177495" y="119710"/>
                </a:lnTo>
                <a:lnTo>
                  <a:pt x="200200" y="119710"/>
                </a:lnTo>
                <a:lnTo>
                  <a:pt x="227317" y="92989"/>
                </a:lnTo>
                <a:lnTo>
                  <a:pt x="234894" y="82433"/>
                </a:lnTo>
                <a:lnTo>
                  <a:pt x="238624" y="70089"/>
                </a:lnTo>
                <a:lnTo>
                  <a:pt x="237314" y="55145"/>
                </a:lnTo>
                <a:lnTo>
                  <a:pt x="232859" y="43791"/>
                </a:lnTo>
                <a:lnTo>
                  <a:pt x="227317" y="36741"/>
                </a:lnTo>
                <a:lnTo>
                  <a:pt x="190576" y="0"/>
                </a:lnTo>
                <a:close/>
              </a:path>
              <a:path w="238760" h="133350">
                <a:moveTo>
                  <a:pt x="46183" y="17406"/>
                </a:moveTo>
                <a:lnTo>
                  <a:pt x="31235" y="18714"/>
                </a:lnTo>
                <a:lnTo>
                  <a:pt x="19885" y="23168"/>
                </a:lnTo>
                <a:lnTo>
                  <a:pt x="0" y="41554"/>
                </a:lnTo>
                <a:lnTo>
                  <a:pt x="9652" y="51206"/>
                </a:lnTo>
                <a:lnTo>
                  <a:pt x="22491" y="38366"/>
                </a:lnTo>
                <a:lnTo>
                  <a:pt x="33072" y="32122"/>
                </a:lnTo>
                <a:lnTo>
                  <a:pt x="45259" y="31309"/>
                </a:lnTo>
                <a:lnTo>
                  <a:pt x="71682" y="31309"/>
                </a:lnTo>
                <a:lnTo>
                  <a:pt x="69088" y="28714"/>
                </a:lnTo>
                <a:lnTo>
                  <a:pt x="58528" y="21131"/>
                </a:lnTo>
                <a:lnTo>
                  <a:pt x="46183" y="174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49028" y="5545371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75068" y="0"/>
                </a:moveTo>
                <a:lnTo>
                  <a:pt x="11841" y="37495"/>
                </a:lnTo>
                <a:lnTo>
                  <a:pt x="0" y="60196"/>
                </a:lnTo>
                <a:lnTo>
                  <a:pt x="887" y="75908"/>
                </a:lnTo>
                <a:lnTo>
                  <a:pt x="146740" y="232669"/>
                </a:lnTo>
                <a:lnTo>
                  <a:pt x="169442" y="244510"/>
                </a:lnTo>
                <a:lnTo>
                  <a:pt x="185153" y="243622"/>
                </a:lnTo>
                <a:lnTo>
                  <a:pt x="232669" y="207015"/>
                </a:lnTo>
                <a:lnTo>
                  <a:pt x="244510" y="184313"/>
                </a:lnTo>
                <a:lnTo>
                  <a:pt x="243622" y="168602"/>
                </a:lnTo>
                <a:lnTo>
                  <a:pt x="165219" y="79291"/>
                </a:lnTo>
                <a:lnTo>
                  <a:pt x="126598" y="79291"/>
                </a:lnTo>
                <a:lnTo>
                  <a:pt x="83278" y="35971"/>
                </a:lnTo>
                <a:lnTo>
                  <a:pt x="51973" y="35971"/>
                </a:lnTo>
                <a:lnTo>
                  <a:pt x="42321" y="26319"/>
                </a:lnTo>
                <a:lnTo>
                  <a:pt x="52621" y="16019"/>
                </a:lnTo>
                <a:lnTo>
                  <a:pt x="59898" y="13009"/>
                </a:lnTo>
                <a:lnTo>
                  <a:pt x="98938" y="13009"/>
                </a:lnTo>
                <a:lnTo>
                  <a:pt x="97769" y="11841"/>
                </a:lnTo>
                <a:lnTo>
                  <a:pt x="87275" y="4130"/>
                </a:lnTo>
                <a:lnTo>
                  <a:pt x="75068" y="0"/>
                </a:lnTo>
                <a:close/>
              </a:path>
              <a:path w="245110" h="245110">
                <a:moveTo>
                  <a:pt x="98938" y="13009"/>
                </a:moveTo>
                <a:lnTo>
                  <a:pt x="75379" y="13009"/>
                </a:lnTo>
                <a:lnTo>
                  <a:pt x="82643" y="16019"/>
                </a:lnTo>
                <a:lnTo>
                  <a:pt x="136250" y="69639"/>
                </a:lnTo>
                <a:lnTo>
                  <a:pt x="126598" y="79291"/>
                </a:lnTo>
                <a:lnTo>
                  <a:pt x="165219" y="79291"/>
                </a:lnTo>
                <a:lnTo>
                  <a:pt x="98938" y="13009"/>
                </a:lnTo>
                <a:close/>
              </a:path>
              <a:path w="245110" h="245110">
                <a:moveTo>
                  <a:pt x="72687" y="25379"/>
                </a:moveTo>
                <a:lnTo>
                  <a:pt x="62577" y="25379"/>
                </a:lnTo>
                <a:lnTo>
                  <a:pt x="51973" y="35971"/>
                </a:lnTo>
                <a:lnTo>
                  <a:pt x="83278" y="35971"/>
                </a:lnTo>
                <a:lnTo>
                  <a:pt x="72687" y="25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3283" y="5789551"/>
            <a:ext cx="150495" cy="151765"/>
          </a:xfrm>
          <a:custGeom>
            <a:avLst/>
            <a:gdLst/>
            <a:ahLst/>
            <a:cxnLst/>
            <a:rect l="l" t="t" r="r" b="b"/>
            <a:pathLst>
              <a:path w="150494" h="151764">
                <a:moveTo>
                  <a:pt x="6832" y="113042"/>
                </a:moveTo>
                <a:lnTo>
                  <a:pt x="2298" y="117563"/>
                </a:lnTo>
                <a:lnTo>
                  <a:pt x="0" y="123139"/>
                </a:lnTo>
                <a:lnTo>
                  <a:pt x="1008" y="135657"/>
                </a:lnTo>
                <a:lnTo>
                  <a:pt x="8916" y="146788"/>
                </a:lnTo>
                <a:lnTo>
                  <a:pt x="22136" y="151180"/>
                </a:lnTo>
                <a:lnTo>
                  <a:pt x="28041" y="151180"/>
                </a:lnTo>
                <a:lnTo>
                  <a:pt x="33616" y="148882"/>
                </a:lnTo>
                <a:lnTo>
                  <a:pt x="38138" y="144348"/>
                </a:lnTo>
                <a:lnTo>
                  <a:pt x="6832" y="113042"/>
                </a:lnTo>
                <a:close/>
              </a:path>
              <a:path w="150494" h="151764">
                <a:moveTo>
                  <a:pt x="68275" y="51587"/>
                </a:moveTo>
                <a:lnTo>
                  <a:pt x="16484" y="103390"/>
                </a:lnTo>
                <a:lnTo>
                  <a:pt x="47790" y="134696"/>
                </a:lnTo>
                <a:lnTo>
                  <a:pt x="99580" y="82905"/>
                </a:lnTo>
                <a:lnTo>
                  <a:pt x="68275" y="51587"/>
                </a:lnTo>
                <a:close/>
              </a:path>
              <a:path w="150494" h="151764">
                <a:moveTo>
                  <a:pt x="71310" y="0"/>
                </a:moveTo>
                <a:lnTo>
                  <a:pt x="66979" y="1308"/>
                </a:lnTo>
                <a:lnTo>
                  <a:pt x="62039" y="26035"/>
                </a:lnTo>
                <a:lnTo>
                  <a:pt x="125145" y="89141"/>
                </a:lnTo>
                <a:lnTo>
                  <a:pt x="148767" y="84429"/>
                </a:lnTo>
                <a:lnTo>
                  <a:pt x="150202" y="82677"/>
                </a:lnTo>
                <a:lnTo>
                  <a:pt x="150202" y="79540"/>
                </a:lnTo>
                <a:lnTo>
                  <a:pt x="149758" y="78447"/>
                </a:lnTo>
                <a:lnTo>
                  <a:pt x="713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20186" y="585957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8191" y="0"/>
                </a:moveTo>
                <a:lnTo>
                  <a:pt x="7162" y="0"/>
                </a:lnTo>
                <a:lnTo>
                  <a:pt x="5676" y="292"/>
                </a:lnTo>
                <a:lnTo>
                  <a:pt x="0" y="8801"/>
                </a:lnTo>
                <a:lnTo>
                  <a:pt x="190" y="9791"/>
                </a:lnTo>
                <a:lnTo>
                  <a:pt x="7683" y="15519"/>
                </a:lnTo>
                <a:lnTo>
                  <a:pt x="8699" y="15468"/>
                </a:lnTo>
                <a:lnTo>
                  <a:pt x="15367" y="6769"/>
                </a:lnTo>
                <a:lnTo>
                  <a:pt x="15163" y="5778"/>
                </a:lnTo>
                <a:lnTo>
                  <a:pt x="8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01986" y="5802628"/>
            <a:ext cx="358140" cy="156210"/>
          </a:xfrm>
          <a:custGeom>
            <a:avLst/>
            <a:gdLst/>
            <a:ahLst/>
            <a:cxnLst/>
            <a:rect l="l" t="t" r="r" b="b"/>
            <a:pathLst>
              <a:path w="358139" h="156210">
                <a:moveTo>
                  <a:pt x="132473" y="117397"/>
                </a:moveTo>
                <a:lnTo>
                  <a:pt x="90754" y="117397"/>
                </a:lnTo>
                <a:lnTo>
                  <a:pt x="103381" y="119713"/>
                </a:lnTo>
                <a:lnTo>
                  <a:pt x="114146" y="124762"/>
                </a:lnTo>
                <a:lnTo>
                  <a:pt x="157179" y="147463"/>
                </a:lnTo>
                <a:lnTo>
                  <a:pt x="179527" y="156107"/>
                </a:lnTo>
                <a:lnTo>
                  <a:pt x="190703" y="156107"/>
                </a:lnTo>
                <a:lnTo>
                  <a:pt x="202652" y="154975"/>
                </a:lnTo>
                <a:lnTo>
                  <a:pt x="215496" y="150991"/>
                </a:lnTo>
                <a:lnTo>
                  <a:pt x="244981" y="140417"/>
                </a:lnTo>
                <a:lnTo>
                  <a:pt x="195321" y="140417"/>
                </a:lnTo>
                <a:lnTo>
                  <a:pt x="182482" y="139986"/>
                </a:lnTo>
                <a:lnTo>
                  <a:pt x="173198" y="137652"/>
                </a:lnTo>
                <a:lnTo>
                  <a:pt x="157073" y="130214"/>
                </a:lnTo>
                <a:lnTo>
                  <a:pt x="144595" y="123993"/>
                </a:lnTo>
                <a:lnTo>
                  <a:pt x="134972" y="118819"/>
                </a:lnTo>
                <a:lnTo>
                  <a:pt x="132473" y="117397"/>
                </a:lnTo>
                <a:close/>
              </a:path>
              <a:path w="358139" h="156210">
                <a:moveTo>
                  <a:pt x="132999" y="0"/>
                </a:moveTo>
                <a:lnTo>
                  <a:pt x="118049" y="1588"/>
                </a:lnTo>
                <a:lnTo>
                  <a:pt x="105090" y="6131"/>
                </a:lnTo>
                <a:lnTo>
                  <a:pt x="94122" y="12938"/>
                </a:lnTo>
                <a:lnTo>
                  <a:pt x="85142" y="21319"/>
                </a:lnTo>
                <a:lnTo>
                  <a:pt x="7734" y="28789"/>
                </a:lnTo>
                <a:lnTo>
                  <a:pt x="3454" y="28789"/>
                </a:lnTo>
                <a:lnTo>
                  <a:pt x="0" y="32243"/>
                </a:lnTo>
                <a:lnTo>
                  <a:pt x="0" y="138314"/>
                </a:lnTo>
                <a:lnTo>
                  <a:pt x="3454" y="141781"/>
                </a:lnTo>
                <a:lnTo>
                  <a:pt x="57988" y="141781"/>
                </a:lnTo>
                <a:lnTo>
                  <a:pt x="61455" y="138314"/>
                </a:lnTo>
                <a:lnTo>
                  <a:pt x="61455" y="127366"/>
                </a:lnTo>
                <a:lnTo>
                  <a:pt x="87299" y="127366"/>
                </a:lnTo>
                <a:lnTo>
                  <a:pt x="88350" y="126312"/>
                </a:lnTo>
                <a:lnTo>
                  <a:pt x="15468" y="126312"/>
                </a:lnTo>
                <a:lnTo>
                  <a:pt x="15468" y="44258"/>
                </a:lnTo>
                <a:lnTo>
                  <a:pt x="90820" y="44258"/>
                </a:lnTo>
                <a:lnTo>
                  <a:pt x="90754" y="39597"/>
                </a:lnTo>
                <a:lnTo>
                  <a:pt x="98651" y="29462"/>
                </a:lnTo>
                <a:lnTo>
                  <a:pt x="109135" y="20979"/>
                </a:lnTo>
                <a:lnTo>
                  <a:pt x="121386" y="15942"/>
                </a:lnTo>
                <a:lnTo>
                  <a:pt x="170713" y="15942"/>
                </a:lnTo>
                <a:lnTo>
                  <a:pt x="162786" y="9698"/>
                </a:lnTo>
                <a:lnTo>
                  <a:pt x="149962" y="3453"/>
                </a:lnTo>
                <a:lnTo>
                  <a:pt x="132999" y="0"/>
                </a:lnTo>
                <a:close/>
              </a:path>
              <a:path w="358139" h="156210">
                <a:moveTo>
                  <a:pt x="353570" y="62134"/>
                </a:moveTo>
                <a:lnTo>
                  <a:pt x="329074" y="62134"/>
                </a:lnTo>
                <a:lnTo>
                  <a:pt x="339544" y="67960"/>
                </a:lnTo>
                <a:lnTo>
                  <a:pt x="340568" y="82625"/>
                </a:lnTo>
                <a:lnTo>
                  <a:pt x="334208" y="90892"/>
                </a:lnTo>
                <a:lnTo>
                  <a:pt x="329895" y="93521"/>
                </a:lnTo>
                <a:lnTo>
                  <a:pt x="210832" y="136155"/>
                </a:lnTo>
                <a:lnTo>
                  <a:pt x="210172" y="136422"/>
                </a:lnTo>
                <a:lnTo>
                  <a:pt x="195321" y="140417"/>
                </a:lnTo>
                <a:lnTo>
                  <a:pt x="244981" y="140417"/>
                </a:lnTo>
                <a:lnTo>
                  <a:pt x="335445" y="107974"/>
                </a:lnTo>
                <a:lnTo>
                  <a:pt x="357574" y="71603"/>
                </a:lnTo>
                <a:lnTo>
                  <a:pt x="355803" y="65606"/>
                </a:lnTo>
                <a:lnTo>
                  <a:pt x="355714" y="65378"/>
                </a:lnTo>
                <a:lnTo>
                  <a:pt x="353570" y="62134"/>
                </a:lnTo>
                <a:close/>
              </a:path>
              <a:path w="358139" h="156210">
                <a:moveTo>
                  <a:pt x="61455" y="44258"/>
                </a:moveTo>
                <a:lnTo>
                  <a:pt x="45986" y="44258"/>
                </a:lnTo>
                <a:lnTo>
                  <a:pt x="45986" y="126312"/>
                </a:lnTo>
                <a:lnTo>
                  <a:pt x="88350" y="126312"/>
                </a:lnTo>
                <a:lnTo>
                  <a:pt x="90660" y="123993"/>
                </a:lnTo>
                <a:lnTo>
                  <a:pt x="90754" y="117397"/>
                </a:lnTo>
                <a:lnTo>
                  <a:pt x="132473" y="117397"/>
                </a:lnTo>
                <a:lnTo>
                  <a:pt x="127416" y="114520"/>
                </a:lnTo>
                <a:lnTo>
                  <a:pt x="122647" y="111898"/>
                </a:lnTo>
                <a:lnTo>
                  <a:pt x="61455" y="111898"/>
                </a:lnTo>
                <a:lnTo>
                  <a:pt x="61455" y="44258"/>
                </a:lnTo>
                <a:close/>
              </a:path>
              <a:path w="358139" h="156210">
                <a:moveTo>
                  <a:pt x="90820" y="44258"/>
                </a:moveTo>
                <a:lnTo>
                  <a:pt x="75285" y="44258"/>
                </a:lnTo>
                <a:lnTo>
                  <a:pt x="75285" y="111898"/>
                </a:lnTo>
                <a:lnTo>
                  <a:pt x="122647" y="111898"/>
                </a:lnTo>
                <a:lnTo>
                  <a:pt x="115999" y="108243"/>
                </a:lnTo>
                <a:lnTo>
                  <a:pt x="105365" y="104207"/>
                </a:lnTo>
                <a:lnTo>
                  <a:pt x="91641" y="101979"/>
                </a:lnTo>
                <a:lnTo>
                  <a:pt x="90820" y="44258"/>
                </a:lnTo>
                <a:close/>
              </a:path>
              <a:path w="358139" h="156210">
                <a:moveTo>
                  <a:pt x="151815" y="64832"/>
                </a:moveTo>
                <a:lnTo>
                  <a:pt x="147459" y="67092"/>
                </a:lnTo>
                <a:lnTo>
                  <a:pt x="144881" y="75233"/>
                </a:lnTo>
                <a:lnTo>
                  <a:pt x="147142" y="79589"/>
                </a:lnTo>
                <a:lnTo>
                  <a:pt x="220853" y="102944"/>
                </a:lnTo>
                <a:lnTo>
                  <a:pt x="223621" y="103732"/>
                </a:lnTo>
                <a:lnTo>
                  <a:pt x="226453" y="104113"/>
                </a:lnTo>
                <a:lnTo>
                  <a:pt x="234391" y="104113"/>
                </a:lnTo>
                <a:lnTo>
                  <a:pt x="239471" y="102805"/>
                </a:lnTo>
                <a:lnTo>
                  <a:pt x="251206" y="96277"/>
                </a:lnTo>
                <a:lnTo>
                  <a:pt x="256349" y="89762"/>
                </a:lnTo>
                <a:lnTo>
                  <a:pt x="256523" y="89152"/>
                </a:lnTo>
                <a:lnTo>
                  <a:pt x="229031" y="89152"/>
                </a:lnTo>
                <a:lnTo>
                  <a:pt x="225183" y="88085"/>
                </a:lnTo>
                <a:lnTo>
                  <a:pt x="151815" y="64832"/>
                </a:lnTo>
                <a:close/>
              </a:path>
              <a:path w="358139" h="156210">
                <a:moveTo>
                  <a:pt x="170713" y="15942"/>
                </a:moveTo>
                <a:lnTo>
                  <a:pt x="121386" y="15942"/>
                </a:lnTo>
                <a:lnTo>
                  <a:pt x="142980" y="18531"/>
                </a:lnTo>
                <a:lnTo>
                  <a:pt x="156723" y="24798"/>
                </a:lnTo>
                <a:lnTo>
                  <a:pt x="163818" y="30901"/>
                </a:lnTo>
                <a:lnTo>
                  <a:pt x="166446" y="34606"/>
                </a:lnTo>
                <a:lnTo>
                  <a:pt x="167894" y="35761"/>
                </a:lnTo>
                <a:lnTo>
                  <a:pt x="231076" y="57212"/>
                </a:lnTo>
                <a:lnTo>
                  <a:pt x="241591" y="65100"/>
                </a:lnTo>
                <a:lnTo>
                  <a:pt x="244024" y="76311"/>
                </a:lnTo>
                <a:lnTo>
                  <a:pt x="242608" y="81558"/>
                </a:lnTo>
                <a:lnTo>
                  <a:pt x="240055" y="84771"/>
                </a:lnTo>
                <a:lnTo>
                  <a:pt x="233057" y="88670"/>
                </a:lnTo>
                <a:lnTo>
                  <a:pt x="229031" y="89152"/>
                </a:lnTo>
                <a:lnTo>
                  <a:pt x="256523" y="89152"/>
                </a:lnTo>
                <a:lnTo>
                  <a:pt x="258762" y="81291"/>
                </a:lnTo>
                <a:lnTo>
                  <a:pt x="259054" y="80034"/>
                </a:lnTo>
                <a:lnTo>
                  <a:pt x="316169" y="64209"/>
                </a:lnTo>
                <a:lnTo>
                  <a:pt x="258241" y="64209"/>
                </a:lnTo>
                <a:lnTo>
                  <a:pt x="252088" y="53401"/>
                </a:lnTo>
                <a:lnTo>
                  <a:pt x="241763" y="45120"/>
                </a:lnTo>
                <a:lnTo>
                  <a:pt x="236169" y="42594"/>
                </a:lnTo>
                <a:lnTo>
                  <a:pt x="176923" y="22490"/>
                </a:lnTo>
                <a:lnTo>
                  <a:pt x="171697" y="16717"/>
                </a:lnTo>
                <a:lnTo>
                  <a:pt x="170713" y="15942"/>
                </a:lnTo>
                <a:close/>
              </a:path>
              <a:path w="358139" h="156210">
                <a:moveTo>
                  <a:pt x="327690" y="46619"/>
                </a:moveTo>
                <a:lnTo>
                  <a:pt x="314226" y="48640"/>
                </a:lnTo>
                <a:lnTo>
                  <a:pt x="258241" y="64209"/>
                </a:lnTo>
                <a:lnTo>
                  <a:pt x="316169" y="64209"/>
                </a:lnTo>
                <a:lnTo>
                  <a:pt x="317131" y="63943"/>
                </a:lnTo>
                <a:lnTo>
                  <a:pt x="329074" y="62134"/>
                </a:lnTo>
                <a:lnTo>
                  <a:pt x="353570" y="62134"/>
                </a:lnTo>
                <a:lnTo>
                  <a:pt x="348982" y="55191"/>
                </a:lnTo>
                <a:lnTo>
                  <a:pt x="339458" y="48871"/>
                </a:lnTo>
                <a:lnTo>
                  <a:pt x="327690" y="46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4446" y="5658188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8204" y="0"/>
                </a:moveTo>
                <a:lnTo>
                  <a:pt x="7175" y="0"/>
                </a:lnTo>
                <a:lnTo>
                  <a:pt x="5676" y="292"/>
                </a:lnTo>
                <a:lnTo>
                  <a:pt x="0" y="8801"/>
                </a:lnTo>
                <a:lnTo>
                  <a:pt x="190" y="9791"/>
                </a:lnTo>
                <a:lnTo>
                  <a:pt x="7683" y="15519"/>
                </a:lnTo>
                <a:lnTo>
                  <a:pt x="8699" y="15468"/>
                </a:lnTo>
                <a:lnTo>
                  <a:pt x="15367" y="6769"/>
                </a:lnTo>
                <a:lnTo>
                  <a:pt x="15176" y="5778"/>
                </a:lnTo>
                <a:lnTo>
                  <a:pt x="8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3925" y="5561979"/>
            <a:ext cx="374650" cy="250825"/>
          </a:xfrm>
          <a:custGeom>
            <a:avLst/>
            <a:gdLst/>
            <a:ahLst/>
            <a:cxnLst/>
            <a:rect l="l" t="t" r="r" b="b"/>
            <a:pathLst>
              <a:path w="374650" h="250825">
                <a:moveTo>
                  <a:pt x="97370" y="0"/>
                </a:moveTo>
                <a:lnTo>
                  <a:pt x="92468" y="0"/>
                </a:lnTo>
                <a:lnTo>
                  <a:pt x="533" y="91935"/>
                </a:lnTo>
                <a:lnTo>
                  <a:pt x="0" y="96773"/>
                </a:lnTo>
                <a:lnTo>
                  <a:pt x="152857" y="249643"/>
                </a:lnTo>
                <a:lnTo>
                  <a:pt x="158381" y="250355"/>
                </a:lnTo>
                <a:lnTo>
                  <a:pt x="177860" y="230873"/>
                </a:lnTo>
                <a:lnTo>
                  <a:pt x="155981" y="230873"/>
                </a:lnTo>
                <a:lnTo>
                  <a:pt x="138353" y="213245"/>
                </a:lnTo>
                <a:lnTo>
                  <a:pt x="150021" y="208792"/>
                </a:lnTo>
                <a:lnTo>
                  <a:pt x="199938" y="208792"/>
                </a:lnTo>
                <a:lnTo>
                  <a:pt x="206621" y="202107"/>
                </a:lnTo>
                <a:lnTo>
                  <a:pt x="184746" y="202107"/>
                </a:lnTo>
                <a:lnTo>
                  <a:pt x="174240" y="196393"/>
                </a:lnTo>
                <a:lnTo>
                  <a:pt x="137502" y="196393"/>
                </a:lnTo>
                <a:lnTo>
                  <a:pt x="48501" y="123393"/>
                </a:lnTo>
                <a:lnTo>
                  <a:pt x="54531" y="112255"/>
                </a:lnTo>
                <a:lnTo>
                  <a:pt x="37350" y="112255"/>
                </a:lnTo>
                <a:lnTo>
                  <a:pt x="19723" y="94627"/>
                </a:lnTo>
                <a:lnTo>
                  <a:pt x="37350" y="76987"/>
                </a:lnTo>
                <a:lnTo>
                  <a:pt x="54040" y="76987"/>
                </a:lnTo>
                <a:lnTo>
                  <a:pt x="52852" y="73188"/>
                </a:lnTo>
                <a:lnTo>
                  <a:pt x="66154" y="48196"/>
                </a:lnTo>
                <a:lnTo>
                  <a:pt x="145567" y="48196"/>
                </a:lnTo>
                <a:lnTo>
                  <a:pt x="139407" y="42036"/>
                </a:lnTo>
                <a:lnTo>
                  <a:pt x="88595" y="42036"/>
                </a:lnTo>
                <a:lnTo>
                  <a:pt x="82537" y="40297"/>
                </a:lnTo>
                <a:lnTo>
                  <a:pt x="77292" y="37058"/>
                </a:lnTo>
                <a:lnTo>
                  <a:pt x="94919" y="19430"/>
                </a:lnTo>
                <a:lnTo>
                  <a:pt x="116810" y="19430"/>
                </a:lnTo>
                <a:lnTo>
                  <a:pt x="97370" y="0"/>
                </a:lnTo>
                <a:close/>
              </a:path>
              <a:path w="374650" h="250825">
                <a:moveTo>
                  <a:pt x="199938" y="208792"/>
                </a:moveTo>
                <a:lnTo>
                  <a:pt x="150021" y="208792"/>
                </a:lnTo>
                <a:lnTo>
                  <a:pt x="162349" y="208870"/>
                </a:lnTo>
                <a:lnTo>
                  <a:pt x="155981" y="230873"/>
                </a:lnTo>
                <a:lnTo>
                  <a:pt x="177860" y="230873"/>
                </a:lnTo>
                <a:lnTo>
                  <a:pt x="199938" y="208792"/>
                </a:lnTo>
                <a:close/>
              </a:path>
              <a:path w="374650" h="250825">
                <a:moveTo>
                  <a:pt x="214203" y="141602"/>
                </a:moveTo>
                <a:lnTo>
                  <a:pt x="166298" y="141602"/>
                </a:lnTo>
                <a:lnTo>
                  <a:pt x="194221" y="145237"/>
                </a:lnTo>
                <a:lnTo>
                  <a:pt x="193163" y="157780"/>
                </a:lnTo>
                <a:lnTo>
                  <a:pt x="195284" y="170078"/>
                </a:lnTo>
                <a:lnTo>
                  <a:pt x="200442" y="181491"/>
                </a:lnTo>
                <a:lnTo>
                  <a:pt x="184746" y="202107"/>
                </a:lnTo>
                <a:lnTo>
                  <a:pt x="206621" y="202107"/>
                </a:lnTo>
                <a:lnTo>
                  <a:pt x="235433" y="173291"/>
                </a:lnTo>
                <a:lnTo>
                  <a:pt x="213550" y="173291"/>
                </a:lnTo>
                <a:lnTo>
                  <a:pt x="210565" y="168427"/>
                </a:lnTo>
                <a:lnTo>
                  <a:pt x="208879" y="162884"/>
                </a:lnTo>
                <a:lnTo>
                  <a:pt x="208610" y="157200"/>
                </a:lnTo>
                <a:lnTo>
                  <a:pt x="277929" y="157200"/>
                </a:lnTo>
                <a:lnTo>
                  <a:pt x="282605" y="153792"/>
                </a:lnTo>
                <a:lnTo>
                  <a:pt x="282936" y="153441"/>
                </a:lnTo>
                <a:lnTo>
                  <a:pt x="243585" y="153441"/>
                </a:lnTo>
                <a:lnTo>
                  <a:pt x="240893" y="153238"/>
                </a:lnTo>
                <a:lnTo>
                  <a:pt x="238378" y="152869"/>
                </a:lnTo>
                <a:lnTo>
                  <a:pt x="222265" y="147585"/>
                </a:lnTo>
                <a:lnTo>
                  <a:pt x="214203" y="141602"/>
                </a:lnTo>
                <a:close/>
              </a:path>
              <a:path w="374650" h="250825">
                <a:moveTo>
                  <a:pt x="161709" y="193135"/>
                </a:moveTo>
                <a:lnTo>
                  <a:pt x="149439" y="193235"/>
                </a:lnTo>
                <a:lnTo>
                  <a:pt x="137502" y="196393"/>
                </a:lnTo>
                <a:lnTo>
                  <a:pt x="174240" y="196393"/>
                </a:lnTo>
                <a:lnTo>
                  <a:pt x="173686" y="196092"/>
                </a:lnTo>
                <a:lnTo>
                  <a:pt x="161709" y="193135"/>
                </a:lnTo>
                <a:close/>
              </a:path>
              <a:path w="374650" h="250825">
                <a:moveTo>
                  <a:pt x="277929" y="157200"/>
                </a:moveTo>
                <a:lnTo>
                  <a:pt x="208610" y="157200"/>
                </a:lnTo>
                <a:lnTo>
                  <a:pt x="212318" y="159880"/>
                </a:lnTo>
                <a:lnTo>
                  <a:pt x="216852" y="162509"/>
                </a:lnTo>
                <a:lnTo>
                  <a:pt x="222249" y="164591"/>
                </a:lnTo>
                <a:lnTo>
                  <a:pt x="213550" y="173291"/>
                </a:lnTo>
                <a:lnTo>
                  <a:pt x="235433" y="173291"/>
                </a:lnTo>
                <a:lnTo>
                  <a:pt x="240080" y="168643"/>
                </a:lnTo>
                <a:lnTo>
                  <a:pt x="248239" y="168643"/>
                </a:lnTo>
                <a:lnTo>
                  <a:pt x="259708" y="166937"/>
                </a:lnTo>
                <a:lnTo>
                  <a:pt x="271874" y="161613"/>
                </a:lnTo>
                <a:lnTo>
                  <a:pt x="277929" y="157200"/>
                </a:lnTo>
                <a:close/>
              </a:path>
              <a:path w="374650" h="250825">
                <a:moveTo>
                  <a:pt x="149924" y="52553"/>
                </a:moveTo>
                <a:lnTo>
                  <a:pt x="116351" y="52553"/>
                </a:lnTo>
                <a:lnTo>
                  <a:pt x="140423" y="64935"/>
                </a:lnTo>
                <a:lnTo>
                  <a:pt x="136817" y="65468"/>
                </a:lnTo>
                <a:lnTo>
                  <a:pt x="133299" y="66649"/>
                </a:lnTo>
                <a:lnTo>
                  <a:pt x="124472" y="71577"/>
                </a:lnTo>
                <a:lnTo>
                  <a:pt x="120116" y="76199"/>
                </a:lnTo>
                <a:lnTo>
                  <a:pt x="117411" y="81800"/>
                </a:lnTo>
                <a:lnTo>
                  <a:pt x="105279" y="85939"/>
                </a:lnTo>
                <a:lnTo>
                  <a:pt x="94816" y="93432"/>
                </a:lnTo>
                <a:lnTo>
                  <a:pt x="87107" y="103624"/>
                </a:lnTo>
                <a:lnTo>
                  <a:pt x="82636" y="115117"/>
                </a:lnTo>
                <a:lnTo>
                  <a:pt x="81477" y="127098"/>
                </a:lnTo>
                <a:lnTo>
                  <a:pt x="83580" y="138911"/>
                </a:lnTo>
                <a:lnTo>
                  <a:pt x="88928" y="149861"/>
                </a:lnTo>
                <a:lnTo>
                  <a:pt x="101104" y="160884"/>
                </a:lnTo>
                <a:lnTo>
                  <a:pt x="112257" y="166941"/>
                </a:lnTo>
                <a:lnTo>
                  <a:pt x="122795" y="169145"/>
                </a:lnTo>
                <a:lnTo>
                  <a:pt x="136477" y="167619"/>
                </a:lnTo>
                <a:lnTo>
                  <a:pt x="148199" y="162877"/>
                </a:lnTo>
                <a:lnTo>
                  <a:pt x="157518" y="153680"/>
                </a:lnTo>
                <a:lnTo>
                  <a:pt x="123281" y="153680"/>
                </a:lnTo>
                <a:lnTo>
                  <a:pt x="111673" y="150245"/>
                </a:lnTo>
                <a:lnTo>
                  <a:pt x="102043" y="138639"/>
                </a:lnTo>
                <a:lnTo>
                  <a:pt x="97835" y="127098"/>
                </a:lnTo>
                <a:lnTo>
                  <a:pt x="97871" y="126085"/>
                </a:lnTo>
                <a:lnTo>
                  <a:pt x="114541" y="98691"/>
                </a:lnTo>
                <a:lnTo>
                  <a:pt x="131422" y="98691"/>
                </a:lnTo>
                <a:lnTo>
                  <a:pt x="130281" y="93432"/>
                </a:lnTo>
                <a:lnTo>
                  <a:pt x="145059" y="79565"/>
                </a:lnTo>
                <a:lnTo>
                  <a:pt x="196730" y="79565"/>
                </a:lnTo>
                <a:lnTo>
                  <a:pt x="167754" y="70383"/>
                </a:lnTo>
                <a:lnTo>
                  <a:pt x="149924" y="52553"/>
                </a:lnTo>
                <a:close/>
              </a:path>
              <a:path w="374650" h="250825">
                <a:moveTo>
                  <a:pt x="248239" y="168643"/>
                </a:moveTo>
                <a:lnTo>
                  <a:pt x="240080" y="168643"/>
                </a:lnTo>
                <a:lnTo>
                  <a:pt x="242125" y="168821"/>
                </a:lnTo>
                <a:lnTo>
                  <a:pt x="246443" y="168909"/>
                </a:lnTo>
                <a:lnTo>
                  <a:pt x="248239" y="168643"/>
                </a:lnTo>
                <a:close/>
              </a:path>
              <a:path w="374650" h="250825">
                <a:moveTo>
                  <a:pt x="131422" y="98691"/>
                </a:moveTo>
                <a:lnTo>
                  <a:pt x="114541" y="98691"/>
                </a:lnTo>
                <a:lnTo>
                  <a:pt x="118626" y="110628"/>
                </a:lnTo>
                <a:lnTo>
                  <a:pt x="127414" y="120425"/>
                </a:lnTo>
                <a:lnTo>
                  <a:pt x="137782" y="126085"/>
                </a:lnTo>
                <a:lnTo>
                  <a:pt x="153390" y="131381"/>
                </a:lnTo>
                <a:lnTo>
                  <a:pt x="152222" y="136651"/>
                </a:lnTo>
                <a:lnTo>
                  <a:pt x="149580" y="141503"/>
                </a:lnTo>
                <a:lnTo>
                  <a:pt x="145694" y="145389"/>
                </a:lnTo>
                <a:lnTo>
                  <a:pt x="135201" y="152061"/>
                </a:lnTo>
                <a:lnTo>
                  <a:pt x="123281" y="153680"/>
                </a:lnTo>
                <a:lnTo>
                  <a:pt x="157518" y="153680"/>
                </a:lnTo>
                <a:lnTo>
                  <a:pt x="160320" y="150915"/>
                </a:lnTo>
                <a:lnTo>
                  <a:pt x="166298" y="141602"/>
                </a:lnTo>
                <a:lnTo>
                  <a:pt x="214203" y="141602"/>
                </a:lnTo>
                <a:lnTo>
                  <a:pt x="212588" y="140403"/>
                </a:lnTo>
                <a:lnTo>
                  <a:pt x="209537" y="136956"/>
                </a:lnTo>
                <a:lnTo>
                  <a:pt x="208762" y="135928"/>
                </a:lnTo>
                <a:lnTo>
                  <a:pt x="207860" y="134327"/>
                </a:lnTo>
                <a:lnTo>
                  <a:pt x="206387" y="133032"/>
                </a:lnTo>
                <a:lnTo>
                  <a:pt x="143001" y="111518"/>
                </a:lnTo>
                <a:lnTo>
                  <a:pt x="132492" y="103624"/>
                </a:lnTo>
                <a:lnTo>
                  <a:pt x="131422" y="98691"/>
                </a:lnTo>
                <a:close/>
              </a:path>
              <a:path w="374650" h="250825">
                <a:moveTo>
                  <a:pt x="231341" y="28303"/>
                </a:moveTo>
                <a:lnTo>
                  <a:pt x="178760" y="28303"/>
                </a:lnTo>
                <a:lnTo>
                  <a:pt x="191596" y="28739"/>
                </a:lnTo>
                <a:lnTo>
                  <a:pt x="200887" y="31077"/>
                </a:lnTo>
                <a:lnTo>
                  <a:pt x="217015" y="38515"/>
                </a:lnTo>
                <a:lnTo>
                  <a:pt x="229495" y="44735"/>
                </a:lnTo>
                <a:lnTo>
                  <a:pt x="239118" y="49906"/>
                </a:lnTo>
                <a:lnTo>
                  <a:pt x="246674" y="54198"/>
                </a:lnTo>
                <a:lnTo>
                  <a:pt x="258094" y="60485"/>
                </a:lnTo>
                <a:lnTo>
                  <a:pt x="268727" y="64524"/>
                </a:lnTo>
                <a:lnTo>
                  <a:pt x="282448" y="66752"/>
                </a:lnTo>
                <a:lnTo>
                  <a:pt x="283324" y="129120"/>
                </a:lnTo>
                <a:lnTo>
                  <a:pt x="275432" y="139260"/>
                </a:lnTo>
                <a:lnTo>
                  <a:pt x="264946" y="147742"/>
                </a:lnTo>
                <a:lnTo>
                  <a:pt x="252692" y="152776"/>
                </a:lnTo>
                <a:lnTo>
                  <a:pt x="246443" y="153441"/>
                </a:lnTo>
                <a:lnTo>
                  <a:pt x="282936" y="153441"/>
                </a:lnTo>
                <a:lnTo>
                  <a:pt x="291527" y="144344"/>
                </a:lnTo>
                <a:lnTo>
                  <a:pt x="366356" y="139941"/>
                </a:lnTo>
                <a:lnTo>
                  <a:pt x="370624" y="139941"/>
                </a:lnTo>
                <a:lnTo>
                  <a:pt x="374091" y="136474"/>
                </a:lnTo>
                <a:lnTo>
                  <a:pt x="374091" y="124472"/>
                </a:lnTo>
                <a:lnTo>
                  <a:pt x="298792" y="124472"/>
                </a:lnTo>
                <a:lnTo>
                  <a:pt x="298792" y="56832"/>
                </a:lnTo>
                <a:lnTo>
                  <a:pt x="328104" y="56832"/>
                </a:lnTo>
                <a:lnTo>
                  <a:pt x="328104" y="51320"/>
                </a:lnTo>
                <a:lnTo>
                  <a:pt x="283324" y="51320"/>
                </a:lnTo>
                <a:lnTo>
                  <a:pt x="270696" y="49012"/>
                </a:lnTo>
                <a:lnTo>
                  <a:pt x="259930" y="43960"/>
                </a:lnTo>
                <a:lnTo>
                  <a:pt x="250797" y="38741"/>
                </a:lnTo>
                <a:lnTo>
                  <a:pt x="241053" y="33357"/>
                </a:lnTo>
                <a:lnTo>
                  <a:pt x="231341" y="28303"/>
                </a:lnTo>
                <a:close/>
              </a:path>
              <a:path w="374650" h="250825">
                <a:moveTo>
                  <a:pt x="328104" y="56832"/>
                </a:moveTo>
                <a:lnTo>
                  <a:pt x="312623" y="56832"/>
                </a:lnTo>
                <a:lnTo>
                  <a:pt x="312623" y="124472"/>
                </a:lnTo>
                <a:lnTo>
                  <a:pt x="328104" y="124472"/>
                </a:lnTo>
                <a:lnTo>
                  <a:pt x="328104" y="56832"/>
                </a:lnTo>
                <a:close/>
              </a:path>
              <a:path w="374650" h="250825">
                <a:moveTo>
                  <a:pt x="374091" y="42417"/>
                </a:moveTo>
                <a:lnTo>
                  <a:pt x="358622" y="42417"/>
                </a:lnTo>
                <a:lnTo>
                  <a:pt x="358622" y="124472"/>
                </a:lnTo>
                <a:lnTo>
                  <a:pt x="374091" y="124472"/>
                </a:lnTo>
                <a:lnTo>
                  <a:pt x="374091" y="42417"/>
                </a:lnTo>
                <a:close/>
              </a:path>
              <a:path w="374650" h="250825">
                <a:moveTo>
                  <a:pt x="54040" y="76987"/>
                </a:moveTo>
                <a:lnTo>
                  <a:pt x="37350" y="76987"/>
                </a:lnTo>
                <a:lnTo>
                  <a:pt x="40601" y="82232"/>
                </a:lnTo>
                <a:lnTo>
                  <a:pt x="42329" y="88290"/>
                </a:lnTo>
                <a:lnTo>
                  <a:pt x="42329" y="100952"/>
                </a:lnTo>
                <a:lnTo>
                  <a:pt x="40601" y="107010"/>
                </a:lnTo>
                <a:lnTo>
                  <a:pt x="37350" y="112255"/>
                </a:lnTo>
                <a:lnTo>
                  <a:pt x="54531" y="112255"/>
                </a:lnTo>
                <a:lnTo>
                  <a:pt x="54601" y="112125"/>
                </a:lnTo>
                <a:lnTo>
                  <a:pt x="57430" y="100114"/>
                </a:lnTo>
                <a:lnTo>
                  <a:pt x="57483" y="98691"/>
                </a:lnTo>
                <a:lnTo>
                  <a:pt x="56476" y="84783"/>
                </a:lnTo>
                <a:lnTo>
                  <a:pt x="54040" y="76987"/>
                </a:lnTo>
                <a:close/>
              </a:path>
              <a:path w="374650" h="250825">
                <a:moveTo>
                  <a:pt x="196730" y="79565"/>
                </a:moveTo>
                <a:lnTo>
                  <a:pt x="145059" y="79565"/>
                </a:lnTo>
                <a:lnTo>
                  <a:pt x="148894" y="80632"/>
                </a:lnTo>
                <a:lnTo>
                  <a:pt x="222275" y="103885"/>
                </a:lnTo>
                <a:lnTo>
                  <a:pt x="226618" y="101625"/>
                </a:lnTo>
                <a:lnTo>
                  <a:pt x="229196" y="93484"/>
                </a:lnTo>
                <a:lnTo>
                  <a:pt x="226948" y="89141"/>
                </a:lnTo>
                <a:lnTo>
                  <a:pt x="196730" y="79565"/>
                </a:lnTo>
                <a:close/>
              </a:path>
              <a:path w="374650" h="250825">
                <a:moveTo>
                  <a:pt x="145567" y="48196"/>
                </a:moveTo>
                <a:lnTo>
                  <a:pt x="66154" y="48196"/>
                </a:lnTo>
                <a:lnTo>
                  <a:pt x="77416" y="54306"/>
                </a:lnTo>
                <a:lnTo>
                  <a:pt x="89932" y="57257"/>
                </a:lnTo>
                <a:lnTo>
                  <a:pt x="104758" y="56181"/>
                </a:lnTo>
                <a:lnTo>
                  <a:pt x="116351" y="52553"/>
                </a:lnTo>
                <a:lnTo>
                  <a:pt x="149924" y="52553"/>
                </a:lnTo>
                <a:lnTo>
                  <a:pt x="145567" y="48196"/>
                </a:lnTo>
                <a:close/>
              </a:path>
              <a:path w="374650" h="250825">
                <a:moveTo>
                  <a:pt x="370624" y="26949"/>
                </a:moveTo>
                <a:lnTo>
                  <a:pt x="316090" y="26949"/>
                </a:lnTo>
                <a:lnTo>
                  <a:pt x="312635" y="30416"/>
                </a:lnTo>
                <a:lnTo>
                  <a:pt x="312635" y="41363"/>
                </a:lnTo>
                <a:lnTo>
                  <a:pt x="286791" y="41363"/>
                </a:lnTo>
                <a:lnTo>
                  <a:pt x="283419" y="44735"/>
                </a:lnTo>
                <a:lnTo>
                  <a:pt x="283324" y="51320"/>
                </a:lnTo>
                <a:lnTo>
                  <a:pt x="328104" y="51320"/>
                </a:lnTo>
                <a:lnTo>
                  <a:pt x="328104" y="42417"/>
                </a:lnTo>
                <a:lnTo>
                  <a:pt x="374091" y="42417"/>
                </a:lnTo>
                <a:lnTo>
                  <a:pt x="374091" y="30416"/>
                </a:lnTo>
                <a:lnTo>
                  <a:pt x="370624" y="26949"/>
                </a:lnTo>
                <a:close/>
              </a:path>
              <a:path w="374650" h="250825">
                <a:moveTo>
                  <a:pt x="116810" y="19430"/>
                </a:moveTo>
                <a:lnTo>
                  <a:pt x="94919" y="19430"/>
                </a:lnTo>
                <a:lnTo>
                  <a:pt x="112547" y="37058"/>
                </a:lnTo>
                <a:lnTo>
                  <a:pt x="107314" y="40297"/>
                </a:lnTo>
                <a:lnTo>
                  <a:pt x="101257" y="42036"/>
                </a:lnTo>
                <a:lnTo>
                  <a:pt x="139407" y="42036"/>
                </a:lnTo>
                <a:lnTo>
                  <a:pt x="138722" y="41351"/>
                </a:lnTo>
                <a:lnTo>
                  <a:pt x="163575" y="32448"/>
                </a:lnTo>
                <a:lnTo>
                  <a:pt x="163918" y="32296"/>
                </a:lnTo>
                <a:lnTo>
                  <a:pt x="175249" y="29248"/>
                </a:lnTo>
                <a:lnTo>
                  <a:pt x="126631" y="29248"/>
                </a:lnTo>
                <a:lnTo>
                  <a:pt x="116810" y="19430"/>
                </a:lnTo>
                <a:close/>
              </a:path>
              <a:path w="374650" h="250825">
                <a:moveTo>
                  <a:pt x="189890" y="12944"/>
                </a:moveTo>
                <a:lnTo>
                  <a:pt x="176573" y="12985"/>
                </a:lnTo>
                <a:lnTo>
                  <a:pt x="161681" y="16491"/>
                </a:lnTo>
                <a:lnTo>
                  <a:pt x="126631" y="29248"/>
                </a:lnTo>
                <a:lnTo>
                  <a:pt x="175249" y="29248"/>
                </a:lnTo>
                <a:lnTo>
                  <a:pt x="178760" y="28303"/>
                </a:lnTo>
                <a:lnTo>
                  <a:pt x="231341" y="28303"/>
                </a:lnTo>
                <a:lnTo>
                  <a:pt x="229989" y="27600"/>
                </a:lnTo>
                <a:lnTo>
                  <a:pt x="216897" y="21262"/>
                </a:lnTo>
                <a:lnTo>
                  <a:pt x="208267" y="17310"/>
                </a:lnTo>
                <a:lnTo>
                  <a:pt x="200749" y="14882"/>
                </a:lnTo>
                <a:lnTo>
                  <a:pt x="189890" y="129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69571" y="5537991"/>
            <a:ext cx="402305" cy="402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07172" y="5616083"/>
            <a:ext cx="426084" cy="289560"/>
          </a:xfrm>
          <a:custGeom>
            <a:avLst/>
            <a:gdLst/>
            <a:ahLst/>
            <a:cxnLst/>
            <a:rect l="l" t="t" r="r" b="b"/>
            <a:pathLst>
              <a:path w="426084" h="289560">
                <a:moveTo>
                  <a:pt x="265163" y="0"/>
                </a:moveTo>
                <a:lnTo>
                  <a:pt x="6032" y="0"/>
                </a:lnTo>
                <a:lnTo>
                  <a:pt x="0" y="6032"/>
                </a:lnTo>
                <a:lnTo>
                  <a:pt x="0" y="243281"/>
                </a:lnTo>
                <a:lnTo>
                  <a:pt x="6032" y="249313"/>
                </a:lnTo>
                <a:lnTo>
                  <a:pt x="57403" y="249313"/>
                </a:lnTo>
                <a:lnTo>
                  <a:pt x="62501" y="261949"/>
                </a:lnTo>
                <a:lnTo>
                  <a:pt x="70494" y="272749"/>
                </a:lnTo>
                <a:lnTo>
                  <a:pt x="80899" y="281226"/>
                </a:lnTo>
                <a:lnTo>
                  <a:pt x="93227" y="286893"/>
                </a:lnTo>
                <a:lnTo>
                  <a:pt x="106993" y="289264"/>
                </a:lnTo>
                <a:lnTo>
                  <a:pt x="121579" y="287529"/>
                </a:lnTo>
                <a:lnTo>
                  <a:pt x="134508" y="282577"/>
                </a:lnTo>
                <a:lnTo>
                  <a:pt x="145418" y="274860"/>
                </a:lnTo>
                <a:lnTo>
                  <a:pt x="153947" y="264831"/>
                </a:lnTo>
                <a:lnTo>
                  <a:pt x="155157" y="262343"/>
                </a:lnTo>
                <a:lnTo>
                  <a:pt x="109105" y="262343"/>
                </a:lnTo>
                <a:lnTo>
                  <a:pt x="95550" y="258604"/>
                </a:lnTo>
                <a:lnTo>
                  <a:pt x="86009" y="248812"/>
                </a:lnTo>
                <a:lnTo>
                  <a:pt x="86200" y="230616"/>
                </a:lnTo>
                <a:lnTo>
                  <a:pt x="89500" y="222364"/>
                </a:lnTo>
                <a:lnTo>
                  <a:pt x="26936" y="222364"/>
                </a:lnTo>
                <a:lnTo>
                  <a:pt x="26936" y="26949"/>
                </a:lnTo>
                <a:lnTo>
                  <a:pt x="271195" y="26949"/>
                </a:lnTo>
                <a:lnTo>
                  <a:pt x="271195" y="6032"/>
                </a:lnTo>
                <a:lnTo>
                  <a:pt x="265163" y="0"/>
                </a:lnTo>
                <a:close/>
              </a:path>
              <a:path w="426084" h="289560">
                <a:moveTo>
                  <a:pt x="315936" y="249313"/>
                </a:moveTo>
                <a:lnTo>
                  <a:pt x="286842" y="249313"/>
                </a:lnTo>
                <a:lnTo>
                  <a:pt x="291939" y="261949"/>
                </a:lnTo>
                <a:lnTo>
                  <a:pt x="299933" y="272749"/>
                </a:lnTo>
                <a:lnTo>
                  <a:pt x="310337" y="281226"/>
                </a:lnTo>
                <a:lnTo>
                  <a:pt x="322665" y="286893"/>
                </a:lnTo>
                <a:lnTo>
                  <a:pt x="336431" y="289264"/>
                </a:lnTo>
                <a:lnTo>
                  <a:pt x="351017" y="287529"/>
                </a:lnTo>
                <a:lnTo>
                  <a:pt x="363946" y="282577"/>
                </a:lnTo>
                <a:lnTo>
                  <a:pt x="374856" y="274860"/>
                </a:lnTo>
                <a:lnTo>
                  <a:pt x="383385" y="264831"/>
                </a:lnTo>
                <a:lnTo>
                  <a:pt x="384595" y="262343"/>
                </a:lnTo>
                <a:lnTo>
                  <a:pt x="338543" y="262343"/>
                </a:lnTo>
                <a:lnTo>
                  <a:pt x="324988" y="258604"/>
                </a:lnTo>
                <a:lnTo>
                  <a:pt x="315936" y="249313"/>
                </a:lnTo>
                <a:close/>
              </a:path>
              <a:path w="426084" h="289560">
                <a:moveTo>
                  <a:pt x="156342" y="211276"/>
                </a:moveTo>
                <a:lnTo>
                  <a:pt x="99591" y="211276"/>
                </a:lnTo>
                <a:lnTo>
                  <a:pt x="116813" y="212606"/>
                </a:lnTo>
                <a:lnTo>
                  <a:pt x="128458" y="218880"/>
                </a:lnTo>
                <a:lnTo>
                  <a:pt x="134569" y="228686"/>
                </a:lnTo>
                <a:lnTo>
                  <a:pt x="132420" y="245184"/>
                </a:lnTo>
                <a:lnTo>
                  <a:pt x="125185" y="256323"/>
                </a:lnTo>
                <a:lnTo>
                  <a:pt x="114383" y="261802"/>
                </a:lnTo>
                <a:lnTo>
                  <a:pt x="109105" y="262343"/>
                </a:lnTo>
                <a:lnTo>
                  <a:pt x="155157" y="262343"/>
                </a:lnTo>
                <a:lnTo>
                  <a:pt x="159733" y="252941"/>
                </a:lnTo>
                <a:lnTo>
                  <a:pt x="286842" y="249313"/>
                </a:lnTo>
                <a:lnTo>
                  <a:pt x="315936" y="249313"/>
                </a:lnTo>
                <a:lnTo>
                  <a:pt x="315447" y="248812"/>
                </a:lnTo>
                <a:lnTo>
                  <a:pt x="315638" y="230616"/>
                </a:lnTo>
                <a:lnTo>
                  <a:pt x="318938" y="222364"/>
                </a:lnTo>
                <a:lnTo>
                  <a:pt x="160820" y="222364"/>
                </a:lnTo>
                <a:lnTo>
                  <a:pt x="156342" y="211276"/>
                </a:lnTo>
                <a:close/>
              </a:path>
              <a:path w="426084" h="289560">
                <a:moveTo>
                  <a:pt x="385780" y="211276"/>
                </a:moveTo>
                <a:lnTo>
                  <a:pt x="329029" y="211276"/>
                </a:lnTo>
                <a:lnTo>
                  <a:pt x="346252" y="212606"/>
                </a:lnTo>
                <a:lnTo>
                  <a:pt x="357896" y="218880"/>
                </a:lnTo>
                <a:lnTo>
                  <a:pt x="364007" y="228686"/>
                </a:lnTo>
                <a:lnTo>
                  <a:pt x="361856" y="245184"/>
                </a:lnTo>
                <a:lnTo>
                  <a:pt x="354618" y="256323"/>
                </a:lnTo>
                <a:lnTo>
                  <a:pt x="343818" y="261802"/>
                </a:lnTo>
                <a:lnTo>
                  <a:pt x="338543" y="262343"/>
                </a:lnTo>
                <a:lnTo>
                  <a:pt x="384595" y="262343"/>
                </a:lnTo>
                <a:lnTo>
                  <a:pt x="389171" y="252941"/>
                </a:lnTo>
                <a:lnTo>
                  <a:pt x="412178" y="249313"/>
                </a:lnTo>
                <a:lnTo>
                  <a:pt x="419620" y="249313"/>
                </a:lnTo>
                <a:lnTo>
                  <a:pt x="425653" y="243281"/>
                </a:lnTo>
                <a:lnTo>
                  <a:pt x="425653" y="222364"/>
                </a:lnTo>
                <a:lnTo>
                  <a:pt x="390258" y="222364"/>
                </a:lnTo>
                <a:lnTo>
                  <a:pt x="385780" y="211276"/>
                </a:lnTo>
                <a:close/>
              </a:path>
              <a:path w="426084" h="289560">
                <a:moveTo>
                  <a:pt x="109105" y="182384"/>
                </a:moveTo>
                <a:lnTo>
                  <a:pt x="71879" y="197535"/>
                </a:lnTo>
                <a:lnTo>
                  <a:pt x="57949" y="220421"/>
                </a:lnTo>
                <a:lnTo>
                  <a:pt x="26936" y="222364"/>
                </a:lnTo>
                <a:lnTo>
                  <a:pt x="89500" y="222364"/>
                </a:lnTo>
                <a:lnTo>
                  <a:pt x="91151" y="218233"/>
                </a:lnTo>
                <a:lnTo>
                  <a:pt x="99591" y="211276"/>
                </a:lnTo>
                <a:lnTo>
                  <a:pt x="156342" y="211276"/>
                </a:lnTo>
                <a:lnTo>
                  <a:pt x="155718" y="209730"/>
                </a:lnTo>
                <a:lnTo>
                  <a:pt x="147723" y="198933"/>
                </a:lnTo>
                <a:lnTo>
                  <a:pt x="137319" y="190460"/>
                </a:lnTo>
                <a:lnTo>
                  <a:pt x="124991" y="184795"/>
                </a:lnTo>
                <a:lnTo>
                  <a:pt x="111221" y="182426"/>
                </a:lnTo>
                <a:lnTo>
                  <a:pt x="109105" y="182384"/>
                </a:lnTo>
                <a:close/>
              </a:path>
              <a:path w="426084" h="289560">
                <a:moveTo>
                  <a:pt x="271195" y="26949"/>
                </a:moveTo>
                <a:lnTo>
                  <a:pt x="244259" y="26949"/>
                </a:lnTo>
                <a:lnTo>
                  <a:pt x="244259" y="222364"/>
                </a:lnTo>
                <a:lnTo>
                  <a:pt x="271195" y="222364"/>
                </a:lnTo>
                <a:lnTo>
                  <a:pt x="271195" y="138811"/>
                </a:lnTo>
                <a:lnTo>
                  <a:pt x="425653" y="138811"/>
                </a:lnTo>
                <a:lnTo>
                  <a:pt x="425653" y="122034"/>
                </a:lnTo>
                <a:lnTo>
                  <a:pt x="425018" y="119684"/>
                </a:lnTo>
                <a:lnTo>
                  <a:pt x="420432" y="111848"/>
                </a:lnTo>
                <a:lnTo>
                  <a:pt x="271195" y="111848"/>
                </a:lnTo>
                <a:lnTo>
                  <a:pt x="271195" y="71869"/>
                </a:lnTo>
                <a:lnTo>
                  <a:pt x="397052" y="71869"/>
                </a:lnTo>
                <a:lnTo>
                  <a:pt x="382777" y="47459"/>
                </a:lnTo>
                <a:lnTo>
                  <a:pt x="378345" y="44919"/>
                </a:lnTo>
                <a:lnTo>
                  <a:pt x="271195" y="44919"/>
                </a:lnTo>
                <a:lnTo>
                  <a:pt x="271195" y="26949"/>
                </a:lnTo>
                <a:close/>
              </a:path>
              <a:path w="426084" h="289560">
                <a:moveTo>
                  <a:pt x="340659" y="182426"/>
                </a:moveTo>
                <a:lnTo>
                  <a:pt x="302231" y="196828"/>
                </a:lnTo>
                <a:lnTo>
                  <a:pt x="287922" y="218750"/>
                </a:lnTo>
                <a:lnTo>
                  <a:pt x="271195" y="222364"/>
                </a:lnTo>
                <a:lnTo>
                  <a:pt x="318938" y="222364"/>
                </a:lnTo>
                <a:lnTo>
                  <a:pt x="320590" y="218233"/>
                </a:lnTo>
                <a:lnTo>
                  <a:pt x="329029" y="211276"/>
                </a:lnTo>
                <a:lnTo>
                  <a:pt x="385780" y="211276"/>
                </a:lnTo>
                <a:lnTo>
                  <a:pt x="385156" y="209730"/>
                </a:lnTo>
                <a:lnTo>
                  <a:pt x="377161" y="198933"/>
                </a:lnTo>
                <a:lnTo>
                  <a:pt x="366758" y="190460"/>
                </a:lnTo>
                <a:lnTo>
                  <a:pt x="354429" y="184795"/>
                </a:lnTo>
                <a:lnTo>
                  <a:pt x="340659" y="182426"/>
                </a:lnTo>
                <a:close/>
              </a:path>
              <a:path w="426084" h="289560">
                <a:moveTo>
                  <a:pt x="425653" y="138811"/>
                </a:moveTo>
                <a:lnTo>
                  <a:pt x="398716" y="138811"/>
                </a:lnTo>
                <a:lnTo>
                  <a:pt x="398716" y="222364"/>
                </a:lnTo>
                <a:lnTo>
                  <a:pt x="425653" y="222364"/>
                </a:lnTo>
                <a:lnTo>
                  <a:pt x="425653" y="138811"/>
                </a:lnTo>
                <a:close/>
              </a:path>
              <a:path w="426084" h="289560">
                <a:moveTo>
                  <a:pt x="397052" y="71869"/>
                </a:moveTo>
                <a:lnTo>
                  <a:pt x="365836" y="71869"/>
                </a:lnTo>
                <a:lnTo>
                  <a:pt x="389216" y="111848"/>
                </a:lnTo>
                <a:lnTo>
                  <a:pt x="420432" y="111848"/>
                </a:lnTo>
                <a:lnTo>
                  <a:pt x="397052" y="718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07172" y="5616083"/>
            <a:ext cx="426084" cy="289560"/>
          </a:xfrm>
          <a:custGeom>
            <a:avLst/>
            <a:gdLst/>
            <a:ahLst/>
            <a:cxnLst/>
            <a:rect l="l" t="t" r="r" b="b"/>
            <a:pathLst>
              <a:path w="426084" h="289560">
                <a:moveTo>
                  <a:pt x="423811" y="117627"/>
                </a:moveTo>
                <a:lnTo>
                  <a:pt x="385203" y="51587"/>
                </a:lnTo>
                <a:lnTo>
                  <a:pt x="382777" y="47459"/>
                </a:lnTo>
                <a:lnTo>
                  <a:pt x="378345" y="44919"/>
                </a:lnTo>
                <a:lnTo>
                  <a:pt x="373570" y="44919"/>
                </a:lnTo>
                <a:lnTo>
                  <a:pt x="271195" y="44919"/>
                </a:lnTo>
                <a:lnTo>
                  <a:pt x="271195" y="13474"/>
                </a:lnTo>
                <a:lnTo>
                  <a:pt x="271195" y="6032"/>
                </a:lnTo>
                <a:lnTo>
                  <a:pt x="265163" y="0"/>
                </a:lnTo>
                <a:lnTo>
                  <a:pt x="257721" y="0"/>
                </a:lnTo>
                <a:lnTo>
                  <a:pt x="13474" y="0"/>
                </a:lnTo>
                <a:lnTo>
                  <a:pt x="6032" y="0"/>
                </a:lnTo>
                <a:lnTo>
                  <a:pt x="0" y="6032"/>
                </a:lnTo>
                <a:lnTo>
                  <a:pt x="0" y="13474"/>
                </a:lnTo>
                <a:lnTo>
                  <a:pt x="0" y="235839"/>
                </a:lnTo>
                <a:lnTo>
                  <a:pt x="0" y="243281"/>
                </a:lnTo>
                <a:lnTo>
                  <a:pt x="6032" y="249313"/>
                </a:lnTo>
                <a:lnTo>
                  <a:pt x="13474" y="249313"/>
                </a:lnTo>
                <a:lnTo>
                  <a:pt x="57403" y="249313"/>
                </a:lnTo>
                <a:lnTo>
                  <a:pt x="62501" y="261949"/>
                </a:lnTo>
                <a:lnTo>
                  <a:pt x="70494" y="272749"/>
                </a:lnTo>
                <a:lnTo>
                  <a:pt x="80899" y="281226"/>
                </a:lnTo>
                <a:lnTo>
                  <a:pt x="93227" y="286893"/>
                </a:lnTo>
                <a:lnTo>
                  <a:pt x="106993" y="289264"/>
                </a:lnTo>
                <a:lnTo>
                  <a:pt x="121579" y="287529"/>
                </a:lnTo>
                <a:lnTo>
                  <a:pt x="134508" y="282577"/>
                </a:lnTo>
                <a:lnTo>
                  <a:pt x="145418" y="274860"/>
                </a:lnTo>
                <a:lnTo>
                  <a:pt x="153947" y="264831"/>
                </a:lnTo>
                <a:lnTo>
                  <a:pt x="159733" y="252941"/>
                </a:lnTo>
                <a:lnTo>
                  <a:pt x="286842" y="249313"/>
                </a:lnTo>
                <a:lnTo>
                  <a:pt x="310337" y="281226"/>
                </a:lnTo>
                <a:lnTo>
                  <a:pt x="336431" y="289264"/>
                </a:lnTo>
                <a:lnTo>
                  <a:pt x="351017" y="287529"/>
                </a:lnTo>
                <a:lnTo>
                  <a:pt x="363946" y="282577"/>
                </a:lnTo>
                <a:lnTo>
                  <a:pt x="374856" y="274860"/>
                </a:lnTo>
                <a:lnTo>
                  <a:pt x="383385" y="264831"/>
                </a:lnTo>
                <a:lnTo>
                  <a:pt x="389171" y="252941"/>
                </a:lnTo>
                <a:lnTo>
                  <a:pt x="412178" y="249313"/>
                </a:lnTo>
                <a:lnTo>
                  <a:pt x="419620" y="249313"/>
                </a:lnTo>
                <a:lnTo>
                  <a:pt x="425653" y="243281"/>
                </a:lnTo>
                <a:lnTo>
                  <a:pt x="425653" y="235839"/>
                </a:lnTo>
                <a:lnTo>
                  <a:pt x="425653" y="124434"/>
                </a:lnTo>
                <a:lnTo>
                  <a:pt x="425653" y="122034"/>
                </a:lnTo>
                <a:lnTo>
                  <a:pt x="425018" y="119684"/>
                </a:lnTo>
                <a:lnTo>
                  <a:pt x="423811" y="117627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78368" y="5687953"/>
            <a:ext cx="118110" cy="40005"/>
          </a:xfrm>
          <a:custGeom>
            <a:avLst/>
            <a:gdLst/>
            <a:ahLst/>
            <a:cxnLst/>
            <a:rect l="l" t="t" r="r" b="b"/>
            <a:pathLst>
              <a:path w="118109" h="40004">
                <a:moveTo>
                  <a:pt x="94640" y="0"/>
                </a:moveTo>
                <a:lnTo>
                  <a:pt x="118021" y="39979"/>
                </a:lnTo>
                <a:lnTo>
                  <a:pt x="0" y="39979"/>
                </a:lnTo>
                <a:lnTo>
                  <a:pt x="0" y="0"/>
                </a:lnTo>
                <a:lnTo>
                  <a:pt x="94640" y="0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3181" y="5827360"/>
            <a:ext cx="48895" cy="51435"/>
          </a:xfrm>
          <a:custGeom>
            <a:avLst/>
            <a:gdLst/>
            <a:ahLst/>
            <a:cxnLst/>
            <a:rect l="l" t="t" r="r" b="b"/>
            <a:pathLst>
              <a:path w="48895" h="51435">
                <a:moveTo>
                  <a:pt x="23096" y="51067"/>
                </a:moveTo>
                <a:lnTo>
                  <a:pt x="9541" y="47328"/>
                </a:lnTo>
                <a:lnTo>
                  <a:pt x="0" y="37535"/>
                </a:lnTo>
                <a:lnTo>
                  <a:pt x="191" y="19340"/>
                </a:lnTo>
                <a:lnTo>
                  <a:pt x="5142" y="6957"/>
                </a:lnTo>
                <a:lnTo>
                  <a:pt x="13582" y="0"/>
                </a:lnTo>
                <a:lnTo>
                  <a:pt x="30804" y="1330"/>
                </a:lnTo>
                <a:lnTo>
                  <a:pt x="42449" y="7604"/>
                </a:lnTo>
                <a:lnTo>
                  <a:pt x="48559" y="17410"/>
                </a:lnTo>
                <a:lnTo>
                  <a:pt x="46411" y="33908"/>
                </a:lnTo>
                <a:lnTo>
                  <a:pt x="39176" y="45046"/>
                </a:lnTo>
                <a:lnTo>
                  <a:pt x="28374" y="50525"/>
                </a:lnTo>
                <a:lnTo>
                  <a:pt x="23096" y="51067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34108" y="5643033"/>
            <a:ext cx="217804" cy="195580"/>
          </a:xfrm>
          <a:custGeom>
            <a:avLst/>
            <a:gdLst/>
            <a:ahLst/>
            <a:cxnLst/>
            <a:rect l="l" t="t" r="r" b="b"/>
            <a:pathLst>
              <a:path w="217804" h="195579">
                <a:moveTo>
                  <a:pt x="82168" y="155435"/>
                </a:moveTo>
                <a:lnTo>
                  <a:pt x="44942" y="170586"/>
                </a:lnTo>
                <a:lnTo>
                  <a:pt x="31012" y="193472"/>
                </a:lnTo>
                <a:lnTo>
                  <a:pt x="0" y="195414"/>
                </a:lnTo>
                <a:lnTo>
                  <a:pt x="0" y="0"/>
                </a:lnTo>
                <a:lnTo>
                  <a:pt x="217322" y="0"/>
                </a:lnTo>
                <a:lnTo>
                  <a:pt x="217322" y="195414"/>
                </a:lnTo>
                <a:lnTo>
                  <a:pt x="133883" y="195414"/>
                </a:lnTo>
                <a:lnTo>
                  <a:pt x="128781" y="182780"/>
                </a:lnTo>
                <a:lnTo>
                  <a:pt x="120786" y="171984"/>
                </a:lnTo>
                <a:lnTo>
                  <a:pt x="110383" y="163510"/>
                </a:lnTo>
                <a:lnTo>
                  <a:pt x="98054" y="157846"/>
                </a:lnTo>
                <a:lnTo>
                  <a:pt x="84284" y="155476"/>
                </a:lnTo>
                <a:lnTo>
                  <a:pt x="82168" y="155435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22619" y="5827360"/>
            <a:ext cx="48895" cy="51435"/>
          </a:xfrm>
          <a:custGeom>
            <a:avLst/>
            <a:gdLst/>
            <a:ahLst/>
            <a:cxnLst/>
            <a:rect l="l" t="t" r="r" b="b"/>
            <a:pathLst>
              <a:path w="48895" h="51435">
                <a:moveTo>
                  <a:pt x="23096" y="51067"/>
                </a:moveTo>
                <a:lnTo>
                  <a:pt x="9541" y="47328"/>
                </a:lnTo>
                <a:lnTo>
                  <a:pt x="0" y="37535"/>
                </a:lnTo>
                <a:lnTo>
                  <a:pt x="191" y="19340"/>
                </a:lnTo>
                <a:lnTo>
                  <a:pt x="5142" y="6957"/>
                </a:lnTo>
                <a:lnTo>
                  <a:pt x="13582" y="0"/>
                </a:lnTo>
                <a:lnTo>
                  <a:pt x="30804" y="1330"/>
                </a:lnTo>
                <a:lnTo>
                  <a:pt x="42449" y="7604"/>
                </a:lnTo>
                <a:lnTo>
                  <a:pt x="48559" y="17410"/>
                </a:lnTo>
                <a:lnTo>
                  <a:pt x="46409" y="33908"/>
                </a:lnTo>
                <a:lnTo>
                  <a:pt x="39171" y="45046"/>
                </a:lnTo>
                <a:lnTo>
                  <a:pt x="28371" y="50525"/>
                </a:lnTo>
                <a:lnTo>
                  <a:pt x="23096" y="51067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78368" y="5754894"/>
            <a:ext cx="127635" cy="83820"/>
          </a:xfrm>
          <a:custGeom>
            <a:avLst/>
            <a:gdLst/>
            <a:ahLst/>
            <a:cxnLst/>
            <a:rect l="l" t="t" r="r" b="b"/>
            <a:pathLst>
              <a:path w="127634" h="83820">
                <a:moveTo>
                  <a:pt x="119062" y="83553"/>
                </a:moveTo>
                <a:lnTo>
                  <a:pt x="95562" y="51649"/>
                </a:lnTo>
                <a:lnTo>
                  <a:pt x="69463" y="43615"/>
                </a:lnTo>
                <a:lnTo>
                  <a:pt x="54877" y="45350"/>
                </a:lnTo>
                <a:lnTo>
                  <a:pt x="41947" y="50301"/>
                </a:lnTo>
                <a:lnTo>
                  <a:pt x="31035" y="58017"/>
                </a:lnTo>
                <a:lnTo>
                  <a:pt x="22507" y="68047"/>
                </a:lnTo>
                <a:lnTo>
                  <a:pt x="16726" y="79939"/>
                </a:lnTo>
                <a:lnTo>
                  <a:pt x="0" y="83553"/>
                </a:lnTo>
                <a:lnTo>
                  <a:pt x="0" y="0"/>
                </a:lnTo>
                <a:lnTo>
                  <a:pt x="127520" y="0"/>
                </a:lnTo>
                <a:lnTo>
                  <a:pt x="127520" y="83553"/>
                </a:lnTo>
                <a:lnTo>
                  <a:pt x="119062" y="83553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19304" y="5669449"/>
            <a:ext cx="105410" cy="27940"/>
          </a:xfrm>
          <a:custGeom>
            <a:avLst/>
            <a:gdLst/>
            <a:ahLst/>
            <a:cxnLst/>
            <a:rect l="l" t="t" r="r" b="b"/>
            <a:pathLst>
              <a:path w="105409" h="27939">
                <a:moveTo>
                  <a:pt x="99364" y="0"/>
                </a:moveTo>
                <a:lnTo>
                  <a:pt x="6045" y="0"/>
                </a:lnTo>
                <a:lnTo>
                  <a:pt x="0" y="6134"/>
                </a:lnTo>
                <a:lnTo>
                  <a:pt x="0" y="21247"/>
                </a:lnTo>
                <a:lnTo>
                  <a:pt x="6045" y="27381"/>
                </a:lnTo>
                <a:lnTo>
                  <a:pt x="99364" y="27381"/>
                </a:lnTo>
                <a:lnTo>
                  <a:pt x="105409" y="21247"/>
                </a:lnTo>
                <a:lnTo>
                  <a:pt x="105409" y="6134"/>
                </a:lnTo>
                <a:lnTo>
                  <a:pt x="993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19304" y="5669449"/>
            <a:ext cx="105410" cy="27940"/>
          </a:xfrm>
          <a:custGeom>
            <a:avLst/>
            <a:gdLst/>
            <a:ahLst/>
            <a:cxnLst/>
            <a:rect l="l" t="t" r="r" b="b"/>
            <a:pathLst>
              <a:path w="105409" h="27939">
                <a:moveTo>
                  <a:pt x="13512" y="27381"/>
                </a:moveTo>
                <a:lnTo>
                  <a:pt x="91897" y="27381"/>
                </a:lnTo>
                <a:lnTo>
                  <a:pt x="99364" y="27381"/>
                </a:lnTo>
                <a:lnTo>
                  <a:pt x="105409" y="21247"/>
                </a:lnTo>
                <a:lnTo>
                  <a:pt x="105409" y="13690"/>
                </a:lnTo>
                <a:lnTo>
                  <a:pt x="105409" y="6134"/>
                </a:lnTo>
                <a:lnTo>
                  <a:pt x="99364" y="0"/>
                </a:lnTo>
                <a:lnTo>
                  <a:pt x="91897" y="0"/>
                </a:lnTo>
                <a:lnTo>
                  <a:pt x="13512" y="0"/>
                </a:lnTo>
                <a:lnTo>
                  <a:pt x="6045" y="0"/>
                </a:lnTo>
                <a:lnTo>
                  <a:pt x="0" y="6134"/>
                </a:lnTo>
                <a:lnTo>
                  <a:pt x="0" y="13690"/>
                </a:lnTo>
                <a:lnTo>
                  <a:pt x="0" y="21247"/>
                </a:lnTo>
                <a:lnTo>
                  <a:pt x="6045" y="27381"/>
                </a:lnTo>
                <a:lnTo>
                  <a:pt x="13512" y="27381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60545" y="5717440"/>
            <a:ext cx="164465" cy="27940"/>
          </a:xfrm>
          <a:custGeom>
            <a:avLst/>
            <a:gdLst/>
            <a:ahLst/>
            <a:cxnLst/>
            <a:rect l="l" t="t" r="r" b="b"/>
            <a:pathLst>
              <a:path w="164465" h="27939">
                <a:moveTo>
                  <a:pt x="158127" y="0"/>
                </a:moveTo>
                <a:lnTo>
                  <a:pt x="6045" y="0"/>
                </a:lnTo>
                <a:lnTo>
                  <a:pt x="0" y="6134"/>
                </a:lnTo>
                <a:lnTo>
                  <a:pt x="0" y="21247"/>
                </a:lnTo>
                <a:lnTo>
                  <a:pt x="6045" y="27381"/>
                </a:lnTo>
                <a:lnTo>
                  <a:pt x="158127" y="27381"/>
                </a:lnTo>
                <a:lnTo>
                  <a:pt x="164172" y="21247"/>
                </a:lnTo>
                <a:lnTo>
                  <a:pt x="164172" y="6134"/>
                </a:lnTo>
                <a:lnTo>
                  <a:pt x="158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60545" y="5717440"/>
            <a:ext cx="164465" cy="27940"/>
          </a:xfrm>
          <a:custGeom>
            <a:avLst/>
            <a:gdLst/>
            <a:ahLst/>
            <a:cxnLst/>
            <a:rect l="l" t="t" r="r" b="b"/>
            <a:pathLst>
              <a:path w="164465" h="27939">
                <a:moveTo>
                  <a:pt x="164172" y="13690"/>
                </a:moveTo>
                <a:lnTo>
                  <a:pt x="164172" y="6134"/>
                </a:lnTo>
                <a:lnTo>
                  <a:pt x="158127" y="0"/>
                </a:lnTo>
                <a:lnTo>
                  <a:pt x="150685" y="0"/>
                </a:lnTo>
                <a:lnTo>
                  <a:pt x="13500" y="0"/>
                </a:lnTo>
                <a:lnTo>
                  <a:pt x="6045" y="0"/>
                </a:lnTo>
                <a:lnTo>
                  <a:pt x="0" y="6134"/>
                </a:lnTo>
                <a:lnTo>
                  <a:pt x="0" y="13690"/>
                </a:lnTo>
                <a:lnTo>
                  <a:pt x="0" y="21247"/>
                </a:lnTo>
                <a:lnTo>
                  <a:pt x="6045" y="27381"/>
                </a:lnTo>
                <a:lnTo>
                  <a:pt x="13500" y="27381"/>
                </a:lnTo>
                <a:lnTo>
                  <a:pt x="150685" y="27381"/>
                </a:lnTo>
                <a:lnTo>
                  <a:pt x="158127" y="27381"/>
                </a:lnTo>
                <a:lnTo>
                  <a:pt x="164172" y="21247"/>
                </a:lnTo>
                <a:lnTo>
                  <a:pt x="164172" y="13690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760566" y="5764979"/>
            <a:ext cx="64769" cy="27940"/>
          </a:xfrm>
          <a:custGeom>
            <a:avLst/>
            <a:gdLst/>
            <a:ahLst/>
            <a:cxnLst/>
            <a:rect l="l" t="t" r="r" b="b"/>
            <a:pathLst>
              <a:path w="64770" h="27939">
                <a:moveTo>
                  <a:pt x="58089" y="0"/>
                </a:moveTo>
                <a:lnTo>
                  <a:pt x="6070" y="0"/>
                </a:lnTo>
                <a:lnTo>
                  <a:pt x="0" y="6134"/>
                </a:lnTo>
                <a:lnTo>
                  <a:pt x="0" y="21247"/>
                </a:lnTo>
                <a:lnTo>
                  <a:pt x="6070" y="27381"/>
                </a:lnTo>
                <a:lnTo>
                  <a:pt x="58089" y="27381"/>
                </a:lnTo>
                <a:lnTo>
                  <a:pt x="64147" y="21247"/>
                </a:lnTo>
                <a:lnTo>
                  <a:pt x="64147" y="6134"/>
                </a:lnTo>
                <a:lnTo>
                  <a:pt x="580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60566" y="5764979"/>
            <a:ext cx="64769" cy="27940"/>
          </a:xfrm>
          <a:custGeom>
            <a:avLst/>
            <a:gdLst/>
            <a:ahLst/>
            <a:cxnLst/>
            <a:rect l="l" t="t" r="r" b="b"/>
            <a:pathLst>
              <a:path w="64770" h="27939">
                <a:moveTo>
                  <a:pt x="13550" y="27381"/>
                </a:moveTo>
                <a:lnTo>
                  <a:pt x="50596" y="27381"/>
                </a:lnTo>
                <a:lnTo>
                  <a:pt x="58089" y="27381"/>
                </a:lnTo>
                <a:lnTo>
                  <a:pt x="64147" y="21247"/>
                </a:lnTo>
                <a:lnTo>
                  <a:pt x="64147" y="13690"/>
                </a:lnTo>
                <a:lnTo>
                  <a:pt x="64147" y="6134"/>
                </a:lnTo>
                <a:lnTo>
                  <a:pt x="58089" y="0"/>
                </a:lnTo>
                <a:lnTo>
                  <a:pt x="50596" y="0"/>
                </a:lnTo>
                <a:lnTo>
                  <a:pt x="13550" y="0"/>
                </a:lnTo>
                <a:lnTo>
                  <a:pt x="6070" y="0"/>
                </a:lnTo>
                <a:lnTo>
                  <a:pt x="0" y="6134"/>
                </a:lnTo>
                <a:lnTo>
                  <a:pt x="0" y="13690"/>
                </a:lnTo>
                <a:lnTo>
                  <a:pt x="0" y="21247"/>
                </a:lnTo>
                <a:lnTo>
                  <a:pt x="6070" y="27381"/>
                </a:lnTo>
                <a:lnTo>
                  <a:pt x="13550" y="27381"/>
                </a:lnTo>
                <a:close/>
              </a:path>
            </a:pathLst>
          </a:custGeom>
          <a:ln w="6350">
            <a:solidFill>
              <a:srgbClr val="00B3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82152" y="5562807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09021" y="26127"/>
                </a:moveTo>
                <a:lnTo>
                  <a:pt x="265821" y="29710"/>
                </a:lnTo>
                <a:lnTo>
                  <a:pt x="227859" y="40698"/>
                </a:lnTo>
                <a:lnTo>
                  <a:pt x="185352" y="65965"/>
                </a:lnTo>
                <a:lnTo>
                  <a:pt x="122086" y="133845"/>
                </a:lnTo>
                <a:lnTo>
                  <a:pt x="51727" y="133845"/>
                </a:lnTo>
                <a:lnTo>
                  <a:pt x="102" y="185458"/>
                </a:lnTo>
                <a:lnTo>
                  <a:pt x="42660" y="228003"/>
                </a:lnTo>
                <a:lnTo>
                  <a:pt x="20613" y="283895"/>
                </a:lnTo>
                <a:lnTo>
                  <a:pt x="36958" y="300253"/>
                </a:lnTo>
                <a:lnTo>
                  <a:pt x="25053" y="304807"/>
                </a:lnTo>
                <a:lnTo>
                  <a:pt x="14658" y="312421"/>
                </a:lnTo>
                <a:lnTo>
                  <a:pt x="521" y="352167"/>
                </a:lnTo>
                <a:lnTo>
                  <a:pt x="0" y="371176"/>
                </a:lnTo>
                <a:lnTo>
                  <a:pt x="173" y="377862"/>
                </a:lnTo>
                <a:lnTo>
                  <a:pt x="1601" y="394258"/>
                </a:lnTo>
                <a:lnTo>
                  <a:pt x="19013" y="395922"/>
                </a:lnTo>
                <a:lnTo>
                  <a:pt x="29134" y="395922"/>
                </a:lnTo>
                <a:lnTo>
                  <a:pt x="71499" y="389287"/>
                </a:lnTo>
                <a:lnTo>
                  <a:pt x="89704" y="372645"/>
                </a:lnTo>
                <a:lnTo>
                  <a:pt x="23672" y="372645"/>
                </a:lnTo>
                <a:lnTo>
                  <a:pt x="23557" y="357522"/>
                </a:lnTo>
                <a:lnTo>
                  <a:pt x="25023" y="343292"/>
                </a:lnTo>
                <a:lnTo>
                  <a:pt x="28211" y="332582"/>
                </a:lnTo>
                <a:lnTo>
                  <a:pt x="35103" y="324764"/>
                </a:lnTo>
                <a:lnTo>
                  <a:pt x="41492" y="322122"/>
                </a:lnTo>
                <a:lnTo>
                  <a:pt x="91652" y="322122"/>
                </a:lnTo>
                <a:lnTo>
                  <a:pt x="47778" y="278257"/>
                </a:lnTo>
                <a:lnTo>
                  <a:pt x="60542" y="245897"/>
                </a:lnTo>
                <a:lnTo>
                  <a:pt x="93358" y="245897"/>
                </a:lnTo>
                <a:lnTo>
                  <a:pt x="72187" y="224726"/>
                </a:lnTo>
                <a:lnTo>
                  <a:pt x="86830" y="208292"/>
                </a:lnTo>
                <a:lnTo>
                  <a:pt x="55754" y="208292"/>
                </a:lnTo>
                <a:lnTo>
                  <a:pt x="32919" y="185458"/>
                </a:lnTo>
                <a:lnTo>
                  <a:pt x="64326" y="154051"/>
                </a:lnTo>
                <a:lnTo>
                  <a:pt x="135158" y="154051"/>
                </a:lnTo>
                <a:lnTo>
                  <a:pt x="153162" y="133845"/>
                </a:lnTo>
                <a:lnTo>
                  <a:pt x="122086" y="133845"/>
                </a:lnTo>
                <a:lnTo>
                  <a:pt x="55233" y="130340"/>
                </a:lnTo>
                <a:lnTo>
                  <a:pt x="156285" y="130340"/>
                </a:lnTo>
                <a:lnTo>
                  <a:pt x="183566" y="99720"/>
                </a:lnTo>
                <a:lnTo>
                  <a:pt x="212666" y="74475"/>
                </a:lnTo>
                <a:lnTo>
                  <a:pt x="234985" y="62168"/>
                </a:lnTo>
                <a:lnTo>
                  <a:pt x="280205" y="62168"/>
                </a:lnTo>
                <a:lnTo>
                  <a:pt x="267971" y="51739"/>
                </a:lnTo>
                <a:lnTo>
                  <a:pt x="280488" y="49832"/>
                </a:lnTo>
                <a:lnTo>
                  <a:pt x="293200" y="48969"/>
                </a:lnTo>
                <a:lnTo>
                  <a:pt x="373231" y="48969"/>
                </a:lnTo>
                <a:lnTo>
                  <a:pt x="384415" y="32867"/>
                </a:lnTo>
                <a:lnTo>
                  <a:pt x="346571" y="32867"/>
                </a:lnTo>
                <a:lnTo>
                  <a:pt x="334189" y="29707"/>
                </a:lnTo>
                <a:lnTo>
                  <a:pt x="321678" y="27461"/>
                </a:lnTo>
                <a:lnTo>
                  <a:pt x="309021" y="26127"/>
                </a:lnTo>
                <a:close/>
              </a:path>
              <a:path w="396240" h="396239">
                <a:moveTo>
                  <a:pt x="200648" y="353199"/>
                </a:moveTo>
                <a:lnTo>
                  <a:pt x="167844" y="353199"/>
                </a:lnTo>
                <a:lnTo>
                  <a:pt x="210389" y="395744"/>
                </a:lnTo>
                <a:lnTo>
                  <a:pt x="243200" y="362940"/>
                </a:lnTo>
                <a:lnTo>
                  <a:pt x="210389" y="362940"/>
                </a:lnTo>
                <a:lnTo>
                  <a:pt x="200648" y="353199"/>
                </a:lnTo>
                <a:close/>
              </a:path>
              <a:path w="396240" h="396239">
                <a:moveTo>
                  <a:pt x="144396" y="362443"/>
                </a:moveTo>
                <a:lnTo>
                  <a:pt x="94595" y="362443"/>
                </a:lnTo>
                <a:lnTo>
                  <a:pt x="111951" y="375234"/>
                </a:lnTo>
                <a:lnTo>
                  <a:pt x="144396" y="362443"/>
                </a:lnTo>
                <a:close/>
              </a:path>
              <a:path w="396240" h="396239">
                <a:moveTo>
                  <a:pt x="91652" y="322122"/>
                </a:moveTo>
                <a:lnTo>
                  <a:pt x="55081" y="322122"/>
                </a:lnTo>
                <a:lnTo>
                  <a:pt x="61469" y="324764"/>
                </a:lnTo>
                <a:lnTo>
                  <a:pt x="66295" y="329577"/>
                </a:lnTo>
                <a:lnTo>
                  <a:pt x="72592" y="340106"/>
                </a:lnTo>
                <a:lnTo>
                  <a:pt x="72670" y="340626"/>
                </a:lnTo>
                <a:lnTo>
                  <a:pt x="73310" y="352167"/>
                </a:lnTo>
                <a:lnTo>
                  <a:pt x="68291" y="363296"/>
                </a:lnTo>
                <a:lnTo>
                  <a:pt x="29804" y="372459"/>
                </a:lnTo>
                <a:lnTo>
                  <a:pt x="23672" y="372645"/>
                </a:lnTo>
                <a:lnTo>
                  <a:pt x="89704" y="372645"/>
                </a:lnTo>
                <a:lnTo>
                  <a:pt x="94595" y="362443"/>
                </a:lnTo>
                <a:lnTo>
                  <a:pt x="144396" y="362443"/>
                </a:lnTo>
                <a:lnTo>
                  <a:pt x="167844" y="353199"/>
                </a:lnTo>
                <a:lnTo>
                  <a:pt x="200648" y="353199"/>
                </a:lnTo>
                <a:lnTo>
                  <a:pt x="195517" y="348068"/>
                </a:lnTo>
                <a:lnTo>
                  <a:pt x="117603" y="348068"/>
                </a:lnTo>
                <a:lnTo>
                  <a:pt x="91652" y="322122"/>
                </a:lnTo>
                <a:close/>
              </a:path>
              <a:path w="396240" h="396239">
                <a:moveTo>
                  <a:pt x="263042" y="293547"/>
                </a:moveTo>
                <a:lnTo>
                  <a:pt x="239815" y="293547"/>
                </a:lnTo>
                <a:lnTo>
                  <a:pt x="241809" y="331520"/>
                </a:lnTo>
                <a:lnTo>
                  <a:pt x="210389" y="362940"/>
                </a:lnTo>
                <a:lnTo>
                  <a:pt x="243200" y="362940"/>
                </a:lnTo>
                <a:lnTo>
                  <a:pt x="265520" y="340626"/>
                </a:lnTo>
                <a:lnTo>
                  <a:pt x="263042" y="293547"/>
                </a:lnTo>
                <a:close/>
              </a:path>
              <a:path w="396240" h="396239">
                <a:moveTo>
                  <a:pt x="93358" y="245897"/>
                </a:moveTo>
                <a:lnTo>
                  <a:pt x="60542" y="245897"/>
                </a:lnTo>
                <a:lnTo>
                  <a:pt x="149962" y="335318"/>
                </a:lnTo>
                <a:lnTo>
                  <a:pt x="117603" y="348068"/>
                </a:lnTo>
                <a:lnTo>
                  <a:pt x="195517" y="348068"/>
                </a:lnTo>
                <a:lnTo>
                  <a:pt x="187554" y="340106"/>
                </a:lnTo>
                <a:lnTo>
                  <a:pt x="206001" y="323672"/>
                </a:lnTo>
                <a:lnTo>
                  <a:pt x="171133" y="323672"/>
                </a:lnTo>
                <a:lnTo>
                  <a:pt x="93358" y="245897"/>
                </a:lnTo>
                <a:close/>
              </a:path>
              <a:path w="396240" h="396239">
                <a:moveTo>
                  <a:pt x="280205" y="62168"/>
                </a:moveTo>
                <a:lnTo>
                  <a:pt x="234985" y="62168"/>
                </a:lnTo>
                <a:lnTo>
                  <a:pt x="336767" y="153352"/>
                </a:lnTo>
                <a:lnTo>
                  <a:pt x="331747" y="164974"/>
                </a:lnTo>
                <a:lnTo>
                  <a:pt x="310961" y="197045"/>
                </a:lnTo>
                <a:lnTo>
                  <a:pt x="171133" y="323672"/>
                </a:lnTo>
                <a:lnTo>
                  <a:pt x="206001" y="323672"/>
                </a:lnTo>
                <a:lnTo>
                  <a:pt x="239815" y="293547"/>
                </a:lnTo>
                <a:lnTo>
                  <a:pt x="263042" y="293547"/>
                </a:lnTo>
                <a:lnTo>
                  <a:pt x="262002" y="273773"/>
                </a:lnTo>
                <a:lnTo>
                  <a:pt x="311582" y="229590"/>
                </a:lnTo>
                <a:lnTo>
                  <a:pt x="343840" y="191111"/>
                </a:lnTo>
                <a:lnTo>
                  <a:pt x="363620" y="145939"/>
                </a:lnTo>
                <a:lnTo>
                  <a:pt x="368942" y="117974"/>
                </a:lnTo>
                <a:lnTo>
                  <a:pt x="345674" y="117974"/>
                </a:lnTo>
                <a:lnTo>
                  <a:pt x="280205" y="62168"/>
                </a:lnTo>
                <a:close/>
              </a:path>
              <a:path w="396240" h="396239">
                <a:moveTo>
                  <a:pt x="135158" y="154051"/>
                </a:moveTo>
                <a:lnTo>
                  <a:pt x="64326" y="154051"/>
                </a:lnTo>
                <a:lnTo>
                  <a:pt x="102312" y="156044"/>
                </a:lnTo>
                <a:lnTo>
                  <a:pt x="55754" y="208292"/>
                </a:lnTo>
                <a:lnTo>
                  <a:pt x="86830" y="208292"/>
                </a:lnTo>
                <a:lnTo>
                  <a:pt x="135158" y="154051"/>
                </a:lnTo>
                <a:close/>
              </a:path>
              <a:path w="396240" h="396239">
                <a:moveTo>
                  <a:pt x="373231" y="48969"/>
                </a:moveTo>
                <a:lnTo>
                  <a:pt x="293200" y="48969"/>
                </a:lnTo>
                <a:lnTo>
                  <a:pt x="307242" y="49393"/>
                </a:lnTo>
                <a:lnTo>
                  <a:pt x="320000" y="50734"/>
                </a:lnTo>
                <a:lnTo>
                  <a:pt x="345791" y="80327"/>
                </a:lnTo>
                <a:lnTo>
                  <a:pt x="346795" y="92928"/>
                </a:lnTo>
                <a:lnTo>
                  <a:pt x="346750" y="105499"/>
                </a:lnTo>
                <a:lnTo>
                  <a:pt x="345674" y="117974"/>
                </a:lnTo>
                <a:lnTo>
                  <a:pt x="368942" y="117974"/>
                </a:lnTo>
                <a:lnTo>
                  <a:pt x="369769" y="109467"/>
                </a:lnTo>
                <a:lnTo>
                  <a:pt x="370095" y="97065"/>
                </a:lnTo>
                <a:lnTo>
                  <a:pt x="369538" y="84619"/>
                </a:lnTo>
                <a:lnTo>
                  <a:pt x="368085" y="72174"/>
                </a:lnTo>
                <a:lnTo>
                  <a:pt x="365723" y="59779"/>
                </a:lnTo>
                <a:lnTo>
                  <a:pt x="373231" y="48969"/>
                </a:lnTo>
                <a:close/>
              </a:path>
              <a:path w="396240" h="396239">
                <a:moveTo>
                  <a:pt x="379439" y="0"/>
                </a:moveTo>
                <a:lnTo>
                  <a:pt x="346571" y="32867"/>
                </a:lnTo>
                <a:lnTo>
                  <a:pt x="384415" y="32867"/>
                </a:lnTo>
                <a:lnTo>
                  <a:pt x="395847" y="16408"/>
                </a:lnTo>
                <a:lnTo>
                  <a:pt x="3794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482028" y="5562807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40" h="396239">
                <a:moveTo>
                  <a:pt x="395970" y="16408"/>
                </a:moveTo>
                <a:lnTo>
                  <a:pt x="379562" y="0"/>
                </a:lnTo>
                <a:lnTo>
                  <a:pt x="346694" y="32867"/>
                </a:lnTo>
                <a:lnTo>
                  <a:pt x="334333" y="29710"/>
                </a:lnTo>
                <a:lnTo>
                  <a:pt x="321802" y="27461"/>
                </a:lnTo>
                <a:lnTo>
                  <a:pt x="309145" y="26127"/>
                </a:lnTo>
                <a:lnTo>
                  <a:pt x="294173" y="26464"/>
                </a:lnTo>
                <a:lnTo>
                  <a:pt x="252722" y="32573"/>
                </a:lnTo>
                <a:lnTo>
                  <a:pt x="216483" y="45917"/>
                </a:lnTo>
                <a:lnTo>
                  <a:pt x="176306" y="74046"/>
                </a:lnTo>
                <a:lnTo>
                  <a:pt x="122209" y="133845"/>
                </a:lnTo>
                <a:lnTo>
                  <a:pt x="55356" y="130340"/>
                </a:lnTo>
                <a:lnTo>
                  <a:pt x="226" y="185458"/>
                </a:lnTo>
                <a:lnTo>
                  <a:pt x="42783" y="228003"/>
                </a:lnTo>
                <a:lnTo>
                  <a:pt x="20736" y="283895"/>
                </a:lnTo>
                <a:lnTo>
                  <a:pt x="37081" y="300253"/>
                </a:lnTo>
                <a:lnTo>
                  <a:pt x="25177" y="304807"/>
                </a:lnTo>
                <a:lnTo>
                  <a:pt x="14781" y="312421"/>
                </a:lnTo>
                <a:lnTo>
                  <a:pt x="7326" y="323559"/>
                </a:lnTo>
                <a:lnTo>
                  <a:pt x="2832" y="337465"/>
                </a:lnTo>
                <a:lnTo>
                  <a:pt x="617" y="352347"/>
                </a:lnTo>
                <a:lnTo>
                  <a:pt x="0" y="366411"/>
                </a:lnTo>
                <a:lnTo>
                  <a:pt x="296" y="377862"/>
                </a:lnTo>
                <a:lnTo>
                  <a:pt x="1724" y="394258"/>
                </a:lnTo>
                <a:lnTo>
                  <a:pt x="11237" y="395173"/>
                </a:lnTo>
                <a:lnTo>
                  <a:pt x="11554" y="395211"/>
                </a:lnTo>
                <a:lnTo>
                  <a:pt x="19136" y="395922"/>
                </a:lnTo>
                <a:lnTo>
                  <a:pt x="29258" y="395922"/>
                </a:lnTo>
                <a:lnTo>
                  <a:pt x="71623" y="389287"/>
                </a:lnTo>
                <a:lnTo>
                  <a:pt x="94718" y="362443"/>
                </a:lnTo>
                <a:lnTo>
                  <a:pt x="112075" y="375234"/>
                </a:lnTo>
                <a:lnTo>
                  <a:pt x="167967" y="353199"/>
                </a:lnTo>
                <a:lnTo>
                  <a:pt x="210512" y="395744"/>
                </a:lnTo>
                <a:lnTo>
                  <a:pt x="265643" y="340626"/>
                </a:lnTo>
                <a:lnTo>
                  <a:pt x="262125" y="273773"/>
                </a:lnTo>
                <a:lnTo>
                  <a:pt x="311706" y="229590"/>
                </a:lnTo>
                <a:lnTo>
                  <a:pt x="320895" y="220761"/>
                </a:lnTo>
                <a:lnTo>
                  <a:pt x="350111" y="180329"/>
                </a:lnTo>
                <a:lnTo>
                  <a:pt x="366642" y="133951"/>
                </a:lnTo>
                <a:lnTo>
                  <a:pt x="370219" y="97065"/>
                </a:lnTo>
                <a:lnTo>
                  <a:pt x="369662" y="84619"/>
                </a:lnTo>
                <a:lnTo>
                  <a:pt x="368209" y="72174"/>
                </a:lnTo>
                <a:lnTo>
                  <a:pt x="365847" y="59779"/>
                </a:lnTo>
                <a:lnTo>
                  <a:pt x="395970" y="16408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750122" y="5611777"/>
            <a:ext cx="79375" cy="69215"/>
          </a:xfrm>
          <a:custGeom>
            <a:avLst/>
            <a:gdLst/>
            <a:ahLst/>
            <a:cxnLst/>
            <a:rect l="l" t="t" r="r" b="b"/>
            <a:pathLst>
              <a:path w="79375" h="69214">
                <a:moveTo>
                  <a:pt x="72593" y="6326"/>
                </a:moveTo>
                <a:lnTo>
                  <a:pt x="75749" y="18791"/>
                </a:lnTo>
                <a:lnTo>
                  <a:pt x="77820" y="31357"/>
                </a:lnTo>
                <a:lnTo>
                  <a:pt x="78824" y="43958"/>
                </a:lnTo>
                <a:lnTo>
                  <a:pt x="78779" y="56529"/>
                </a:lnTo>
                <a:lnTo>
                  <a:pt x="77703" y="69004"/>
                </a:lnTo>
                <a:lnTo>
                  <a:pt x="0" y="2770"/>
                </a:lnTo>
                <a:lnTo>
                  <a:pt x="12517" y="862"/>
                </a:lnTo>
                <a:lnTo>
                  <a:pt x="25229" y="0"/>
                </a:lnTo>
                <a:lnTo>
                  <a:pt x="39271" y="423"/>
                </a:lnTo>
                <a:lnTo>
                  <a:pt x="52029" y="1764"/>
                </a:lnTo>
                <a:lnTo>
                  <a:pt x="63893" y="4010"/>
                </a:lnTo>
                <a:lnTo>
                  <a:pt x="72593" y="6326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515071" y="5716858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31407" y="0"/>
                </a:moveTo>
                <a:lnTo>
                  <a:pt x="69392" y="1993"/>
                </a:lnTo>
                <a:lnTo>
                  <a:pt x="22834" y="54241"/>
                </a:lnTo>
                <a:lnTo>
                  <a:pt x="0" y="31407"/>
                </a:lnTo>
                <a:lnTo>
                  <a:pt x="31407" y="0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505709" y="5884930"/>
            <a:ext cx="50165" cy="50800"/>
          </a:xfrm>
          <a:custGeom>
            <a:avLst/>
            <a:gdLst/>
            <a:ahLst/>
            <a:cxnLst/>
            <a:rect l="l" t="t" r="r" b="b"/>
            <a:pathLst>
              <a:path w="50165" h="50800">
                <a:moveTo>
                  <a:pt x="42724" y="43433"/>
                </a:moveTo>
                <a:lnTo>
                  <a:pt x="38855" y="45847"/>
                </a:lnTo>
                <a:lnTo>
                  <a:pt x="27398" y="49053"/>
                </a:lnTo>
                <a:lnTo>
                  <a:pt x="6246" y="50336"/>
                </a:lnTo>
                <a:lnTo>
                  <a:pt x="114" y="50522"/>
                </a:lnTo>
                <a:lnTo>
                  <a:pt x="0" y="35399"/>
                </a:lnTo>
                <a:lnTo>
                  <a:pt x="1465" y="21170"/>
                </a:lnTo>
                <a:lnTo>
                  <a:pt x="4653" y="10459"/>
                </a:lnTo>
                <a:lnTo>
                  <a:pt x="11546" y="2641"/>
                </a:lnTo>
                <a:lnTo>
                  <a:pt x="17934" y="0"/>
                </a:lnTo>
                <a:lnTo>
                  <a:pt x="24728" y="0"/>
                </a:lnTo>
                <a:lnTo>
                  <a:pt x="31523" y="0"/>
                </a:lnTo>
                <a:lnTo>
                  <a:pt x="49752" y="30045"/>
                </a:lnTo>
                <a:lnTo>
                  <a:pt x="44733" y="41173"/>
                </a:lnTo>
                <a:lnTo>
                  <a:pt x="42724" y="43433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529930" y="580870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0" y="32359"/>
                </a:moveTo>
                <a:lnTo>
                  <a:pt x="12763" y="0"/>
                </a:lnTo>
                <a:lnTo>
                  <a:pt x="102184" y="89420"/>
                </a:lnTo>
                <a:lnTo>
                  <a:pt x="69824" y="102171"/>
                </a:lnTo>
                <a:lnTo>
                  <a:pt x="0" y="32359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669706" y="5856355"/>
            <a:ext cx="54610" cy="69850"/>
          </a:xfrm>
          <a:custGeom>
            <a:avLst/>
            <a:gdLst/>
            <a:ahLst/>
            <a:cxnLst/>
            <a:rect l="l" t="t" r="r" b="b"/>
            <a:pathLst>
              <a:path w="54609" h="69850">
                <a:moveTo>
                  <a:pt x="54254" y="37972"/>
                </a:moveTo>
                <a:lnTo>
                  <a:pt x="22834" y="69392"/>
                </a:lnTo>
                <a:lnTo>
                  <a:pt x="0" y="46558"/>
                </a:lnTo>
                <a:lnTo>
                  <a:pt x="52260" y="0"/>
                </a:lnTo>
                <a:lnTo>
                  <a:pt x="54254" y="37972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554340" y="5624975"/>
            <a:ext cx="264795" cy="261620"/>
          </a:xfrm>
          <a:custGeom>
            <a:avLst/>
            <a:gdLst/>
            <a:ahLst/>
            <a:cxnLst/>
            <a:rect l="l" t="t" r="r" b="b"/>
            <a:pathLst>
              <a:path w="264795" h="261620">
                <a:moveTo>
                  <a:pt x="223951" y="150112"/>
                </a:moveTo>
                <a:lnTo>
                  <a:pt x="98945" y="261503"/>
                </a:lnTo>
                <a:lnTo>
                  <a:pt x="0" y="162558"/>
                </a:lnTo>
                <a:lnTo>
                  <a:pt x="111379" y="37552"/>
                </a:lnTo>
                <a:lnTo>
                  <a:pt x="140478" y="12307"/>
                </a:lnTo>
                <a:lnTo>
                  <a:pt x="162797" y="0"/>
                </a:lnTo>
                <a:lnTo>
                  <a:pt x="264579" y="91184"/>
                </a:lnTo>
                <a:lnTo>
                  <a:pt x="238773" y="134877"/>
                </a:lnTo>
                <a:lnTo>
                  <a:pt x="223951" y="150112"/>
                </a:lnTo>
                <a:close/>
              </a:path>
            </a:pathLst>
          </a:custGeom>
          <a:ln w="6349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24457" y="5693228"/>
            <a:ext cx="127000" cy="117475"/>
          </a:xfrm>
          <a:custGeom>
            <a:avLst/>
            <a:gdLst/>
            <a:ahLst/>
            <a:cxnLst/>
            <a:rect l="l" t="t" r="r" b="b"/>
            <a:pathLst>
              <a:path w="127000" h="117475">
                <a:moveTo>
                  <a:pt x="86387" y="104901"/>
                </a:moveTo>
                <a:lnTo>
                  <a:pt x="34582" y="104901"/>
                </a:lnTo>
                <a:lnTo>
                  <a:pt x="37096" y="107416"/>
                </a:lnTo>
                <a:lnTo>
                  <a:pt x="48057" y="114736"/>
                </a:lnTo>
                <a:lnTo>
                  <a:pt x="60535" y="117281"/>
                </a:lnTo>
                <a:lnTo>
                  <a:pt x="73225" y="114970"/>
                </a:lnTo>
                <a:lnTo>
                  <a:pt x="84205" y="108030"/>
                </a:lnTo>
                <a:lnTo>
                  <a:pt x="86387" y="104901"/>
                </a:lnTo>
                <a:close/>
              </a:path>
              <a:path w="127000" h="117475">
                <a:moveTo>
                  <a:pt x="16408" y="53911"/>
                </a:moveTo>
                <a:lnTo>
                  <a:pt x="0" y="70319"/>
                </a:lnTo>
                <a:lnTo>
                  <a:pt x="18173" y="88493"/>
                </a:lnTo>
                <a:lnTo>
                  <a:pt x="7518" y="99148"/>
                </a:lnTo>
                <a:lnTo>
                  <a:pt x="23926" y="115557"/>
                </a:lnTo>
                <a:lnTo>
                  <a:pt x="34582" y="104901"/>
                </a:lnTo>
                <a:lnTo>
                  <a:pt x="86387" y="104901"/>
                </a:lnTo>
                <a:lnTo>
                  <a:pt x="91526" y="97534"/>
                </a:lnTo>
                <a:lnTo>
                  <a:pt x="92144" y="95122"/>
                </a:lnTo>
                <a:lnTo>
                  <a:pt x="57619" y="95122"/>
                </a:lnTo>
                <a:lnTo>
                  <a:pt x="16408" y="53911"/>
                </a:lnTo>
                <a:close/>
              </a:path>
              <a:path w="127000" h="117475">
                <a:moveTo>
                  <a:pt x="82448" y="2730"/>
                </a:moveTo>
                <a:lnTo>
                  <a:pt x="65684" y="2730"/>
                </a:lnTo>
                <a:lnTo>
                  <a:pt x="57416" y="6146"/>
                </a:lnTo>
                <a:lnTo>
                  <a:pt x="44996" y="18567"/>
                </a:lnTo>
                <a:lnTo>
                  <a:pt x="41579" y="26835"/>
                </a:lnTo>
                <a:lnTo>
                  <a:pt x="41579" y="44399"/>
                </a:lnTo>
                <a:lnTo>
                  <a:pt x="44996" y="52654"/>
                </a:lnTo>
                <a:lnTo>
                  <a:pt x="72542" y="80200"/>
                </a:lnTo>
                <a:lnTo>
                  <a:pt x="72542" y="86906"/>
                </a:lnTo>
                <a:lnTo>
                  <a:pt x="64312" y="95122"/>
                </a:lnTo>
                <a:lnTo>
                  <a:pt x="92144" y="95122"/>
                </a:lnTo>
                <a:lnTo>
                  <a:pt x="94537" y="85777"/>
                </a:lnTo>
                <a:lnTo>
                  <a:pt x="93283" y="73911"/>
                </a:lnTo>
                <a:lnTo>
                  <a:pt x="87809" y="63088"/>
                </a:lnTo>
                <a:lnTo>
                  <a:pt x="67614" y="42468"/>
                </a:lnTo>
                <a:lnTo>
                  <a:pt x="63830" y="38684"/>
                </a:lnTo>
                <a:lnTo>
                  <a:pt x="63830" y="32537"/>
                </a:lnTo>
                <a:lnTo>
                  <a:pt x="71386" y="24980"/>
                </a:lnTo>
                <a:lnTo>
                  <a:pt x="114503" y="24980"/>
                </a:lnTo>
                <a:lnTo>
                  <a:pt x="123075" y="16408"/>
                </a:lnTo>
                <a:lnTo>
                  <a:pt x="117386" y="10718"/>
                </a:lnTo>
                <a:lnTo>
                  <a:pt x="95948" y="10718"/>
                </a:lnTo>
                <a:lnTo>
                  <a:pt x="89979" y="5562"/>
                </a:lnTo>
                <a:lnTo>
                  <a:pt x="82448" y="2730"/>
                </a:lnTo>
                <a:close/>
              </a:path>
              <a:path w="127000" h="117475">
                <a:moveTo>
                  <a:pt x="114503" y="24980"/>
                </a:moveTo>
                <a:lnTo>
                  <a:pt x="77533" y="24980"/>
                </a:lnTo>
                <a:lnTo>
                  <a:pt x="110388" y="57823"/>
                </a:lnTo>
                <a:lnTo>
                  <a:pt x="126784" y="41427"/>
                </a:lnTo>
                <a:lnTo>
                  <a:pt x="112420" y="27063"/>
                </a:lnTo>
                <a:lnTo>
                  <a:pt x="114503" y="24980"/>
                </a:lnTo>
                <a:close/>
              </a:path>
              <a:path w="127000" h="117475">
                <a:moveTo>
                  <a:pt x="106667" y="0"/>
                </a:moveTo>
                <a:lnTo>
                  <a:pt x="95948" y="10718"/>
                </a:lnTo>
                <a:lnTo>
                  <a:pt x="117386" y="10718"/>
                </a:lnTo>
                <a:lnTo>
                  <a:pt x="106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624457" y="5693228"/>
            <a:ext cx="127000" cy="117475"/>
          </a:xfrm>
          <a:custGeom>
            <a:avLst/>
            <a:gdLst/>
            <a:ahLst/>
            <a:cxnLst/>
            <a:rect l="l" t="t" r="r" b="b"/>
            <a:pathLst>
              <a:path w="127000" h="117475">
                <a:moveTo>
                  <a:pt x="123075" y="16408"/>
                </a:moveTo>
                <a:lnTo>
                  <a:pt x="106667" y="0"/>
                </a:lnTo>
                <a:lnTo>
                  <a:pt x="95948" y="10718"/>
                </a:lnTo>
                <a:lnTo>
                  <a:pt x="89979" y="5562"/>
                </a:lnTo>
                <a:lnTo>
                  <a:pt x="82448" y="2730"/>
                </a:lnTo>
                <a:lnTo>
                  <a:pt x="74472" y="2730"/>
                </a:lnTo>
                <a:lnTo>
                  <a:pt x="65684" y="2730"/>
                </a:lnTo>
                <a:lnTo>
                  <a:pt x="57416" y="6146"/>
                </a:lnTo>
                <a:lnTo>
                  <a:pt x="51206" y="12357"/>
                </a:lnTo>
                <a:lnTo>
                  <a:pt x="44996" y="18567"/>
                </a:lnTo>
                <a:lnTo>
                  <a:pt x="41579" y="26835"/>
                </a:lnTo>
                <a:lnTo>
                  <a:pt x="41579" y="35610"/>
                </a:lnTo>
                <a:lnTo>
                  <a:pt x="41579" y="44399"/>
                </a:lnTo>
                <a:lnTo>
                  <a:pt x="44996" y="52654"/>
                </a:lnTo>
                <a:lnTo>
                  <a:pt x="51206" y="58877"/>
                </a:lnTo>
                <a:lnTo>
                  <a:pt x="68427" y="76085"/>
                </a:lnTo>
                <a:lnTo>
                  <a:pt x="72542" y="80200"/>
                </a:lnTo>
                <a:lnTo>
                  <a:pt x="72542" y="86906"/>
                </a:lnTo>
                <a:lnTo>
                  <a:pt x="68427" y="91008"/>
                </a:lnTo>
                <a:lnTo>
                  <a:pt x="64312" y="95122"/>
                </a:lnTo>
                <a:lnTo>
                  <a:pt x="57619" y="95122"/>
                </a:lnTo>
                <a:lnTo>
                  <a:pt x="53505" y="91008"/>
                </a:lnTo>
                <a:lnTo>
                  <a:pt x="16408" y="53911"/>
                </a:lnTo>
                <a:lnTo>
                  <a:pt x="0" y="70319"/>
                </a:lnTo>
                <a:lnTo>
                  <a:pt x="18173" y="88493"/>
                </a:lnTo>
                <a:lnTo>
                  <a:pt x="7518" y="99148"/>
                </a:lnTo>
                <a:lnTo>
                  <a:pt x="23926" y="115557"/>
                </a:lnTo>
                <a:lnTo>
                  <a:pt x="34582" y="104901"/>
                </a:lnTo>
                <a:lnTo>
                  <a:pt x="37096" y="107416"/>
                </a:lnTo>
                <a:lnTo>
                  <a:pt x="48057" y="114736"/>
                </a:lnTo>
                <a:lnTo>
                  <a:pt x="60535" y="117281"/>
                </a:lnTo>
                <a:lnTo>
                  <a:pt x="73225" y="114970"/>
                </a:lnTo>
                <a:lnTo>
                  <a:pt x="84205" y="108030"/>
                </a:lnTo>
                <a:lnTo>
                  <a:pt x="91526" y="97534"/>
                </a:lnTo>
                <a:lnTo>
                  <a:pt x="94537" y="85777"/>
                </a:lnTo>
                <a:lnTo>
                  <a:pt x="93283" y="73911"/>
                </a:lnTo>
                <a:lnTo>
                  <a:pt x="87809" y="63088"/>
                </a:lnTo>
                <a:lnTo>
                  <a:pt x="67614" y="42468"/>
                </a:lnTo>
                <a:lnTo>
                  <a:pt x="63830" y="38684"/>
                </a:lnTo>
                <a:lnTo>
                  <a:pt x="63830" y="32537"/>
                </a:lnTo>
                <a:lnTo>
                  <a:pt x="67614" y="28765"/>
                </a:lnTo>
                <a:lnTo>
                  <a:pt x="71386" y="24980"/>
                </a:lnTo>
                <a:lnTo>
                  <a:pt x="77533" y="24980"/>
                </a:lnTo>
                <a:lnTo>
                  <a:pt x="81318" y="28765"/>
                </a:lnTo>
                <a:lnTo>
                  <a:pt x="110388" y="57823"/>
                </a:lnTo>
                <a:lnTo>
                  <a:pt x="126784" y="41427"/>
                </a:lnTo>
                <a:lnTo>
                  <a:pt x="112420" y="27063"/>
                </a:lnTo>
                <a:lnTo>
                  <a:pt x="123075" y="16408"/>
                </a:lnTo>
                <a:close/>
              </a:path>
            </a:pathLst>
          </a:custGeom>
          <a:ln w="6350">
            <a:solidFill>
              <a:srgbClr val="00527D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35935" y="696061"/>
            <a:ext cx="1424940" cy="662305"/>
          </a:xfrm>
          <a:custGeom>
            <a:avLst/>
            <a:gdLst/>
            <a:ahLst/>
            <a:cxnLst/>
            <a:rect l="l" t="t" r="r" b="b"/>
            <a:pathLst>
              <a:path w="1424940" h="662305">
                <a:moveTo>
                  <a:pt x="1424673" y="661771"/>
                </a:moveTo>
                <a:lnTo>
                  <a:pt x="0" y="661771"/>
                </a:lnTo>
                <a:lnTo>
                  <a:pt x="0" y="0"/>
                </a:lnTo>
                <a:lnTo>
                  <a:pt x="1424673" y="0"/>
                </a:lnTo>
                <a:lnTo>
                  <a:pt x="1424673" y="6617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54523" y="790912"/>
            <a:ext cx="307340" cy="469265"/>
          </a:xfrm>
          <a:custGeom>
            <a:avLst/>
            <a:gdLst/>
            <a:ahLst/>
            <a:cxnLst/>
            <a:rect l="l" t="t" r="r" b="b"/>
            <a:pathLst>
              <a:path w="307340" h="469265">
                <a:moveTo>
                  <a:pt x="30106" y="351815"/>
                </a:moveTo>
                <a:lnTo>
                  <a:pt x="0" y="393212"/>
                </a:lnTo>
                <a:lnTo>
                  <a:pt x="7014" y="403594"/>
                </a:lnTo>
                <a:lnTo>
                  <a:pt x="14887" y="413346"/>
                </a:lnTo>
                <a:lnTo>
                  <a:pt x="43850" y="438944"/>
                </a:lnTo>
                <a:lnTo>
                  <a:pt x="86795" y="460165"/>
                </a:lnTo>
                <a:lnTo>
                  <a:pt x="124384" y="467526"/>
                </a:lnTo>
                <a:lnTo>
                  <a:pt x="154510" y="468770"/>
                </a:lnTo>
                <a:lnTo>
                  <a:pt x="165852" y="467716"/>
                </a:lnTo>
                <a:lnTo>
                  <a:pt x="203262" y="458931"/>
                </a:lnTo>
                <a:lnTo>
                  <a:pt x="240131" y="441603"/>
                </a:lnTo>
                <a:lnTo>
                  <a:pt x="268217" y="417956"/>
                </a:lnTo>
                <a:lnTo>
                  <a:pt x="135177" y="417956"/>
                </a:lnTo>
                <a:lnTo>
                  <a:pt x="123164" y="416517"/>
                </a:lnTo>
                <a:lnTo>
                  <a:pt x="86945" y="404319"/>
                </a:lnTo>
                <a:lnTo>
                  <a:pt x="54164" y="381554"/>
                </a:lnTo>
                <a:lnTo>
                  <a:pt x="37292" y="362536"/>
                </a:lnTo>
                <a:lnTo>
                  <a:pt x="30106" y="351815"/>
                </a:lnTo>
                <a:close/>
              </a:path>
              <a:path w="307340" h="469265">
                <a:moveTo>
                  <a:pt x="271860" y="217742"/>
                </a:moveTo>
                <a:lnTo>
                  <a:pt x="154401" y="217742"/>
                </a:lnTo>
                <a:lnTo>
                  <a:pt x="166270" y="219033"/>
                </a:lnTo>
                <a:lnTo>
                  <a:pt x="178596" y="221878"/>
                </a:lnTo>
                <a:lnTo>
                  <a:pt x="223369" y="249142"/>
                </a:lnTo>
                <a:lnTo>
                  <a:pt x="243192" y="283212"/>
                </a:lnTo>
                <a:lnTo>
                  <a:pt x="248207" y="322407"/>
                </a:lnTo>
                <a:lnTo>
                  <a:pt x="246867" y="334951"/>
                </a:lnTo>
                <a:lnTo>
                  <a:pt x="233932" y="370835"/>
                </a:lnTo>
                <a:lnTo>
                  <a:pt x="197327" y="405335"/>
                </a:lnTo>
                <a:lnTo>
                  <a:pt x="151206" y="417665"/>
                </a:lnTo>
                <a:lnTo>
                  <a:pt x="135177" y="417956"/>
                </a:lnTo>
                <a:lnTo>
                  <a:pt x="268217" y="417956"/>
                </a:lnTo>
                <a:lnTo>
                  <a:pt x="289988" y="386552"/>
                </a:lnTo>
                <a:lnTo>
                  <a:pt x="305272" y="338541"/>
                </a:lnTo>
                <a:lnTo>
                  <a:pt x="306929" y="310191"/>
                </a:lnTo>
                <a:lnTo>
                  <a:pt x="306128" y="298392"/>
                </a:lnTo>
                <a:lnTo>
                  <a:pt x="291897" y="248034"/>
                </a:lnTo>
                <a:lnTo>
                  <a:pt x="278910" y="226529"/>
                </a:lnTo>
                <a:lnTo>
                  <a:pt x="271860" y="217742"/>
                </a:lnTo>
                <a:close/>
              </a:path>
              <a:path w="307340" h="469265">
                <a:moveTo>
                  <a:pt x="281592" y="0"/>
                </a:moveTo>
                <a:lnTo>
                  <a:pt x="56808" y="32"/>
                </a:lnTo>
                <a:lnTo>
                  <a:pt x="29900" y="137116"/>
                </a:lnTo>
                <a:lnTo>
                  <a:pt x="27548" y="149420"/>
                </a:lnTo>
                <a:lnTo>
                  <a:pt x="22614" y="174993"/>
                </a:lnTo>
                <a:lnTo>
                  <a:pt x="17674" y="200012"/>
                </a:lnTo>
                <a:lnTo>
                  <a:pt x="10137" y="237483"/>
                </a:lnTo>
                <a:lnTo>
                  <a:pt x="4706" y="265163"/>
                </a:lnTo>
                <a:lnTo>
                  <a:pt x="61684" y="257805"/>
                </a:lnTo>
                <a:lnTo>
                  <a:pt x="69538" y="249329"/>
                </a:lnTo>
                <a:lnTo>
                  <a:pt x="78861" y="241430"/>
                </a:lnTo>
                <a:lnTo>
                  <a:pt x="114541" y="222691"/>
                </a:lnTo>
                <a:lnTo>
                  <a:pt x="154401" y="217742"/>
                </a:lnTo>
                <a:lnTo>
                  <a:pt x="271860" y="217742"/>
                </a:lnTo>
                <a:lnTo>
                  <a:pt x="270908" y="216557"/>
                </a:lnTo>
                <a:lnTo>
                  <a:pt x="261777" y="206981"/>
                </a:lnTo>
                <a:lnTo>
                  <a:pt x="253657" y="200012"/>
                </a:lnTo>
                <a:lnTo>
                  <a:pt x="71153" y="200012"/>
                </a:lnTo>
                <a:lnTo>
                  <a:pt x="99169" y="52768"/>
                </a:lnTo>
                <a:lnTo>
                  <a:pt x="281592" y="52768"/>
                </a:lnTo>
                <a:lnTo>
                  <a:pt x="281592" y="0"/>
                </a:lnTo>
                <a:close/>
              </a:path>
              <a:path w="307340" h="469265">
                <a:moveTo>
                  <a:pt x="155849" y="167436"/>
                </a:moveTo>
                <a:lnTo>
                  <a:pt x="115092" y="173574"/>
                </a:lnTo>
                <a:lnTo>
                  <a:pt x="80241" y="191705"/>
                </a:lnTo>
                <a:lnTo>
                  <a:pt x="71153" y="200012"/>
                </a:lnTo>
                <a:lnTo>
                  <a:pt x="253657" y="200012"/>
                </a:lnTo>
                <a:lnTo>
                  <a:pt x="206414" y="174993"/>
                </a:lnTo>
                <a:lnTo>
                  <a:pt x="155849" y="167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899615" y="791634"/>
            <a:ext cx="330200" cy="468630"/>
          </a:xfrm>
          <a:custGeom>
            <a:avLst/>
            <a:gdLst/>
            <a:ahLst/>
            <a:cxnLst/>
            <a:rect l="l" t="t" r="r" b="b"/>
            <a:pathLst>
              <a:path w="330200" h="468630">
                <a:moveTo>
                  <a:pt x="54892" y="352592"/>
                </a:moveTo>
                <a:lnTo>
                  <a:pt x="21310" y="389233"/>
                </a:lnTo>
                <a:lnTo>
                  <a:pt x="27511" y="399500"/>
                </a:lnTo>
                <a:lnTo>
                  <a:pt x="34476" y="409185"/>
                </a:lnTo>
                <a:lnTo>
                  <a:pt x="72556" y="443506"/>
                </a:lnTo>
                <a:lnTo>
                  <a:pt x="108296" y="460721"/>
                </a:lnTo>
                <a:lnTo>
                  <a:pt x="146314" y="467763"/>
                </a:lnTo>
                <a:lnTo>
                  <a:pt x="160052" y="468229"/>
                </a:lnTo>
                <a:lnTo>
                  <a:pt x="172467" y="467640"/>
                </a:lnTo>
                <a:lnTo>
                  <a:pt x="221165" y="454805"/>
                </a:lnTo>
                <a:lnTo>
                  <a:pt x="261022" y="427089"/>
                </a:lnTo>
                <a:lnTo>
                  <a:pt x="268849" y="418484"/>
                </a:lnTo>
                <a:lnTo>
                  <a:pt x="157445" y="418484"/>
                </a:lnTo>
                <a:lnTo>
                  <a:pt x="144339" y="417651"/>
                </a:lnTo>
                <a:lnTo>
                  <a:pt x="96560" y="400513"/>
                </a:lnTo>
                <a:lnTo>
                  <a:pt x="68342" y="374747"/>
                </a:lnTo>
                <a:lnTo>
                  <a:pt x="61080" y="364168"/>
                </a:lnTo>
                <a:lnTo>
                  <a:pt x="54892" y="352592"/>
                </a:lnTo>
                <a:close/>
              </a:path>
              <a:path w="330200" h="468630">
                <a:moveTo>
                  <a:pt x="328247" y="246466"/>
                </a:moveTo>
                <a:lnTo>
                  <a:pt x="276327" y="246466"/>
                </a:lnTo>
                <a:lnTo>
                  <a:pt x="275631" y="260476"/>
                </a:lnTo>
                <a:lnTo>
                  <a:pt x="274418" y="274430"/>
                </a:lnTo>
                <a:lnTo>
                  <a:pt x="267608" y="312779"/>
                </a:lnTo>
                <a:lnTo>
                  <a:pt x="250139" y="358592"/>
                </a:lnTo>
                <a:lnTo>
                  <a:pt x="228287" y="390076"/>
                </a:lnTo>
                <a:lnTo>
                  <a:pt x="196479" y="411384"/>
                </a:lnTo>
                <a:lnTo>
                  <a:pt x="157445" y="418484"/>
                </a:lnTo>
                <a:lnTo>
                  <a:pt x="268849" y="418484"/>
                </a:lnTo>
                <a:lnTo>
                  <a:pt x="293045" y="383741"/>
                </a:lnTo>
                <a:lnTo>
                  <a:pt x="311677" y="337566"/>
                </a:lnTo>
                <a:lnTo>
                  <a:pt x="321874" y="297245"/>
                </a:lnTo>
                <a:lnTo>
                  <a:pt x="328054" y="249308"/>
                </a:lnTo>
                <a:lnTo>
                  <a:pt x="328247" y="246466"/>
                </a:lnTo>
                <a:close/>
              </a:path>
              <a:path w="330200" h="468630">
                <a:moveTo>
                  <a:pt x="156201" y="0"/>
                </a:moveTo>
                <a:lnTo>
                  <a:pt x="107091" y="9478"/>
                </a:lnTo>
                <a:lnTo>
                  <a:pt x="63113" y="33089"/>
                </a:lnTo>
                <a:lnTo>
                  <a:pt x="34639" y="60227"/>
                </a:lnTo>
                <a:lnTo>
                  <a:pt x="14680" y="93194"/>
                </a:lnTo>
                <a:lnTo>
                  <a:pt x="2028" y="132226"/>
                </a:lnTo>
                <a:lnTo>
                  <a:pt x="0" y="160882"/>
                </a:lnTo>
                <a:lnTo>
                  <a:pt x="674" y="173103"/>
                </a:lnTo>
                <a:lnTo>
                  <a:pt x="14091" y="222943"/>
                </a:lnTo>
                <a:lnTo>
                  <a:pt x="41921" y="263371"/>
                </a:lnTo>
                <a:lnTo>
                  <a:pt x="73069" y="288933"/>
                </a:lnTo>
                <a:lnTo>
                  <a:pt x="108086" y="304909"/>
                </a:lnTo>
                <a:lnTo>
                  <a:pt x="158684" y="312536"/>
                </a:lnTo>
                <a:lnTo>
                  <a:pt x="171923" y="311947"/>
                </a:lnTo>
                <a:lnTo>
                  <a:pt x="220655" y="298105"/>
                </a:lnTo>
                <a:lnTo>
                  <a:pt x="253819" y="274152"/>
                </a:lnTo>
                <a:lnTo>
                  <a:pt x="260926" y="266645"/>
                </a:lnTo>
                <a:lnTo>
                  <a:pt x="161368" y="266645"/>
                </a:lnTo>
                <a:lnTo>
                  <a:pt x="150593" y="265853"/>
                </a:lnTo>
                <a:lnTo>
                  <a:pt x="111889" y="253348"/>
                </a:lnTo>
                <a:lnTo>
                  <a:pt x="80668" y="228423"/>
                </a:lnTo>
                <a:lnTo>
                  <a:pt x="60523" y="194369"/>
                </a:lnTo>
                <a:lnTo>
                  <a:pt x="54286" y="156131"/>
                </a:lnTo>
                <a:lnTo>
                  <a:pt x="55031" y="145529"/>
                </a:lnTo>
                <a:lnTo>
                  <a:pt x="67391" y="106915"/>
                </a:lnTo>
                <a:lnTo>
                  <a:pt x="92293" y="75903"/>
                </a:lnTo>
                <a:lnTo>
                  <a:pt x="125819" y="55720"/>
                </a:lnTo>
                <a:lnTo>
                  <a:pt x="163439" y="48935"/>
                </a:lnTo>
                <a:lnTo>
                  <a:pt x="280990" y="48935"/>
                </a:lnTo>
                <a:lnTo>
                  <a:pt x="273696" y="41391"/>
                </a:lnTo>
                <a:lnTo>
                  <a:pt x="231248" y="13246"/>
                </a:lnTo>
                <a:lnTo>
                  <a:pt x="185465" y="1375"/>
                </a:lnTo>
                <a:lnTo>
                  <a:pt x="171543" y="304"/>
                </a:lnTo>
                <a:lnTo>
                  <a:pt x="156201" y="0"/>
                </a:lnTo>
                <a:close/>
              </a:path>
              <a:path w="330200" h="468630">
                <a:moveTo>
                  <a:pt x="280990" y="48935"/>
                </a:moveTo>
                <a:lnTo>
                  <a:pt x="163439" y="48935"/>
                </a:lnTo>
                <a:lnTo>
                  <a:pt x="168507" y="49053"/>
                </a:lnTo>
                <a:lnTo>
                  <a:pt x="181164" y="50412"/>
                </a:lnTo>
                <a:lnTo>
                  <a:pt x="225027" y="68829"/>
                </a:lnTo>
                <a:lnTo>
                  <a:pt x="253388" y="97294"/>
                </a:lnTo>
                <a:lnTo>
                  <a:pt x="269852" y="134171"/>
                </a:lnTo>
                <a:lnTo>
                  <a:pt x="272554" y="160882"/>
                </a:lnTo>
                <a:lnTo>
                  <a:pt x="271803" y="171015"/>
                </a:lnTo>
                <a:lnTo>
                  <a:pt x="259245" y="209737"/>
                </a:lnTo>
                <a:lnTo>
                  <a:pt x="233751" y="240601"/>
                </a:lnTo>
                <a:lnTo>
                  <a:pt x="199452" y="260476"/>
                </a:lnTo>
                <a:lnTo>
                  <a:pt x="161368" y="266645"/>
                </a:lnTo>
                <a:lnTo>
                  <a:pt x="260926" y="266645"/>
                </a:lnTo>
                <a:lnTo>
                  <a:pt x="262652" y="264822"/>
                </a:lnTo>
                <a:lnTo>
                  <a:pt x="270173" y="255463"/>
                </a:lnTo>
                <a:lnTo>
                  <a:pt x="276327" y="246466"/>
                </a:lnTo>
                <a:lnTo>
                  <a:pt x="328247" y="246466"/>
                </a:lnTo>
                <a:lnTo>
                  <a:pt x="328953" y="236059"/>
                </a:lnTo>
                <a:lnTo>
                  <a:pt x="329561" y="222943"/>
                </a:lnTo>
                <a:lnTo>
                  <a:pt x="329974" y="207831"/>
                </a:lnTo>
                <a:lnTo>
                  <a:pt x="330094" y="192790"/>
                </a:lnTo>
                <a:lnTo>
                  <a:pt x="329687" y="180443"/>
                </a:lnTo>
                <a:lnTo>
                  <a:pt x="322485" y="131387"/>
                </a:lnTo>
                <a:lnTo>
                  <a:pt x="309892" y="93194"/>
                </a:lnTo>
                <a:lnTo>
                  <a:pt x="282608" y="50609"/>
                </a:lnTo>
                <a:lnTo>
                  <a:pt x="280990" y="48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78753" y="792269"/>
            <a:ext cx="331470" cy="133985"/>
          </a:xfrm>
          <a:custGeom>
            <a:avLst/>
            <a:gdLst/>
            <a:ahLst/>
            <a:cxnLst/>
            <a:rect l="l" t="t" r="r" b="b"/>
            <a:pathLst>
              <a:path w="331470" h="133984">
                <a:moveTo>
                  <a:pt x="331088" y="0"/>
                </a:moveTo>
                <a:lnTo>
                  <a:pt x="0" y="0"/>
                </a:lnTo>
                <a:lnTo>
                  <a:pt x="0" y="53213"/>
                </a:lnTo>
                <a:lnTo>
                  <a:pt x="239775" y="53213"/>
                </a:lnTo>
                <a:lnTo>
                  <a:pt x="198996" y="133883"/>
                </a:lnTo>
                <a:lnTo>
                  <a:pt x="263778" y="133883"/>
                </a:lnTo>
                <a:lnTo>
                  <a:pt x="331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506229" y="976160"/>
            <a:ext cx="210832" cy="283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497606" y="981760"/>
            <a:ext cx="67881" cy="67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665131" y="1173010"/>
            <a:ext cx="67881" cy="678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472992" y="834536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40">
                <a:moveTo>
                  <a:pt x="127266" y="0"/>
                </a:moveTo>
                <a:lnTo>
                  <a:pt x="17945" y="0"/>
                </a:lnTo>
                <a:lnTo>
                  <a:pt x="17911" y="58693"/>
                </a:lnTo>
                <a:lnTo>
                  <a:pt x="17519" y="73446"/>
                </a:lnTo>
                <a:lnTo>
                  <a:pt x="16694" y="85507"/>
                </a:lnTo>
                <a:lnTo>
                  <a:pt x="15443" y="95135"/>
                </a:lnTo>
                <a:lnTo>
                  <a:pt x="0" y="95135"/>
                </a:lnTo>
                <a:lnTo>
                  <a:pt x="0" y="154393"/>
                </a:lnTo>
                <a:lnTo>
                  <a:pt x="32130" y="154393"/>
                </a:lnTo>
                <a:lnTo>
                  <a:pt x="32130" y="125183"/>
                </a:lnTo>
                <a:lnTo>
                  <a:pt x="143954" y="125183"/>
                </a:lnTo>
                <a:lnTo>
                  <a:pt x="143954" y="95973"/>
                </a:lnTo>
                <a:lnTo>
                  <a:pt x="94297" y="95973"/>
                </a:lnTo>
                <a:lnTo>
                  <a:pt x="48484" y="92140"/>
                </a:lnTo>
                <a:lnTo>
                  <a:pt x="49597" y="80448"/>
                </a:lnTo>
                <a:lnTo>
                  <a:pt x="50269" y="67470"/>
                </a:lnTo>
                <a:lnTo>
                  <a:pt x="50410" y="58693"/>
                </a:lnTo>
                <a:lnTo>
                  <a:pt x="50495" y="29210"/>
                </a:lnTo>
                <a:lnTo>
                  <a:pt x="127266" y="29210"/>
                </a:lnTo>
                <a:lnTo>
                  <a:pt x="127266" y="0"/>
                </a:lnTo>
                <a:close/>
              </a:path>
              <a:path w="144145" h="154940">
                <a:moveTo>
                  <a:pt x="143954" y="125183"/>
                </a:moveTo>
                <a:lnTo>
                  <a:pt x="111823" y="125183"/>
                </a:lnTo>
                <a:lnTo>
                  <a:pt x="111823" y="154393"/>
                </a:lnTo>
                <a:lnTo>
                  <a:pt x="143954" y="154393"/>
                </a:lnTo>
                <a:lnTo>
                  <a:pt x="143954" y="125183"/>
                </a:lnTo>
                <a:close/>
              </a:path>
              <a:path w="144145" h="154940">
                <a:moveTo>
                  <a:pt x="127266" y="29210"/>
                </a:moveTo>
                <a:lnTo>
                  <a:pt x="94297" y="29210"/>
                </a:lnTo>
                <a:lnTo>
                  <a:pt x="94297" y="95973"/>
                </a:lnTo>
                <a:lnTo>
                  <a:pt x="143954" y="95973"/>
                </a:lnTo>
                <a:lnTo>
                  <a:pt x="143954" y="95135"/>
                </a:lnTo>
                <a:lnTo>
                  <a:pt x="127266" y="95135"/>
                </a:lnTo>
                <a:lnTo>
                  <a:pt x="127266" y="29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29055" y="832537"/>
            <a:ext cx="130810" cy="128905"/>
          </a:xfrm>
          <a:custGeom>
            <a:avLst/>
            <a:gdLst/>
            <a:ahLst/>
            <a:cxnLst/>
            <a:rect l="l" t="t" r="r" b="b"/>
            <a:pathLst>
              <a:path w="130809" h="128905">
                <a:moveTo>
                  <a:pt x="61516" y="0"/>
                </a:moveTo>
                <a:lnTo>
                  <a:pt x="21770" y="14334"/>
                </a:lnTo>
                <a:lnTo>
                  <a:pt x="1465" y="49300"/>
                </a:lnTo>
                <a:lnTo>
                  <a:pt x="0" y="64590"/>
                </a:lnTo>
                <a:lnTo>
                  <a:pt x="952" y="77115"/>
                </a:lnTo>
                <a:lnTo>
                  <a:pt x="18561" y="111019"/>
                </a:lnTo>
                <a:lnTo>
                  <a:pt x="57893" y="127652"/>
                </a:lnTo>
                <a:lnTo>
                  <a:pt x="75720" y="128653"/>
                </a:lnTo>
                <a:lnTo>
                  <a:pt x="89336" y="125588"/>
                </a:lnTo>
                <a:lnTo>
                  <a:pt x="101334" y="120020"/>
                </a:lnTo>
                <a:lnTo>
                  <a:pt x="111531" y="112021"/>
                </a:lnTo>
                <a:lnTo>
                  <a:pt x="119749" y="101666"/>
                </a:lnTo>
                <a:lnTo>
                  <a:pt x="119851" y="101451"/>
                </a:lnTo>
                <a:lnTo>
                  <a:pt x="60985" y="101451"/>
                </a:lnTo>
                <a:lnTo>
                  <a:pt x="49839" y="97619"/>
                </a:lnTo>
                <a:lnTo>
                  <a:pt x="41479" y="89026"/>
                </a:lnTo>
                <a:lnTo>
                  <a:pt x="36329" y="75440"/>
                </a:lnTo>
                <a:lnTo>
                  <a:pt x="34770" y="56526"/>
                </a:lnTo>
                <a:lnTo>
                  <a:pt x="38695" y="44277"/>
                </a:lnTo>
                <a:lnTo>
                  <a:pt x="46751" y="35406"/>
                </a:lnTo>
                <a:lnTo>
                  <a:pt x="59345" y="30296"/>
                </a:lnTo>
                <a:lnTo>
                  <a:pt x="76884" y="29332"/>
                </a:lnTo>
                <a:lnTo>
                  <a:pt x="121914" y="29332"/>
                </a:lnTo>
                <a:lnTo>
                  <a:pt x="115041" y="19958"/>
                </a:lnTo>
                <a:lnTo>
                  <a:pt x="104922" y="11451"/>
                </a:lnTo>
                <a:lnTo>
                  <a:pt x="92550" y="5177"/>
                </a:lnTo>
                <a:lnTo>
                  <a:pt x="78043" y="1304"/>
                </a:lnTo>
                <a:lnTo>
                  <a:pt x="61516" y="0"/>
                </a:lnTo>
                <a:close/>
              </a:path>
              <a:path w="130809" h="128905">
                <a:moveTo>
                  <a:pt x="121914" y="29332"/>
                </a:moveTo>
                <a:lnTo>
                  <a:pt x="76884" y="29332"/>
                </a:lnTo>
                <a:lnTo>
                  <a:pt x="87597" y="36401"/>
                </a:lnTo>
                <a:lnTo>
                  <a:pt x="94419" y="48303"/>
                </a:lnTo>
                <a:lnTo>
                  <a:pt x="96812" y="64590"/>
                </a:lnTo>
                <a:lnTo>
                  <a:pt x="96798" y="65928"/>
                </a:lnTo>
                <a:lnTo>
                  <a:pt x="94282" y="81031"/>
                </a:lnTo>
                <a:lnTo>
                  <a:pt x="87445" y="92248"/>
                </a:lnTo>
                <a:lnTo>
                  <a:pt x="76332" y="99186"/>
                </a:lnTo>
                <a:lnTo>
                  <a:pt x="60985" y="101451"/>
                </a:lnTo>
                <a:lnTo>
                  <a:pt x="119851" y="101451"/>
                </a:lnTo>
                <a:lnTo>
                  <a:pt x="125806" y="89026"/>
                </a:lnTo>
                <a:lnTo>
                  <a:pt x="129522" y="74174"/>
                </a:lnTo>
                <a:lnTo>
                  <a:pt x="130718" y="57184"/>
                </a:lnTo>
                <a:lnTo>
                  <a:pt x="128055" y="42993"/>
                </a:lnTo>
                <a:lnTo>
                  <a:pt x="122791" y="30528"/>
                </a:lnTo>
                <a:lnTo>
                  <a:pt x="121914" y="2933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76787" y="832508"/>
            <a:ext cx="123189" cy="129539"/>
          </a:xfrm>
          <a:custGeom>
            <a:avLst/>
            <a:gdLst/>
            <a:ahLst/>
            <a:cxnLst/>
            <a:rect l="l" t="t" r="r" b="b"/>
            <a:pathLst>
              <a:path w="123190" h="129540">
                <a:moveTo>
                  <a:pt x="61437" y="0"/>
                </a:moveTo>
                <a:lnTo>
                  <a:pt x="21721" y="14146"/>
                </a:lnTo>
                <a:lnTo>
                  <a:pt x="1461" y="49237"/>
                </a:lnTo>
                <a:lnTo>
                  <a:pt x="0" y="64619"/>
                </a:lnTo>
                <a:lnTo>
                  <a:pt x="493" y="73681"/>
                </a:lnTo>
                <a:lnTo>
                  <a:pt x="16812" y="109702"/>
                </a:lnTo>
                <a:lnTo>
                  <a:pt x="54579" y="127813"/>
                </a:lnTo>
                <a:lnTo>
                  <a:pt x="71549" y="129031"/>
                </a:lnTo>
                <a:lnTo>
                  <a:pt x="85998" y="126470"/>
                </a:lnTo>
                <a:lnTo>
                  <a:pt x="98646" y="121320"/>
                </a:lnTo>
                <a:lnTo>
                  <a:pt x="109183" y="113720"/>
                </a:lnTo>
                <a:lnTo>
                  <a:pt x="117298" y="103811"/>
                </a:lnTo>
                <a:lnTo>
                  <a:pt x="118216" y="101751"/>
                </a:lnTo>
                <a:lnTo>
                  <a:pt x="63778" y="101751"/>
                </a:lnTo>
                <a:lnTo>
                  <a:pt x="51533" y="98971"/>
                </a:lnTo>
                <a:lnTo>
                  <a:pt x="42238" y="91072"/>
                </a:lnTo>
                <a:lnTo>
                  <a:pt x="36361" y="78157"/>
                </a:lnTo>
                <a:lnTo>
                  <a:pt x="34370" y="60331"/>
                </a:lnTo>
                <a:lnTo>
                  <a:pt x="37425" y="46616"/>
                </a:lnTo>
                <a:lnTo>
                  <a:pt x="44654" y="36423"/>
                </a:lnTo>
                <a:lnTo>
                  <a:pt x="56323" y="30257"/>
                </a:lnTo>
                <a:lnTo>
                  <a:pt x="72698" y="28622"/>
                </a:lnTo>
                <a:lnTo>
                  <a:pt x="118949" y="28622"/>
                </a:lnTo>
                <a:lnTo>
                  <a:pt x="112694" y="19249"/>
                </a:lnTo>
                <a:lnTo>
                  <a:pt x="103257" y="10992"/>
                </a:lnTo>
                <a:lnTo>
                  <a:pt x="91457" y="4948"/>
                </a:lnTo>
                <a:lnTo>
                  <a:pt x="77461" y="1241"/>
                </a:lnTo>
                <a:lnTo>
                  <a:pt x="61437" y="0"/>
                </a:lnTo>
                <a:close/>
              </a:path>
              <a:path w="123190" h="129540">
                <a:moveTo>
                  <a:pt x="86830" y="90264"/>
                </a:moveTo>
                <a:lnTo>
                  <a:pt x="77188" y="98789"/>
                </a:lnTo>
                <a:lnTo>
                  <a:pt x="63778" y="101751"/>
                </a:lnTo>
                <a:lnTo>
                  <a:pt x="118216" y="101751"/>
                </a:lnTo>
                <a:lnTo>
                  <a:pt x="122682" y="91734"/>
                </a:lnTo>
                <a:lnTo>
                  <a:pt x="86830" y="90264"/>
                </a:lnTo>
                <a:close/>
              </a:path>
              <a:path w="123190" h="129540">
                <a:moveTo>
                  <a:pt x="118949" y="28622"/>
                </a:moveTo>
                <a:lnTo>
                  <a:pt x="72698" y="28622"/>
                </a:lnTo>
                <a:lnTo>
                  <a:pt x="83719" y="35183"/>
                </a:lnTo>
                <a:lnTo>
                  <a:pt x="90970" y="47093"/>
                </a:lnTo>
                <a:lnTo>
                  <a:pt x="119597" y="29592"/>
                </a:lnTo>
                <a:lnTo>
                  <a:pt x="118949" y="2862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965829" y="86457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35"/>
                </a:lnTo>
              </a:path>
            </a:pathLst>
          </a:custGeom>
          <a:ln w="3465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905740" y="84955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80" y="0"/>
                </a:lnTo>
              </a:path>
            </a:pathLst>
          </a:custGeom>
          <a:ln w="3131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032599" y="834532"/>
            <a:ext cx="138430" cy="169545"/>
          </a:xfrm>
          <a:custGeom>
            <a:avLst/>
            <a:gdLst/>
            <a:ahLst/>
            <a:cxnLst/>
            <a:rect l="l" t="t" r="r" b="b"/>
            <a:pathLst>
              <a:path w="138429" h="169544">
                <a:moveTo>
                  <a:pt x="34213" y="123939"/>
                </a:moveTo>
                <a:lnTo>
                  <a:pt x="4205" y="138243"/>
                </a:lnTo>
                <a:lnTo>
                  <a:pt x="8649" y="149848"/>
                </a:lnTo>
                <a:lnTo>
                  <a:pt x="16905" y="159655"/>
                </a:lnTo>
                <a:lnTo>
                  <a:pt x="29755" y="166430"/>
                </a:lnTo>
                <a:lnTo>
                  <a:pt x="47981" y="168937"/>
                </a:lnTo>
                <a:lnTo>
                  <a:pt x="60226" y="166594"/>
                </a:lnTo>
                <a:lnTo>
                  <a:pt x="71005" y="160939"/>
                </a:lnTo>
                <a:lnTo>
                  <a:pt x="80335" y="152081"/>
                </a:lnTo>
                <a:lnTo>
                  <a:pt x="88184" y="140208"/>
                </a:lnTo>
                <a:lnTo>
                  <a:pt x="37972" y="140208"/>
                </a:lnTo>
                <a:lnTo>
                  <a:pt x="34632" y="133946"/>
                </a:lnTo>
                <a:lnTo>
                  <a:pt x="34213" y="123939"/>
                </a:lnTo>
                <a:close/>
              </a:path>
              <a:path w="138429" h="169544">
                <a:moveTo>
                  <a:pt x="36728" y="0"/>
                </a:moveTo>
                <a:lnTo>
                  <a:pt x="0" y="0"/>
                </a:lnTo>
                <a:lnTo>
                  <a:pt x="58839" y="131445"/>
                </a:lnTo>
                <a:lnTo>
                  <a:pt x="55079" y="137287"/>
                </a:lnTo>
                <a:lnTo>
                  <a:pt x="51333" y="140208"/>
                </a:lnTo>
                <a:lnTo>
                  <a:pt x="88184" y="140208"/>
                </a:lnTo>
                <a:lnTo>
                  <a:pt x="94729" y="125183"/>
                </a:lnTo>
                <a:lnTo>
                  <a:pt x="105431" y="94310"/>
                </a:lnTo>
                <a:lnTo>
                  <a:pt x="74688" y="94310"/>
                </a:lnTo>
                <a:lnTo>
                  <a:pt x="36728" y="0"/>
                </a:lnTo>
                <a:close/>
              </a:path>
              <a:path w="138429" h="169544">
                <a:moveTo>
                  <a:pt x="138125" y="0"/>
                </a:moveTo>
                <a:lnTo>
                  <a:pt x="103073" y="0"/>
                </a:lnTo>
                <a:lnTo>
                  <a:pt x="74688" y="94310"/>
                </a:lnTo>
                <a:lnTo>
                  <a:pt x="105431" y="94310"/>
                </a:lnTo>
                <a:lnTo>
                  <a:pt x="1381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07032" y="864468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3464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190344" y="84922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6001" y="0"/>
                </a:lnTo>
              </a:path>
            </a:pathLst>
          </a:custGeom>
          <a:ln w="31749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289658" y="864582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35"/>
                </a:lnTo>
              </a:path>
            </a:pathLst>
          </a:custGeom>
          <a:ln w="34645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40578" y="834532"/>
            <a:ext cx="116205" cy="125730"/>
          </a:xfrm>
          <a:custGeom>
            <a:avLst/>
            <a:gdLst/>
            <a:ahLst/>
            <a:cxnLst/>
            <a:rect l="l" t="t" r="r" b="b"/>
            <a:pathLst>
              <a:path w="116204" h="125730">
                <a:moveTo>
                  <a:pt x="33375" y="0"/>
                </a:moveTo>
                <a:lnTo>
                  <a:pt x="0" y="0"/>
                </a:lnTo>
                <a:lnTo>
                  <a:pt x="0" y="125183"/>
                </a:lnTo>
                <a:lnTo>
                  <a:pt x="33375" y="125183"/>
                </a:lnTo>
                <a:lnTo>
                  <a:pt x="33375" y="76365"/>
                </a:lnTo>
                <a:lnTo>
                  <a:pt x="116001" y="76365"/>
                </a:lnTo>
                <a:lnTo>
                  <a:pt x="116001" y="46316"/>
                </a:lnTo>
                <a:lnTo>
                  <a:pt x="33375" y="46316"/>
                </a:lnTo>
                <a:lnTo>
                  <a:pt x="33375" y="0"/>
                </a:lnTo>
                <a:close/>
              </a:path>
              <a:path w="116204" h="125730">
                <a:moveTo>
                  <a:pt x="116001" y="76365"/>
                </a:moveTo>
                <a:lnTo>
                  <a:pt x="82626" y="76365"/>
                </a:lnTo>
                <a:lnTo>
                  <a:pt x="82626" y="125183"/>
                </a:lnTo>
                <a:lnTo>
                  <a:pt x="116001" y="125183"/>
                </a:lnTo>
                <a:lnTo>
                  <a:pt x="116001" y="76365"/>
                </a:lnTo>
                <a:close/>
              </a:path>
              <a:path w="116204" h="125730">
                <a:moveTo>
                  <a:pt x="116001" y="0"/>
                </a:moveTo>
                <a:lnTo>
                  <a:pt x="82626" y="0"/>
                </a:lnTo>
                <a:lnTo>
                  <a:pt x="82626" y="46316"/>
                </a:lnTo>
                <a:lnTo>
                  <a:pt x="116001" y="46316"/>
                </a:lnTo>
                <a:lnTo>
                  <a:pt x="11600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509591" y="772363"/>
            <a:ext cx="0" cy="187960"/>
          </a:xfrm>
          <a:custGeom>
            <a:avLst/>
            <a:gdLst/>
            <a:ahLst/>
            <a:cxnLst/>
            <a:rect l="l" t="t" r="r" b="b"/>
            <a:pathLst>
              <a:path h="187959">
                <a:moveTo>
                  <a:pt x="0" y="0"/>
                </a:moveTo>
                <a:lnTo>
                  <a:pt x="0" y="187350"/>
                </a:lnTo>
              </a:path>
            </a:pathLst>
          </a:custGeom>
          <a:ln w="35890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83842" y="1090931"/>
            <a:ext cx="124460" cy="125730"/>
          </a:xfrm>
          <a:custGeom>
            <a:avLst/>
            <a:gdLst/>
            <a:ahLst/>
            <a:cxnLst/>
            <a:rect l="l" t="t" r="r" b="b"/>
            <a:pathLst>
              <a:path w="124459" h="125730">
                <a:moveTo>
                  <a:pt x="33375" y="0"/>
                </a:moveTo>
                <a:lnTo>
                  <a:pt x="0" y="0"/>
                </a:lnTo>
                <a:lnTo>
                  <a:pt x="0" y="125183"/>
                </a:lnTo>
                <a:lnTo>
                  <a:pt x="33375" y="125183"/>
                </a:lnTo>
                <a:lnTo>
                  <a:pt x="33375" y="88036"/>
                </a:lnTo>
                <a:lnTo>
                  <a:pt x="49644" y="72186"/>
                </a:lnTo>
                <a:lnTo>
                  <a:pt x="88523" y="72186"/>
                </a:lnTo>
                <a:lnTo>
                  <a:pt x="73570" y="50063"/>
                </a:lnTo>
                <a:lnTo>
                  <a:pt x="33375" y="50063"/>
                </a:lnTo>
                <a:lnTo>
                  <a:pt x="33375" y="0"/>
                </a:lnTo>
                <a:close/>
              </a:path>
              <a:path w="124459" h="125730">
                <a:moveTo>
                  <a:pt x="88523" y="72186"/>
                </a:moveTo>
                <a:lnTo>
                  <a:pt x="49644" y="72186"/>
                </a:lnTo>
                <a:lnTo>
                  <a:pt x="85115" y="125183"/>
                </a:lnTo>
                <a:lnTo>
                  <a:pt x="124345" y="125183"/>
                </a:lnTo>
                <a:lnTo>
                  <a:pt x="88523" y="72186"/>
                </a:lnTo>
                <a:close/>
              </a:path>
              <a:path w="124459" h="125730">
                <a:moveTo>
                  <a:pt x="122681" y="0"/>
                </a:moveTo>
                <a:lnTo>
                  <a:pt x="80949" y="0"/>
                </a:lnTo>
                <a:lnTo>
                  <a:pt x="33375" y="50063"/>
                </a:lnTo>
                <a:lnTo>
                  <a:pt x="73570" y="50063"/>
                </a:lnTo>
                <a:lnTo>
                  <a:pt x="73012" y="49237"/>
                </a:lnTo>
                <a:lnTo>
                  <a:pt x="12268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626969" y="1089334"/>
            <a:ext cx="125730" cy="168910"/>
          </a:xfrm>
          <a:custGeom>
            <a:avLst/>
            <a:gdLst/>
            <a:ahLst/>
            <a:cxnLst/>
            <a:rect l="l" t="t" r="r" b="b"/>
            <a:pathLst>
              <a:path w="125729" h="168909">
                <a:moveTo>
                  <a:pt x="30048" y="1591"/>
                </a:moveTo>
                <a:lnTo>
                  <a:pt x="0" y="1591"/>
                </a:lnTo>
                <a:lnTo>
                  <a:pt x="0" y="168507"/>
                </a:lnTo>
                <a:lnTo>
                  <a:pt x="33388" y="168507"/>
                </a:lnTo>
                <a:lnTo>
                  <a:pt x="41103" y="118999"/>
                </a:lnTo>
                <a:lnTo>
                  <a:pt x="102079" y="118999"/>
                </a:lnTo>
                <a:lnTo>
                  <a:pt x="104327" y="117586"/>
                </a:lnTo>
                <a:lnTo>
                  <a:pt x="113271" y="107846"/>
                </a:lnTo>
                <a:lnTo>
                  <a:pt x="116834" y="101281"/>
                </a:lnTo>
                <a:lnTo>
                  <a:pt x="59996" y="101281"/>
                </a:lnTo>
                <a:lnTo>
                  <a:pt x="48186" y="98122"/>
                </a:lnTo>
                <a:lnTo>
                  <a:pt x="39468" y="89922"/>
                </a:lnTo>
                <a:lnTo>
                  <a:pt x="34115" y="76634"/>
                </a:lnTo>
                <a:lnTo>
                  <a:pt x="32400" y="58210"/>
                </a:lnTo>
                <a:lnTo>
                  <a:pt x="35655" y="45205"/>
                </a:lnTo>
                <a:lnTo>
                  <a:pt x="43022" y="35622"/>
                </a:lnTo>
                <a:lnTo>
                  <a:pt x="55033" y="29967"/>
                </a:lnTo>
                <a:lnTo>
                  <a:pt x="72218" y="28744"/>
                </a:lnTo>
                <a:lnTo>
                  <a:pt x="117642" y="28744"/>
                </a:lnTo>
                <a:lnTo>
                  <a:pt x="114100" y="22117"/>
                </a:lnTo>
                <a:lnTo>
                  <a:pt x="111336" y="19117"/>
                </a:lnTo>
                <a:lnTo>
                  <a:pt x="31711" y="19117"/>
                </a:lnTo>
                <a:lnTo>
                  <a:pt x="30048" y="1591"/>
                </a:lnTo>
                <a:close/>
              </a:path>
              <a:path w="125729" h="168909">
                <a:moveTo>
                  <a:pt x="102079" y="118999"/>
                </a:moveTo>
                <a:lnTo>
                  <a:pt x="41103" y="118999"/>
                </a:lnTo>
                <a:lnTo>
                  <a:pt x="51138" y="124273"/>
                </a:lnTo>
                <a:lnTo>
                  <a:pt x="64047" y="127438"/>
                </a:lnTo>
                <a:lnTo>
                  <a:pt x="80645" y="128228"/>
                </a:lnTo>
                <a:lnTo>
                  <a:pt x="93371" y="124470"/>
                </a:lnTo>
                <a:lnTo>
                  <a:pt x="102079" y="118999"/>
                </a:lnTo>
                <a:close/>
              </a:path>
              <a:path w="125729" h="168909">
                <a:moveTo>
                  <a:pt x="117642" y="28744"/>
                </a:moveTo>
                <a:lnTo>
                  <a:pt x="72218" y="28744"/>
                </a:lnTo>
                <a:lnTo>
                  <a:pt x="82820" y="35827"/>
                </a:lnTo>
                <a:lnTo>
                  <a:pt x="89494" y="47872"/>
                </a:lnTo>
                <a:lnTo>
                  <a:pt x="91808" y="64189"/>
                </a:lnTo>
                <a:lnTo>
                  <a:pt x="90174" y="78081"/>
                </a:lnTo>
                <a:lnTo>
                  <a:pt x="84213" y="90610"/>
                </a:lnTo>
                <a:lnTo>
                  <a:pt x="74084" y="98534"/>
                </a:lnTo>
                <a:lnTo>
                  <a:pt x="59996" y="101281"/>
                </a:lnTo>
                <a:lnTo>
                  <a:pt x="116834" y="101281"/>
                </a:lnTo>
                <a:lnTo>
                  <a:pt x="119960" y="95520"/>
                </a:lnTo>
                <a:lnTo>
                  <a:pt x="124151" y="80878"/>
                </a:lnTo>
                <a:lnTo>
                  <a:pt x="125603" y="64189"/>
                </a:lnTo>
                <a:lnTo>
                  <a:pt x="125601" y="63689"/>
                </a:lnTo>
                <a:lnTo>
                  <a:pt x="124257" y="47846"/>
                </a:lnTo>
                <a:lnTo>
                  <a:pt x="120421" y="33945"/>
                </a:lnTo>
                <a:lnTo>
                  <a:pt x="117642" y="28744"/>
                </a:lnTo>
                <a:close/>
              </a:path>
              <a:path w="125729" h="168909">
                <a:moveTo>
                  <a:pt x="64583" y="0"/>
                </a:moveTo>
                <a:lnTo>
                  <a:pt x="51821" y="3403"/>
                </a:lnTo>
                <a:lnTo>
                  <a:pt x="40825" y="9852"/>
                </a:lnTo>
                <a:lnTo>
                  <a:pt x="31711" y="19117"/>
                </a:lnTo>
                <a:lnTo>
                  <a:pt x="111336" y="19117"/>
                </a:lnTo>
                <a:lnTo>
                  <a:pt x="105329" y="12598"/>
                </a:lnTo>
                <a:lnTo>
                  <a:pt x="94134" y="5599"/>
                </a:lnTo>
                <a:lnTo>
                  <a:pt x="80543" y="1330"/>
                </a:lnTo>
                <a:lnTo>
                  <a:pt x="6458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70061" y="1089775"/>
            <a:ext cx="125095" cy="128270"/>
          </a:xfrm>
          <a:custGeom>
            <a:avLst/>
            <a:gdLst/>
            <a:ahLst/>
            <a:cxnLst/>
            <a:rect l="l" t="t" r="r" b="b"/>
            <a:pathLst>
              <a:path w="125095" h="128269">
                <a:moveTo>
                  <a:pt x="50547" y="0"/>
                </a:moveTo>
                <a:lnTo>
                  <a:pt x="9692" y="28627"/>
                </a:lnTo>
                <a:lnTo>
                  <a:pt x="0" y="75463"/>
                </a:lnTo>
                <a:lnTo>
                  <a:pt x="3015" y="88171"/>
                </a:lnTo>
                <a:lnTo>
                  <a:pt x="39831" y="123152"/>
                </a:lnTo>
                <a:lnTo>
                  <a:pt x="74676" y="127928"/>
                </a:lnTo>
                <a:lnTo>
                  <a:pt x="88379" y="125394"/>
                </a:lnTo>
                <a:lnTo>
                  <a:pt x="100467" y="120884"/>
                </a:lnTo>
                <a:lnTo>
                  <a:pt x="110943" y="114597"/>
                </a:lnTo>
                <a:lnTo>
                  <a:pt x="119808" y="106731"/>
                </a:lnTo>
                <a:lnTo>
                  <a:pt x="106614" y="100876"/>
                </a:lnTo>
                <a:lnTo>
                  <a:pt x="65147" y="100876"/>
                </a:lnTo>
                <a:lnTo>
                  <a:pt x="60139" y="100611"/>
                </a:lnTo>
                <a:lnTo>
                  <a:pt x="46845" y="96487"/>
                </a:lnTo>
                <a:lnTo>
                  <a:pt x="37411" y="87680"/>
                </a:lnTo>
                <a:lnTo>
                  <a:pt x="32178" y="74600"/>
                </a:lnTo>
                <a:lnTo>
                  <a:pt x="123567" y="74600"/>
                </a:lnTo>
                <a:lnTo>
                  <a:pt x="124824" y="68745"/>
                </a:lnTo>
                <a:lnTo>
                  <a:pt x="124824" y="66243"/>
                </a:lnTo>
                <a:lnTo>
                  <a:pt x="124050" y="52072"/>
                </a:lnTo>
                <a:lnTo>
                  <a:pt x="123652" y="50393"/>
                </a:lnTo>
                <a:lnTo>
                  <a:pt x="32597" y="50393"/>
                </a:lnTo>
                <a:lnTo>
                  <a:pt x="32737" y="49835"/>
                </a:lnTo>
                <a:lnTo>
                  <a:pt x="37136" y="39750"/>
                </a:lnTo>
                <a:lnTo>
                  <a:pt x="45169" y="32499"/>
                </a:lnTo>
                <a:lnTo>
                  <a:pt x="57826" y="28598"/>
                </a:lnTo>
                <a:lnTo>
                  <a:pt x="115940" y="28564"/>
                </a:lnTo>
                <a:lnTo>
                  <a:pt x="115369" y="27380"/>
                </a:lnTo>
                <a:lnTo>
                  <a:pt x="107375" y="17659"/>
                </a:lnTo>
                <a:lnTo>
                  <a:pt x="96916" y="9902"/>
                </a:lnTo>
                <a:lnTo>
                  <a:pt x="83973" y="4266"/>
                </a:lnTo>
                <a:lnTo>
                  <a:pt x="68523" y="912"/>
                </a:lnTo>
                <a:lnTo>
                  <a:pt x="50547" y="0"/>
                </a:lnTo>
                <a:close/>
              </a:path>
              <a:path w="125095" h="128269">
                <a:moveTo>
                  <a:pt x="90886" y="93897"/>
                </a:moveTo>
                <a:lnTo>
                  <a:pt x="79287" y="99047"/>
                </a:lnTo>
                <a:lnTo>
                  <a:pt x="65147" y="100876"/>
                </a:lnTo>
                <a:lnTo>
                  <a:pt x="106614" y="100876"/>
                </a:lnTo>
                <a:lnTo>
                  <a:pt x="90886" y="93897"/>
                </a:lnTo>
                <a:close/>
              </a:path>
              <a:path w="125095" h="128269">
                <a:moveTo>
                  <a:pt x="115940" y="28564"/>
                </a:moveTo>
                <a:lnTo>
                  <a:pt x="76098" y="28564"/>
                </a:lnTo>
                <a:lnTo>
                  <a:pt x="85876" y="36897"/>
                </a:lnTo>
                <a:lnTo>
                  <a:pt x="91436" y="50393"/>
                </a:lnTo>
                <a:lnTo>
                  <a:pt x="123652" y="50393"/>
                </a:lnTo>
                <a:lnTo>
                  <a:pt x="120921" y="38904"/>
                </a:lnTo>
                <a:lnTo>
                  <a:pt x="115940" y="2856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905741" y="1090930"/>
            <a:ext cx="144145" cy="154940"/>
          </a:xfrm>
          <a:custGeom>
            <a:avLst/>
            <a:gdLst/>
            <a:ahLst/>
            <a:cxnLst/>
            <a:rect l="l" t="t" r="r" b="b"/>
            <a:pathLst>
              <a:path w="144145" h="154940">
                <a:moveTo>
                  <a:pt x="127266" y="0"/>
                </a:moveTo>
                <a:lnTo>
                  <a:pt x="17945" y="0"/>
                </a:lnTo>
                <a:lnTo>
                  <a:pt x="17911" y="58693"/>
                </a:lnTo>
                <a:lnTo>
                  <a:pt x="17519" y="73446"/>
                </a:lnTo>
                <a:lnTo>
                  <a:pt x="16694" y="85507"/>
                </a:lnTo>
                <a:lnTo>
                  <a:pt x="15443" y="95135"/>
                </a:lnTo>
                <a:lnTo>
                  <a:pt x="0" y="95135"/>
                </a:lnTo>
                <a:lnTo>
                  <a:pt x="0" y="154393"/>
                </a:lnTo>
                <a:lnTo>
                  <a:pt x="32130" y="154393"/>
                </a:lnTo>
                <a:lnTo>
                  <a:pt x="32130" y="125183"/>
                </a:lnTo>
                <a:lnTo>
                  <a:pt x="143954" y="125183"/>
                </a:lnTo>
                <a:lnTo>
                  <a:pt x="143954" y="95973"/>
                </a:lnTo>
                <a:lnTo>
                  <a:pt x="94297" y="95973"/>
                </a:lnTo>
                <a:lnTo>
                  <a:pt x="48484" y="92140"/>
                </a:lnTo>
                <a:lnTo>
                  <a:pt x="49593" y="80449"/>
                </a:lnTo>
                <a:lnTo>
                  <a:pt x="50259" y="67471"/>
                </a:lnTo>
                <a:lnTo>
                  <a:pt x="50398" y="58693"/>
                </a:lnTo>
                <a:lnTo>
                  <a:pt x="50482" y="29210"/>
                </a:lnTo>
                <a:lnTo>
                  <a:pt x="127266" y="29210"/>
                </a:lnTo>
                <a:lnTo>
                  <a:pt x="127266" y="0"/>
                </a:lnTo>
                <a:close/>
              </a:path>
              <a:path w="144145" h="154940">
                <a:moveTo>
                  <a:pt x="143954" y="125183"/>
                </a:moveTo>
                <a:lnTo>
                  <a:pt x="111823" y="125183"/>
                </a:lnTo>
                <a:lnTo>
                  <a:pt x="111823" y="154393"/>
                </a:lnTo>
                <a:lnTo>
                  <a:pt x="143954" y="154393"/>
                </a:lnTo>
                <a:lnTo>
                  <a:pt x="143954" y="125183"/>
                </a:lnTo>
                <a:close/>
              </a:path>
              <a:path w="144145" h="154940">
                <a:moveTo>
                  <a:pt x="127266" y="29210"/>
                </a:moveTo>
                <a:lnTo>
                  <a:pt x="94297" y="29210"/>
                </a:lnTo>
                <a:lnTo>
                  <a:pt x="94297" y="95973"/>
                </a:lnTo>
                <a:lnTo>
                  <a:pt x="143954" y="95973"/>
                </a:lnTo>
                <a:lnTo>
                  <a:pt x="143954" y="95135"/>
                </a:lnTo>
                <a:lnTo>
                  <a:pt x="127266" y="95135"/>
                </a:lnTo>
                <a:lnTo>
                  <a:pt x="127266" y="2921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073912" y="1090926"/>
            <a:ext cx="116839" cy="125730"/>
          </a:xfrm>
          <a:custGeom>
            <a:avLst/>
            <a:gdLst/>
            <a:ahLst/>
            <a:cxnLst/>
            <a:rect l="l" t="t" r="r" b="b"/>
            <a:pathLst>
              <a:path w="116840" h="125730">
                <a:moveTo>
                  <a:pt x="32550" y="0"/>
                </a:moveTo>
                <a:lnTo>
                  <a:pt x="0" y="0"/>
                </a:lnTo>
                <a:lnTo>
                  <a:pt x="0" y="125183"/>
                </a:lnTo>
                <a:lnTo>
                  <a:pt x="32969" y="125183"/>
                </a:lnTo>
                <a:lnTo>
                  <a:pt x="64869" y="77203"/>
                </a:lnTo>
                <a:lnTo>
                  <a:pt x="32550" y="77203"/>
                </a:lnTo>
                <a:lnTo>
                  <a:pt x="32550" y="0"/>
                </a:lnTo>
                <a:close/>
              </a:path>
              <a:path w="116840" h="125730">
                <a:moveTo>
                  <a:pt x="116840" y="47993"/>
                </a:moveTo>
                <a:lnTo>
                  <a:pt x="84289" y="47993"/>
                </a:lnTo>
                <a:lnTo>
                  <a:pt x="84289" y="125183"/>
                </a:lnTo>
                <a:lnTo>
                  <a:pt x="116840" y="125183"/>
                </a:lnTo>
                <a:lnTo>
                  <a:pt x="116840" y="47993"/>
                </a:lnTo>
                <a:close/>
              </a:path>
              <a:path w="116840" h="125730">
                <a:moveTo>
                  <a:pt x="116840" y="0"/>
                </a:moveTo>
                <a:lnTo>
                  <a:pt x="83870" y="0"/>
                </a:lnTo>
                <a:lnTo>
                  <a:pt x="32550" y="77203"/>
                </a:lnTo>
                <a:lnTo>
                  <a:pt x="64869" y="77203"/>
                </a:lnTo>
                <a:lnTo>
                  <a:pt x="84289" y="47993"/>
                </a:lnTo>
                <a:lnTo>
                  <a:pt x="116840" y="47993"/>
                </a:lnTo>
                <a:lnTo>
                  <a:pt x="1168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272137" y="112097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148"/>
                </a:lnTo>
              </a:path>
            </a:pathLst>
          </a:custGeom>
          <a:ln w="3465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1212047" y="110594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180" y="0"/>
                </a:lnTo>
              </a:path>
            </a:pathLst>
          </a:custGeom>
          <a:ln w="31318">
            <a:solidFill>
              <a:srgbClr val="231F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353513" y="1090926"/>
            <a:ext cx="116839" cy="125730"/>
          </a:xfrm>
          <a:custGeom>
            <a:avLst/>
            <a:gdLst/>
            <a:ahLst/>
            <a:cxnLst/>
            <a:rect l="l" t="t" r="r" b="b"/>
            <a:pathLst>
              <a:path w="116840" h="125730">
                <a:moveTo>
                  <a:pt x="32550" y="0"/>
                </a:moveTo>
                <a:lnTo>
                  <a:pt x="0" y="0"/>
                </a:lnTo>
                <a:lnTo>
                  <a:pt x="0" y="125183"/>
                </a:lnTo>
                <a:lnTo>
                  <a:pt x="32969" y="125183"/>
                </a:lnTo>
                <a:lnTo>
                  <a:pt x="64869" y="77203"/>
                </a:lnTo>
                <a:lnTo>
                  <a:pt x="32550" y="77203"/>
                </a:lnTo>
                <a:lnTo>
                  <a:pt x="32550" y="0"/>
                </a:lnTo>
                <a:close/>
              </a:path>
              <a:path w="116840" h="125730">
                <a:moveTo>
                  <a:pt x="116840" y="47993"/>
                </a:moveTo>
                <a:lnTo>
                  <a:pt x="84289" y="47993"/>
                </a:lnTo>
                <a:lnTo>
                  <a:pt x="84289" y="125183"/>
                </a:lnTo>
                <a:lnTo>
                  <a:pt x="116840" y="125183"/>
                </a:lnTo>
                <a:lnTo>
                  <a:pt x="116840" y="47993"/>
                </a:lnTo>
                <a:close/>
              </a:path>
              <a:path w="116840" h="125730">
                <a:moveTo>
                  <a:pt x="116840" y="0"/>
                </a:moveTo>
                <a:lnTo>
                  <a:pt x="83870" y="0"/>
                </a:lnTo>
                <a:lnTo>
                  <a:pt x="32550" y="77203"/>
                </a:lnTo>
                <a:lnTo>
                  <a:pt x="64869" y="77203"/>
                </a:lnTo>
                <a:lnTo>
                  <a:pt x="84289" y="47993"/>
                </a:lnTo>
                <a:lnTo>
                  <a:pt x="116840" y="47993"/>
                </a:lnTo>
                <a:lnTo>
                  <a:pt x="11684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40000" y="1142796"/>
            <a:ext cx="2709545" cy="0"/>
          </a:xfrm>
          <a:custGeom>
            <a:avLst/>
            <a:gdLst/>
            <a:ahLst/>
            <a:cxnLst/>
            <a:rect l="l" t="t" r="r" b="b"/>
            <a:pathLst>
              <a:path w="2709545">
                <a:moveTo>
                  <a:pt x="0" y="0"/>
                </a:moveTo>
                <a:lnTo>
                  <a:pt x="2708998" y="0"/>
                </a:lnTo>
              </a:path>
            </a:pathLst>
          </a:custGeom>
          <a:ln w="12700">
            <a:solidFill>
              <a:srgbClr val="778B9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 txBox="1">
            <a:spLocks noGrp="1"/>
          </p:cNvSpPr>
          <p:nvPr>
            <p:ph type="ftr" sz="quarter" idx="5"/>
          </p:nvPr>
        </p:nvSpPr>
        <p:spPr>
          <a:xfrm>
            <a:off x="9416116" y="7098131"/>
            <a:ext cx="16040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60" dirty="0"/>
              <a:t>А</a:t>
            </a:r>
            <a:r>
              <a:rPr dirty="0"/>
              <a:t>Б</a:t>
            </a:r>
            <a:r>
              <a:rPr spc="65" dirty="0"/>
              <a:t> </a:t>
            </a:r>
            <a:r>
              <a:rPr spc="40" dirty="0"/>
              <a:t>«</a:t>
            </a:r>
            <a:r>
              <a:rPr spc="60" dirty="0"/>
              <a:t>УКР</a:t>
            </a:r>
            <a:r>
              <a:rPr spc="-10" dirty="0"/>
              <a:t>Г</a:t>
            </a:r>
            <a:r>
              <a:rPr spc="60" dirty="0"/>
              <a:t>АЗ</a:t>
            </a:r>
            <a:r>
              <a:rPr spc="50" dirty="0"/>
              <a:t>Б</a:t>
            </a:r>
            <a:r>
              <a:rPr spc="60" dirty="0"/>
              <a:t>АН</a:t>
            </a:r>
            <a:r>
              <a:rPr spc="40" dirty="0"/>
              <a:t>К</a:t>
            </a:r>
            <a:r>
              <a:rPr dirty="0"/>
              <a:t>»  </a:t>
            </a:r>
            <a:r>
              <a:rPr spc="100" dirty="0"/>
              <a:t> </a:t>
            </a:r>
            <a:r>
              <a:rPr dirty="0"/>
              <a:t>|  </a:t>
            </a:r>
            <a:r>
              <a:rPr spc="100" dirty="0"/>
              <a:t> </a:t>
            </a:r>
            <a:r>
              <a:rPr spc="25" dirty="0" smtClean="0"/>
              <a:t>202</a:t>
            </a:r>
            <a:r>
              <a:rPr lang="uk-UA" spc="25" dirty="0" smtClean="0"/>
              <a:t>1</a:t>
            </a:r>
            <a:endParaRPr spc="25" dirty="0"/>
          </a:p>
        </p:txBody>
      </p:sp>
      <p:sp>
        <p:nvSpPr>
          <p:cNvPr id="115" name="TextBox 114"/>
          <p:cNvSpPr txBox="1"/>
          <p:nvPr/>
        </p:nvSpPr>
        <p:spPr>
          <a:xfrm>
            <a:off x="72600" y="7250325"/>
            <a:ext cx="1173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dirty="0" smtClean="0">
                <a:solidFill>
                  <a:schemeClr val="bg1"/>
                </a:solidFill>
                <a:latin typeface="Calibri Light"/>
                <a:cs typeface="Calibri Light"/>
              </a:rPr>
              <a:t>Ставка </a:t>
            </a:r>
            <a:r>
              <a:rPr lang="uk-UA" sz="1100" b="1" dirty="0">
                <a:solidFill>
                  <a:schemeClr val="bg1"/>
                </a:solidFill>
                <a:latin typeface="Calibri Light"/>
                <a:cs typeface="Calibri Light"/>
              </a:rPr>
              <a:t>знижується на 0,5% за кожне створене робоче місце, порівняно з датою договору, але не нижче 5%, та підвищується на 0,5% за кожне скорочене робоче місце порівняно з датою договору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610" y="6201721"/>
            <a:ext cx="1467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Купівля с/г техніки </a:t>
            </a:r>
          </a:p>
          <a:p>
            <a:pPr algn="ctr"/>
            <a:r>
              <a:rPr lang="uk-UA" sz="1200" b="1" dirty="0" smtClean="0"/>
              <a:t>та обладнання</a:t>
            </a:r>
            <a:endParaRPr lang="uk-UA" sz="12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2735734" y="618574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Будівництво</a:t>
            </a:r>
          </a:p>
          <a:p>
            <a:pPr algn="ctr"/>
            <a:r>
              <a:rPr lang="uk-UA" sz="1200" b="1" dirty="0" smtClean="0"/>
              <a:t> та ремонт</a:t>
            </a:r>
            <a:endParaRPr lang="uk-UA" sz="12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303477" y="6185740"/>
            <a:ext cx="1593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Купівля комерційної</a:t>
            </a:r>
          </a:p>
          <a:p>
            <a:pPr algn="ctr"/>
            <a:r>
              <a:rPr lang="uk-UA" sz="1200" b="1" dirty="0" smtClean="0"/>
              <a:t>Нерухомості та землі</a:t>
            </a:r>
            <a:endParaRPr lang="uk-UA" sz="12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6281935" y="6215360"/>
            <a:ext cx="1332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Модернізація</a:t>
            </a:r>
          </a:p>
          <a:p>
            <a:pPr algn="ctr"/>
            <a:r>
              <a:rPr lang="uk-UA" sz="1200" b="1" dirty="0" smtClean="0"/>
              <a:t>основних засобів</a:t>
            </a:r>
            <a:endParaRPr lang="uk-UA" sz="12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8365016" y="6201288"/>
            <a:ext cx="97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Придбання </a:t>
            </a:r>
          </a:p>
          <a:p>
            <a:pPr algn="ctr"/>
            <a:r>
              <a:rPr lang="uk-UA" sz="1200" b="1" dirty="0" smtClean="0"/>
              <a:t>транспорту</a:t>
            </a:r>
            <a:endParaRPr lang="uk-UA" sz="12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0176966" y="618574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 smtClean="0"/>
              <a:t>Фінансування</a:t>
            </a:r>
          </a:p>
          <a:p>
            <a:pPr algn="ctr"/>
            <a:r>
              <a:rPr lang="en-US" sz="1200" b="1" dirty="0" smtClean="0"/>
              <a:t>Start-up</a:t>
            </a:r>
            <a:endParaRPr lang="uk-UA" sz="12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17145" y="1447224"/>
            <a:ext cx="1206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B050"/>
                </a:solidFill>
              </a:rPr>
              <a:t>АБ «УКРГАЗБАНК» - банк №1 </a:t>
            </a:r>
            <a:r>
              <a:rPr lang="uk-UA" sz="2400" dirty="0" smtClean="0">
                <a:solidFill>
                  <a:srgbClr val="00B050"/>
                </a:solidFill>
              </a:rPr>
              <a:t>в фінансуванні по програмі «Доступні кредити 5-7-9%» </a:t>
            </a:r>
            <a:endParaRPr lang="uk-UA" sz="2400" dirty="0">
              <a:solidFill>
                <a:srgbClr val="00B05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207983" y="2028635"/>
            <a:ext cx="5582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 понад 1,5 млрд. грн. виданих кредитних коштів</a:t>
            </a:r>
            <a:endParaRPr lang="uk-UA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764582" y="2028635"/>
            <a:ext cx="5014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понад 1000 клієнтів вже отримали кредити</a:t>
            </a:r>
            <a:endParaRPr lang="uk-UA" sz="2000" b="1" dirty="0"/>
          </a:p>
        </p:txBody>
      </p:sp>
      <p:sp>
        <p:nvSpPr>
          <p:cNvPr id="123" name="Овал 122"/>
          <p:cNvSpPr/>
          <p:nvPr/>
        </p:nvSpPr>
        <p:spPr>
          <a:xfrm>
            <a:off x="6131783" y="2212747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Овал 123"/>
          <p:cNvSpPr/>
          <p:nvPr/>
        </p:nvSpPr>
        <p:spPr>
          <a:xfrm>
            <a:off x="621066" y="2211023"/>
            <a:ext cx="76200" cy="76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TextBox 124"/>
          <p:cNvSpPr txBox="1"/>
          <p:nvPr/>
        </p:nvSpPr>
        <p:spPr>
          <a:xfrm>
            <a:off x="1" y="4962496"/>
            <a:ext cx="1206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Можливості фінансування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97266" y="3284280"/>
            <a:ext cx="34320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24242"/>
                </a:solidFill>
                <a:latin typeface="+mj-lt"/>
              </a:rPr>
              <a:t>Знижена ставка</a:t>
            </a:r>
          </a:p>
          <a:p>
            <a:r>
              <a:rPr lang="ru-RU" sz="1200" dirty="0">
                <a:solidFill>
                  <a:srgbClr val="424242"/>
                </a:solidFill>
                <a:latin typeface="+mj-lt"/>
              </a:rPr>
              <a:t>Знижена відсоткова ставка завдяки компенсації </a:t>
            </a:r>
            <a:r>
              <a:rPr lang="ru-RU" sz="1200" dirty="0" smtClean="0">
                <a:solidFill>
                  <a:srgbClr val="424242"/>
                </a:solidFill>
                <a:latin typeface="+mj-lt"/>
              </a:rPr>
              <a:t>державою</a:t>
            </a:r>
            <a:endParaRPr lang="ru-RU" sz="12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  <p:pic>
        <p:nvPicPr>
          <p:cNvPr id="127" name="Рисунок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69" y="3369785"/>
            <a:ext cx="303151" cy="307013"/>
          </a:xfrm>
          <a:prstGeom prst="rect">
            <a:avLst/>
          </a:prstGeom>
        </p:spPr>
      </p:pic>
      <p:sp>
        <p:nvSpPr>
          <p:cNvPr id="128" name="Прямоугольник 127"/>
          <p:cNvSpPr/>
          <p:nvPr/>
        </p:nvSpPr>
        <p:spPr>
          <a:xfrm>
            <a:off x="697266" y="4169629"/>
            <a:ext cx="34320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424242"/>
                </a:solidFill>
                <a:latin typeface="+mj-lt"/>
              </a:rPr>
              <a:t>Можливість зменшувати % ставку</a:t>
            </a:r>
          </a:p>
          <a:p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Можливість щокварталу змінювати % ставку відповідно до приросту робочих місць</a:t>
            </a:r>
            <a:endParaRPr lang="uk-UA" sz="12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8612892" y="3290643"/>
            <a:ext cx="34320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424242"/>
                </a:solidFill>
                <a:latin typeface="+mj-lt"/>
              </a:rPr>
              <a:t>Зручний графік погашення кредиту</a:t>
            </a:r>
          </a:p>
          <a:p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Рівними частинами або адаптований. Спеціальні умови для сезонного бізнесу</a:t>
            </a:r>
            <a:endParaRPr lang="uk-UA" sz="12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591225" y="4190316"/>
            <a:ext cx="3233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424242"/>
                </a:solidFill>
                <a:latin typeface="+mj-lt"/>
              </a:rPr>
              <a:t>Поповнення обігових коштів</a:t>
            </a:r>
          </a:p>
          <a:p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Можливість</a:t>
            </a:r>
            <a:r>
              <a:rPr lang="uk-UA" sz="1200" dirty="0" smtClean="0">
                <a:latin typeface="+mj-lt"/>
              </a:rPr>
              <a:t> </a:t>
            </a:r>
            <a:r>
              <a:rPr lang="uk-UA" sz="1200" dirty="0">
                <a:latin typeface="+mj-lt"/>
              </a:rPr>
              <a:t>збільшити обігові кошти </a:t>
            </a:r>
            <a:r>
              <a:rPr lang="uk-UA" sz="1200" dirty="0" smtClean="0">
                <a:latin typeface="+mj-lt"/>
              </a:rPr>
              <a:t>під</a:t>
            </a:r>
            <a:r>
              <a:rPr lang="en-US" sz="1200" dirty="0" smtClean="0">
                <a:latin typeface="+mj-lt"/>
              </a:rPr>
              <a:t> </a:t>
            </a:r>
            <a:r>
              <a:rPr lang="uk-UA" sz="1200" dirty="0" smtClean="0">
                <a:latin typeface="+mj-lt"/>
              </a:rPr>
              <a:t>ставку від 0</a:t>
            </a:r>
            <a:r>
              <a:rPr lang="uk-UA" sz="1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до </a:t>
            </a:r>
            <a:r>
              <a:rPr lang="uk-UA" sz="1200" dirty="0">
                <a:solidFill>
                  <a:srgbClr val="424242"/>
                </a:solidFill>
                <a:latin typeface="+mj-lt"/>
              </a:rPr>
              <a:t>3% </a:t>
            </a:r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річних</a:t>
            </a:r>
            <a:endParaRPr lang="uk-UA" sz="12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4584700" y="3224451"/>
            <a:ext cx="3432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424242"/>
                </a:solidFill>
                <a:latin typeface="+mj-lt"/>
              </a:rPr>
              <a:t>Фінансування супутніх витрат</a:t>
            </a:r>
          </a:p>
          <a:p>
            <a:r>
              <a:rPr lang="uk-UA" sz="1200" dirty="0">
                <a:solidFill>
                  <a:srgbClr val="424242"/>
                </a:solidFill>
                <a:latin typeface="+mj-lt"/>
              </a:rPr>
              <a:t>Поповніть обіговий капітал для покриття витрат, які є невід'ємною частиною реалізації інвестиційного </a:t>
            </a:r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проекту</a:t>
            </a:r>
            <a:endParaRPr lang="uk-UA" sz="1200" dirty="0">
              <a:solidFill>
                <a:srgbClr val="424242"/>
              </a:solidFill>
              <a:latin typeface="+mj-lt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632978" y="4161969"/>
            <a:ext cx="3432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424242"/>
                </a:solidFill>
                <a:latin typeface="+mj-lt"/>
              </a:rPr>
              <a:t>Кращі умови кредитування</a:t>
            </a:r>
          </a:p>
          <a:p>
            <a:r>
              <a:rPr lang="uk-UA" sz="1200" dirty="0" smtClean="0">
                <a:solidFill>
                  <a:srgbClr val="424242"/>
                </a:solidFill>
                <a:latin typeface="+mj-lt"/>
              </a:rPr>
              <a:t>Можливість отримати кращі умови кредитування шляхом рефінансування поточної заборгованості в іншому банку</a:t>
            </a:r>
            <a:endParaRPr lang="uk-UA" sz="1200" dirty="0">
              <a:solidFill>
                <a:srgbClr val="424242"/>
              </a:solidFill>
              <a:latin typeface="+mj-lt"/>
            </a:endParaRPr>
          </a:p>
        </p:txBody>
      </p:sp>
      <p:pic>
        <p:nvPicPr>
          <p:cNvPr id="140" name="Рисунок 1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62" y="4236251"/>
            <a:ext cx="303151" cy="307013"/>
          </a:xfrm>
          <a:prstGeom prst="rect">
            <a:avLst/>
          </a:prstGeom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317" y="3374638"/>
            <a:ext cx="303151" cy="307013"/>
          </a:xfrm>
          <a:prstGeom prst="rect">
            <a:avLst/>
          </a:prstGeom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827" y="4230241"/>
            <a:ext cx="303151" cy="307013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869" y="3374904"/>
            <a:ext cx="303151" cy="307013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6201" y="4215760"/>
            <a:ext cx="303151" cy="30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5873</TotalTime>
  <Words>2556</Words>
  <Application>Microsoft Office PowerPoint</Application>
  <PresentationFormat>Произвольный</PresentationFormat>
  <Paragraphs>520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Futura PT Demi</vt:lpstr>
      <vt:lpstr>Wingdings</vt:lpstr>
      <vt:lpstr>Office Theme</vt:lpstr>
      <vt:lpstr>Презентация PowerPoint</vt:lpstr>
      <vt:lpstr>Переваги для Вас</vt:lpstr>
      <vt:lpstr>Інформація про Банк</vt:lpstr>
      <vt:lpstr>Презентация PowerPoint</vt:lpstr>
      <vt:lpstr>ЕКО БУМ 24/7</vt:lpstr>
      <vt:lpstr>ЕКО БУМ 24/7</vt:lpstr>
      <vt:lpstr>Корпоративна картка</vt:lpstr>
      <vt:lpstr>Презентация PowerPoint</vt:lpstr>
      <vt:lpstr>Доступні кредити «5-7-9%»</vt:lpstr>
      <vt:lpstr>Презентация PowerPoint</vt:lpstr>
      <vt:lpstr>Презентация PowerPoint</vt:lpstr>
      <vt:lpstr>Презентация PowerPoint</vt:lpstr>
      <vt:lpstr>Welcome овердрафт</vt:lpstr>
      <vt:lpstr>Мікрокредит для ФОП</vt:lpstr>
      <vt:lpstr>Фінансовий лізинг для клієнтів МСБ</vt:lpstr>
      <vt:lpstr>Експрес гарантія для клієнтів МСБ</vt:lpstr>
      <vt:lpstr>Торговий еквайринг</vt:lpstr>
      <vt:lpstr>Зарплатний проект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Кондратенко Олександр Вікторович</dc:creator>
  <cp:lastModifiedBy>Пользователь Windows</cp:lastModifiedBy>
  <cp:revision>140</cp:revision>
  <dcterms:created xsi:type="dcterms:W3CDTF">2020-10-19T13:27:06Z</dcterms:created>
  <dcterms:modified xsi:type="dcterms:W3CDTF">2021-03-25T07:40:18Z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2020-10-19T00:00:00Z</vt:filetime>
  </property>
  <property fmtid="{D5CDD505-2E9C-101B-9397-08002B2CF9AE}" pid="3" name="LastSaved">
    <vt:filetime>2020-10-19T00:00:00Z</vt:filetime>
  </property>
</Properties>
</file>