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455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762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556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551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869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954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0345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72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99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47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149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72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73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25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409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419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F3D33B6-4B25-45CB-B43C-0FBFC5F66E55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D0E5623-8122-41D9-A486-9E09D76C6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73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40544" y="137863"/>
            <a:ext cx="8574622" cy="2616199"/>
          </a:xfrm>
        </p:spPr>
        <p:txBody>
          <a:bodyPr>
            <a:noAutofit/>
          </a:bodyPr>
          <a:lstStyle/>
          <a:p>
            <a:pPr algn="ctr"/>
            <a:r>
              <a:rPr lang="uk-U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«Тепла оселя» на 2021-2023 роки щодо відшкодування з місцевого бюджету відсотків за кредитами, залученими об’єднаннями співвласників багатоквартирних будинків на території </a:t>
            </a:r>
            <a:r>
              <a:rPr lang="uk-UA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Сєвєродонецької</a:t>
            </a:r>
            <a:r>
              <a:rPr lang="uk-U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громади, які беруть участь у програмах державної установи «Фонд енергоефективності», зокрема у програмі підтримки </a:t>
            </a:r>
            <a:r>
              <a:rPr lang="uk-UA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енергомодернізації</a:t>
            </a:r>
            <a:r>
              <a:rPr lang="uk-U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багатоквартирних будинків «</a:t>
            </a:r>
            <a:r>
              <a:rPr lang="uk-UA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Енергодім</a:t>
            </a:r>
            <a:r>
              <a:rPr lang="uk-U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45855" y="6024160"/>
            <a:ext cx="2484409" cy="745675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СЄВЄРОДОНЕЦЬК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8601" y="3036498"/>
            <a:ext cx="5926347" cy="27475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5169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5300" y="577971"/>
            <a:ext cx="10018713" cy="1017916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6325" y="1328468"/>
            <a:ext cx="10886536" cy="4822166"/>
          </a:xfrm>
        </p:spPr>
        <p:txBody>
          <a:bodyPr>
            <a:normAutofit fontScale="92500" lnSpcReduction="1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Ініціатор розроблення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Громадська організація «Центр розвитку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Сєвєродонецької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громади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Розробник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та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 розпорядник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УЖКГ військово-цивільної адміністрації міста Сєвєродонецьк Луганської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 з місцевого бюджету відсотків за кредитами, залученими ОСББ, які беруть участь у програмах державної установи «Фонд енергоефективності», зокрема у програмі підтримки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енергомодернізації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багатоквартирних будинків «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Енергодім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на впровадження заходів з енергозбереження, реконструкції та модернізації багатоквартирних будинків, поліпшення комфорту мешканців  громади та підвищення енергетичної ефективності багатоквартирних будинків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реалізації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2021-202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роки.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 обсяг фінансованих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000,00 тис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грн.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44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11615" y="483080"/>
            <a:ext cx="4584637" cy="944592"/>
          </a:xfrm>
        </p:spPr>
        <p:txBody>
          <a:bodyPr>
            <a:norm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05412" y="1846053"/>
            <a:ext cx="10018713" cy="5210354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місцевого бюджету відсотків за кредитами, залученими ОСББ, які беруть участь у програмах державної установи «Фонд енергоефективності», зокрема у програмі підтримки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енергомодернізації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багатоквартирних будинків «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Енергодім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 з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енергозбереження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реконструкції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модернізації багатоквартирних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будинків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комфорту мешканців територіальної громади та підвищення енергетичної ефективності багатоквартирних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будинків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 енергетичних ресурсів у секторі багатоквартирних житлових будинків, в яких створено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ОСББ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енергозберігаючих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паливно-енергетичних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проведенню реформ у житлово-комунальному господарстві, популяризація руху ОСББ.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Голова та бухгалтер ОСББ можуть працювати безкоштовно, якщо це передбачено  статутом об'єднання | «Дебет-Кредит» - Бухгалтерські нови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642" y="130093"/>
            <a:ext cx="1901704" cy="14262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47362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ро встановлення внесків на управління багатоквартирним будинком |  Великосеверинівська сільська рад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902" y="5016356"/>
            <a:ext cx="2579298" cy="17208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168215"/>
            <a:ext cx="10018713" cy="1212011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 шляхів і засобів розв’язання проблеми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6672" y="1380226"/>
            <a:ext cx="10018713" cy="4658264"/>
          </a:xfrm>
        </p:spPr>
        <p:txBody>
          <a:bodyPr>
            <a:norm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державної установи «Фонд енергоефективності» відкриває можливості для проведення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термомодернізації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житлових будинків ОСББ з частковою компенсацією фактично понесених ними витрат.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«Фонд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енергоефективності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ОСББ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енергомодернізації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будинків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про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процедур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«Фонд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енергоефективності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вийти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рамки календарного року.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ОСББ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нестиме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непомірні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ОСББ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заблокувати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ОСББ.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бюджету.</a:t>
            </a:r>
          </a:p>
        </p:txBody>
      </p:sp>
    </p:spTree>
    <p:extLst>
      <p:ext uri="{BB962C8B-B14F-4D97-AF65-F5344CB8AC3E}">
        <p14:creationId xmlns:p14="http://schemas.microsoft.com/office/powerpoint/2010/main" val="2365497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09" y="125083"/>
            <a:ext cx="10018713" cy="1752599"/>
          </a:xfrm>
        </p:spPr>
        <p:txBody>
          <a:bodyPr/>
          <a:lstStyle/>
          <a:p>
            <a:pPr lvl="0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 діяльності, завдання та заходи програми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785668"/>
            <a:ext cx="10506407" cy="4779033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 співвласників багатоквартирних будинків, які беруть участь у Програмі, мають право на відшкодування за рахунок місцевого бюджету відсотків за кредитами в рамках фінансування Програми, а саме: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buFont typeface="Wingdings" panose="05000000000000000000" pitchFamily="2" charset="2"/>
              <a:buChar char="ü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 перших 12 місяців кредитування, але не більше суми фактично сплачених відсотків – у відповідності до пакету заходів «А» програми підтримки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енергомодернізації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багатоквартирних будинків «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Енергодім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 перших 24 місяців кредитування, але не більше суми фактично сплачених відсотків – у відповідності до пакету заходів «Б» програми підтримки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енергомодернізації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багатоквартирних будинків «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Енергодім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7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1"/>
            <a:ext cx="10018713" cy="1371600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Очікувані результати виконання Програми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1766" y="1242204"/>
            <a:ext cx="9881257" cy="5296619"/>
          </a:xfrm>
        </p:spPr>
        <p:txBody>
          <a:bodyPr>
            <a:normAutofit fontScale="925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прозорого механізму фінансової підтримки співвласників багатоквартирних житлових будинків стане дієвим чинником прискорення їх самоорганізації щодо самостійного утримання спільної власності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Енергомодернізація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багатоквартирних житлових будинків громади, в яких створено ОСББ.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 фізичного стану багатоквартирних житлових будинків, в яких створено ОСББ.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комфортних санітарних норм перебування в приміщеннях житлового будинку.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 споживання енергетичних ресурсів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енергомодернізованих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багатоквартирних житлових будинках.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 викидів СО</a:t>
            </a:r>
            <a:r>
              <a:rPr lang="uk-UA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секторі багатоквартирного </a:t>
            </a:r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житлового </a:t>
            </a:r>
            <a:r>
              <a:rPr lang="uk-U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фонду громади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582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якуємо за увагу - Презентация 127588-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724" y="345058"/>
            <a:ext cx="8236008" cy="6177006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7425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896</TotalTime>
  <Words>547</Words>
  <Application>Microsoft Office PowerPoint</Application>
  <PresentationFormat>Широкоэкранный</PresentationFormat>
  <Paragraphs>33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Corbel</vt:lpstr>
      <vt:lpstr>Times New Roman</vt:lpstr>
      <vt:lpstr>Wingdings</vt:lpstr>
      <vt:lpstr>Параллакс</vt:lpstr>
      <vt:lpstr>Програма «Тепла оселя» на 2021-2023 роки щодо відшкодування з місцевого бюджету відсотків за кредитами, залученими об’єднаннями співвласників багатоквартирних будинків на території Сєвєродонецької громади, які беруть участь у програмах державної установи «Фонд енергоефективності», зокрема у програмі підтримки енергомодернізації багатоквартирних будинків «Енергодім» </vt:lpstr>
      <vt:lpstr>Паспорт програми </vt:lpstr>
      <vt:lpstr>Мета програми</vt:lpstr>
      <vt:lpstr>Обґрунтування шляхів і засобів розв’язання проблеми</vt:lpstr>
      <vt:lpstr>Напрями діяльності, завдання та заходи програми</vt:lpstr>
      <vt:lpstr>Очікувані результати виконання Програми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Програма «Тепла оселя» на 2021-2023 роки щодо відшкодування з місцевого бюджету відсотків за кредитами, залученими об’єднаннями співвласників багатоквартирних будинків на території Сєвєродонецької громади, які беруть участь у програмах державної установи «Фонд енергоефективності», зокрема у програмі підтримки енергомодернізації багатоквартирних будинків «Енергодім»</dc:title>
  <dc:creator>Пользователь Windows</dc:creator>
  <cp:lastModifiedBy>Пользователь Windows</cp:lastModifiedBy>
  <cp:revision>11</cp:revision>
  <cp:lastPrinted>2021-03-19T06:28:33Z</cp:lastPrinted>
  <dcterms:created xsi:type="dcterms:W3CDTF">2021-03-12T17:16:52Z</dcterms:created>
  <dcterms:modified xsi:type="dcterms:W3CDTF">2021-03-19T10:34:10Z</dcterms:modified>
</cp:coreProperties>
</file>